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5" r:id="rId4"/>
    <p:sldId id="258" r:id="rId5"/>
    <p:sldId id="259" r:id="rId6"/>
    <p:sldId id="260" r:id="rId7"/>
    <p:sldId id="263" r:id="rId8"/>
    <p:sldId id="264"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9AA04D-9EF2-01F6-90B6-547DBEA5FDD8}" name="Diana Paola Canaval Ruiz" initials="DC" userId="8bd9e9851a2328c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ko yamamoto" userId="71f0b1773d26771f" providerId="LiveId" clId="{A7BCCC90-9F2F-4D57-A5DB-DEA6F954DA59}"/>
    <pc:docChg chg="undo custSel addSld delSld modSld addSection delSection modSection">
      <pc:chgData name="ayako yamamoto" userId="71f0b1773d26771f" providerId="LiveId" clId="{A7BCCC90-9F2F-4D57-A5DB-DEA6F954DA59}" dt="2025-04-24T06:15:24.970" v="6860" actId="20577"/>
      <pc:docMkLst>
        <pc:docMk/>
      </pc:docMkLst>
      <pc:sldChg chg="addSp delSp modSp new mod">
        <pc:chgData name="ayako yamamoto" userId="71f0b1773d26771f" providerId="LiveId" clId="{A7BCCC90-9F2F-4D57-A5DB-DEA6F954DA59}" dt="2025-04-24T00:10:30.588" v="103" actId="1076"/>
        <pc:sldMkLst>
          <pc:docMk/>
          <pc:sldMk cId="2251115985" sldId="256"/>
        </pc:sldMkLst>
        <pc:spChg chg="del mod">
          <ac:chgData name="ayako yamamoto" userId="71f0b1773d26771f" providerId="LiveId" clId="{A7BCCC90-9F2F-4D57-A5DB-DEA6F954DA59}" dt="2025-04-24T00:09:15.258" v="8" actId="478"/>
          <ac:spMkLst>
            <pc:docMk/>
            <pc:sldMk cId="2251115985" sldId="256"/>
            <ac:spMk id="2" creationId="{AF190544-EE89-5BB6-D780-C830D7AE4F69}"/>
          </ac:spMkLst>
        </pc:spChg>
        <pc:spChg chg="del">
          <ac:chgData name="ayako yamamoto" userId="71f0b1773d26771f" providerId="LiveId" clId="{A7BCCC90-9F2F-4D57-A5DB-DEA6F954DA59}" dt="2025-04-24T00:09:08.545" v="1" actId="478"/>
          <ac:spMkLst>
            <pc:docMk/>
            <pc:sldMk cId="2251115985" sldId="256"/>
            <ac:spMk id="3" creationId="{2CAF20BD-A035-DF45-5967-6F6560B8F37B}"/>
          </ac:spMkLst>
        </pc:spChg>
        <pc:spChg chg="add mod">
          <ac:chgData name="ayako yamamoto" userId="71f0b1773d26771f" providerId="LiveId" clId="{A7BCCC90-9F2F-4D57-A5DB-DEA6F954DA59}" dt="2025-04-24T00:10:30.588" v="103" actId="1076"/>
          <ac:spMkLst>
            <pc:docMk/>
            <pc:sldMk cId="2251115985" sldId="256"/>
            <ac:spMk id="4" creationId="{E4427A2D-0E9E-D9BF-CC45-A7DCFC95460C}"/>
          </ac:spMkLst>
        </pc:spChg>
      </pc:sldChg>
      <pc:sldChg chg="modSp add del mod">
        <pc:chgData name="ayako yamamoto" userId="71f0b1773d26771f" providerId="LiveId" clId="{A7BCCC90-9F2F-4D57-A5DB-DEA6F954DA59}" dt="2025-04-24T00:10:59.719" v="115" actId="2696"/>
        <pc:sldMkLst>
          <pc:docMk/>
          <pc:sldMk cId="986485391" sldId="257"/>
        </pc:sldMkLst>
        <pc:spChg chg="mod">
          <ac:chgData name="ayako yamamoto" userId="71f0b1773d26771f" providerId="LiveId" clId="{A7BCCC90-9F2F-4D57-A5DB-DEA6F954DA59}" dt="2025-04-24T00:10:46.864" v="113" actId="1076"/>
          <ac:spMkLst>
            <pc:docMk/>
            <pc:sldMk cId="986485391" sldId="257"/>
            <ac:spMk id="4" creationId="{C81FDCE8-AE8B-9951-16D7-93FB7F81452D}"/>
          </ac:spMkLst>
        </pc:spChg>
      </pc:sldChg>
      <pc:sldChg chg="addSp delSp modSp new mod">
        <pc:chgData name="ayako yamamoto" userId="71f0b1773d26771f" providerId="LiveId" clId="{A7BCCC90-9F2F-4D57-A5DB-DEA6F954DA59}" dt="2025-04-24T04:25:57.427" v="4591" actId="20577"/>
        <pc:sldMkLst>
          <pc:docMk/>
          <pc:sldMk cId="2543724836" sldId="257"/>
        </pc:sldMkLst>
        <pc:spChg chg="mod">
          <ac:chgData name="ayako yamamoto" userId="71f0b1773d26771f" providerId="LiveId" clId="{A7BCCC90-9F2F-4D57-A5DB-DEA6F954DA59}" dt="2025-04-24T00:11:05.296" v="124" actId="20577"/>
          <ac:spMkLst>
            <pc:docMk/>
            <pc:sldMk cId="2543724836" sldId="257"/>
            <ac:spMk id="2" creationId="{B1ED40C3-D855-2181-1AAB-365779D482C9}"/>
          </ac:spMkLst>
        </pc:spChg>
        <pc:spChg chg="add del mod">
          <ac:chgData name="ayako yamamoto" userId="71f0b1773d26771f" providerId="LiveId" clId="{A7BCCC90-9F2F-4D57-A5DB-DEA6F954DA59}" dt="2025-04-24T04:25:57.427" v="4591" actId="20577"/>
          <ac:spMkLst>
            <pc:docMk/>
            <pc:sldMk cId="2543724836" sldId="257"/>
            <ac:spMk id="3" creationId="{2C392E8D-7418-5637-B7E7-ACCDC2323FCF}"/>
          </ac:spMkLst>
        </pc:spChg>
      </pc:sldChg>
      <pc:sldChg chg="addSp delSp modSp add mod">
        <pc:chgData name="ayako yamamoto" userId="71f0b1773d26771f" providerId="LiveId" clId="{A7BCCC90-9F2F-4D57-A5DB-DEA6F954DA59}" dt="2025-04-24T04:26:37.677" v="4691" actId="20577"/>
        <pc:sldMkLst>
          <pc:docMk/>
          <pc:sldMk cId="4214357194" sldId="258"/>
        </pc:sldMkLst>
        <pc:spChg chg="mod">
          <ac:chgData name="ayako yamamoto" userId="71f0b1773d26771f" providerId="LiveId" clId="{A7BCCC90-9F2F-4D57-A5DB-DEA6F954DA59}" dt="2025-04-24T00:28:16.075" v="1289" actId="20577"/>
          <ac:spMkLst>
            <pc:docMk/>
            <pc:sldMk cId="4214357194" sldId="258"/>
            <ac:spMk id="2" creationId="{F24F51D5-3256-AA98-6BB9-AE8352A88B4E}"/>
          </ac:spMkLst>
        </pc:spChg>
        <pc:spChg chg="del">
          <ac:chgData name="ayako yamamoto" userId="71f0b1773d26771f" providerId="LiveId" clId="{A7BCCC90-9F2F-4D57-A5DB-DEA6F954DA59}" dt="2025-04-24T00:18:37.733" v="839" actId="478"/>
          <ac:spMkLst>
            <pc:docMk/>
            <pc:sldMk cId="4214357194" sldId="258"/>
            <ac:spMk id="3" creationId="{D162422B-3A90-4B3D-1A3C-38E05DBD4FA2}"/>
          </ac:spMkLst>
        </pc:spChg>
        <pc:spChg chg="add del mod">
          <ac:chgData name="ayako yamamoto" userId="71f0b1773d26771f" providerId="LiveId" clId="{A7BCCC90-9F2F-4D57-A5DB-DEA6F954DA59}" dt="2025-04-24T00:18:40.045" v="840" actId="478"/>
          <ac:spMkLst>
            <pc:docMk/>
            <pc:sldMk cId="4214357194" sldId="258"/>
            <ac:spMk id="5" creationId="{5CB59664-B515-2524-1974-59A4AB370A2C}"/>
          </ac:spMkLst>
        </pc:spChg>
        <pc:graphicFrameChg chg="add mod modGraphic">
          <ac:chgData name="ayako yamamoto" userId="71f0b1773d26771f" providerId="LiveId" clId="{A7BCCC90-9F2F-4D57-A5DB-DEA6F954DA59}" dt="2025-04-24T04:26:37.677" v="4691" actId="20577"/>
          <ac:graphicFrameMkLst>
            <pc:docMk/>
            <pc:sldMk cId="4214357194" sldId="258"/>
            <ac:graphicFrameMk id="6" creationId="{93FE3ECC-510F-9A41-ACD4-2D21E9EAA4AD}"/>
          </ac:graphicFrameMkLst>
        </pc:graphicFrameChg>
      </pc:sldChg>
      <pc:sldChg chg="addSp delSp modSp add mod">
        <pc:chgData name="ayako yamamoto" userId="71f0b1773d26771f" providerId="LiveId" clId="{A7BCCC90-9F2F-4D57-A5DB-DEA6F954DA59}" dt="2025-04-24T06:10:13.118" v="6853" actId="20577"/>
        <pc:sldMkLst>
          <pc:docMk/>
          <pc:sldMk cId="4181011180" sldId="259"/>
        </pc:sldMkLst>
        <pc:spChg chg="mod">
          <ac:chgData name="ayako yamamoto" userId="71f0b1773d26771f" providerId="LiveId" clId="{A7BCCC90-9F2F-4D57-A5DB-DEA6F954DA59}" dt="2025-04-24T06:10:13.118" v="6853" actId="20577"/>
          <ac:spMkLst>
            <pc:docMk/>
            <pc:sldMk cId="4181011180" sldId="259"/>
            <ac:spMk id="2" creationId="{C25D3A32-4F44-ECE6-EA9C-51A250ACA4C5}"/>
          </ac:spMkLst>
        </pc:spChg>
        <pc:spChg chg="add mod">
          <ac:chgData name="ayako yamamoto" userId="71f0b1773d26771f" providerId="LiveId" clId="{A7BCCC90-9F2F-4D57-A5DB-DEA6F954DA59}" dt="2025-04-24T04:38:37.908" v="5139" actId="20577"/>
          <ac:spMkLst>
            <pc:docMk/>
            <pc:sldMk cId="4181011180" sldId="259"/>
            <ac:spMk id="5" creationId="{B8E3F8DD-6424-51EB-9B52-4D44A0DFF18F}"/>
          </ac:spMkLst>
        </pc:spChg>
        <pc:graphicFrameChg chg="del">
          <ac:chgData name="ayako yamamoto" userId="71f0b1773d26771f" providerId="LiveId" clId="{A7BCCC90-9F2F-4D57-A5DB-DEA6F954DA59}" dt="2025-04-24T00:30:18.768" v="1560" actId="478"/>
          <ac:graphicFrameMkLst>
            <pc:docMk/>
            <pc:sldMk cId="4181011180" sldId="259"/>
            <ac:graphicFrameMk id="6" creationId="{9C421EC0-6AF8-CD7D-4668-4DE2BB5B689D}"/>
          </ac:graphicFrameMkLst>
        </pc:graphicFrameChg>
        <pc:picChg chg="add mod">
          <ac:chgData name="ayako yamamoto" userId="71f0b1773d26771f" providerId="LiveId" clId="{A7BCCC90-9F2F-4D57-A5DB-DEA6F954DA59}" dt="2025-04-24T00:31:57.381" v="1610" actId="1076"/>
          <ac:picMkLst>
            <pc:docMk/>
            <pc:sldMk cId="4181011180" sldId="259"/>
            <ac:picMk id="4" creationId="{E8EC2170-DC91-1988-A780-CECBCE8D2503}"/>
          </ac:picMkLst>
        </pc:picChg>
      </pc:sldChg>
      <pc:sldChg chg="addSp delSp modSp add mod">
        <pc:chgData name="ayako yamamoto" userId="71f0b1773d26771f" providerId="LiveId" clId="{A7BCCC90-9F2F-4D57-A5DB-DEA6F954DA59}" dt="2025-04-24T05:16:06.258" v="5577" actId="404"/>
        <pc:sldMkLst>
          <pc:docMk/>
          <pc:sldMk cId="2737248926" sldId="260"/>
        </pc:sldMkLst>
        <pc:spChg chg="mod">
          <ac:chgData name="ayako yamamoto" userId="71f0b1773d26771f" providerId="LiveId" clId="{A7BCCC90-9F2F-4D57-A5DB-DEA6F954DA59}" dt="2025-04-24T05:16:06.258" v="5577" actId="404"/>
          <ac:spMkLst>
            <pc:docMk/>
            <pc:sldMk cId="2737248926" sldId="260"/>
            <ac:spMk id="2" creationId="{35346458-8019-49CE-0519-097232ED646F}"/>
          </ac:spMkLst>
        </pc:spChg>
        <pc:spChg chg="del mod">
          <ac:chgData name="ayako yamamoto" userId="71f0b1773d26771f" providerId="LiveId" clId="{A7BCCC90-9F2F-4D57-A5DB-DEA6F954DA59}" dt="2025-04-24T04:38:43.135" v="5140" actId="478"/>
          <ac:spMkLst>
            <pc:docMk/>
            <pc:sldMk cId="2737248926" sldId="260"/>
            <ac:spMk id="5" creationId="{49B641A6-C488-A3F5-4953-F1FF98B9892E}"/>
          </ac:spMkLst>
        </pc:spChg>
        <pc:spChg chg="add mod">
          <ac:chgData name="ayako yamamoto" userId="71f0b1773d26771f" providerId="LiveId" clId="{A7BCCC90-9F2F-4D57-A5DB-DEA6F954DA59}" dt="2025-04-24T05:06:22.197" v="5384" actId="14100"/>
          <ac:spMkLst>
            <pc:docMk/>
            <pc:sldMk cId="2737248926" sldId="260"/>
            <ac:spMk id="6" creationId="{3AB39BE6-B49D-5B6C-6A56-83575F0D8E97}"/>
          </ac:spMkLst>
        </pc:spChg>
        <pc:spChg chg="add mod">
          <ac:chgData name="ayako yamamoto" userId="71f0b1773d26771f" providerId="LiveId" clId="{A7BCCC90-9F2F-4D57-A5DB-DEA6F954DA59}" dt="2025-04-24T04:59:27.514" v="5271" actId="1582"/>
          <ac:spMkLst>
            <pc:docMk/>
            <pc:sldMk cId="2737248926" sldId="260"/>
            <ac:spMk id="8" creationId="{5BC5B134-10B4-C38E-632C-312F1BAD1839}"/>
          </ac:spMkLst>
        </pc:spChg>
        <pc:graphicFrameChg chg="add mod">
          <ac:chgData name="ayako yamamoto" userId="71f0b1773d26771f" providerId="LiveId" clId="{A7BCCC90-9F2F-4D57-A5DB-DEA6F954DA59}" dt="2025-04-24T04:41:53.361" v="5141"/>
          <ac:graphicFrameMkLst>
            <pc:docMk/>
            <pc:sldMk cId="2737248926" sldId="260"/>
            <ac:graphicFrameMk id="3" creationId="{FB250CA5-1DFE-C03E-8F73-56DDF6C32563}"/>
          </ac:graphicFrameMkLst>
        </pc:graphicFrameChg>
        <pc:picChg chg="del">
          <ac:chgData name="ayako yamamoto" userId="71f0b1773d26771f" providerId="LiveId" clId="{A7BCCC90-9F2F-4D57-A5DB-DEA6F954DA59}" dt="2025-04-24T00:34:37.833" v="2036" actId="478"/>
          <ac:picMkLst>
            <pc:docMk/>
            <pc:sldMk cId="2737248926" sldId="260"/>
            <ac:picMk id="4" creationId="{05F9ECEB-949D-0F68-4EF9-22E4B797FB4E}"/>
          </ac:picMkLst>
        </pc:picChg>
        <pc:picChg chg="add del mod">
          <ac:chgData name="ayako yamamoto" userId="71f0b1773d26771f" providerId="LiveId" clId="{A7BCCC90-9F2F-4D57-A5DB-DEA6F954DA59}" dt="2025-04-24T04:58:33.038" v="5245" actId="478"/>
          <ac:picMkLst>
            <pc:docMk/>
            <pc:sldMk cId="2737248926" sldId="260"/>
            <ac:picMk id="4" creationId="{689C76CF-44C6-85AC-1BD2-B8B5FEEEE152}"/>
          </ac:picMkLst>
        </pc:picChg>
        <pc:picChg chg="add mod">
          <ac:chgData name="ayako yamamoto" userId="71f0b1773d26771f" providerId="LiveId" clId="{A7BCCC90-9F2F-4D57-A5DB-DEA6F954DA59}" dt="2025-04-24T04:58:44.699" v="5250" actId="1076"/>
          <ac:picMkLst>
            <pc:docMk/>
            <pc:sldMk cId="2737248926" sldId="260"/>
            <ac:picMk id="7" creationId="{76C57518-4DEB-EA78-386E-B7DE3F135225}"/>
          </ac:picMkLst>
        </pc:picChg>
        <pc:cxnChg chg="add mod">
          <ac:chgData name="ayako yamamoto" userId="71f0b1773d26771f" providerId="LiveId" clId="{A7BCCC90-9F2F-4D57-A5DB-DEA6F954DA59}" dt="2025-04-24T05:06:22.197" v="5384" actId="14100"/>
          <ac:cxnSpMkLst>
            <pc:docMk/>
            <pc:sldMk cId="2737248926" sldId="260"/>
            <ac:cxnSpMk id="10" creationId="{2BD3C948-C933-16C9-7459-2997F12B7177}"/>
          </ac:cxnSpMkLst>
        </pc:cxnChg>
      </pc:sldChg>
      <pc:sldChg chg="modSp add mod">
        <pc:chgData name="ayako yamamoto" userId="71f0b1773d26771f" providerId="LiveId" clId="{A7BCCC90-9F2F-4D57-A5DB-DEA6F954DA59}" dt="2025-04-24T06:11:24.623" v="6856" actId="14100"/>
        <pc:sldMkLst>
          <pc:docMk/>
          <pc:sldMk cId="831948038" sldId="261"/>
        </pc:sldMkLst>
        <pc:spChg chg="mod">
          <ac:chgData name="ayako yamamoto" userId="71f0b1773d26771f" providerId="LiveId" clId="{A7BCCC90-9F2F-4D57-A5DB-DEA6F954DA59}" dt="2025-04-24T04:18:23.526" v="4054" actId="20577"/>
          <ac:spMkLst>
            <pc:docMk/>
            <pc:sldMk cId="831948038" sldId="261"/>
            <ac:spMk id="2" creationId="{21A41EDA-D6AB-A46C-BDC3-F4D9F0660BF5}"/>
          </ac:spMkLst>
        </pc:spChg>
        <pc:spChg chg="mod">
          <ac:chgData name="ayako yamamoto" userId="71f0b1773d26771f" providerId="LiveId" clId="{A7BCCC90-9F2F-4D57-A5DB-DEA6F954DA59}" dt="2025-04-24T06:11:24.623" v="6856" actId="14100"/>
          <ac:spMkLst>
            <pc:docMk/>
            <pc:sldMk cId="831948038" sldId="261"/>
            <ac:spMk id="5" creationId="{7E1C652F-D29B-02DC-A0D2-2F29FCF35794}"/>
          </ac:spMkLst>
        </pc:spChg>
      </pc:sldChg>
      <pc:sldChg chg="modSp add mod">
        <pc:chgData name="ayako yamamoto" userId="71f0b1773d26771f" providerId="LiveId" clId="{A7BCCC90-9F2F-4D57-A5DB-DEA6F954DA59}" dt="2025-04-24T06:15:24.970" v="6860" actId="20577"/>
        <pc:sldMkLst>
          <pc:docMk/>
          <pc:sldMk cId="626082659" sldId="262"/>
        </pc:sldMkLst>
        <pc:spChg chg="mod">
          <ac:chgData name="ayako yamamoto" userId="71f0b1773d26771f" providerId="LiveId" clId="{A7BCCC90-9F2F-4D57-A5DB-DEA6F954DA59}" dt="2025-04-24T04:28:46.555" v="4882" actId="20577"/>
          <ac:spMkLst>
            <pc:docMk/>
            <pc:sldMk cId="626082659" sldId="262"/>
            <ac:spMk id="2" creationId="{A60A2617-44F5-71DD-4108-084B705574CB}"/>
          </ac:spMkLst>
        </pc:spChg>
        <pc:spChg chg="mod">
          <ac:chgData name="ayako yamamoto" userId="71f0b1773d26771f" providerId="LiveId" clId="{A7BCCC90-9F2F-4D57-A5DB-DEA6F954DA59}" dt="2025-04-24T06:15:24.970" v="6860" actId="20577"/>
          <ac:spMkLst>
            <pc:docMk/>
            <pc:sldMk cId="626082659" sldId="262"/>
            <ac:spMk id="5" creationId="{34EF6851-458C-8E7B-170A-3DE92BF603A7}"/>
          </ac:spMkLst>
        </pc:spChg>
      </pc:sldChg>
      <pc:sldChg chg="addSp delSp modSp add mod">
        <pc:chgData name="ayako yamamoto" userId="71f0b1773d26771f" providerId="LiveId" clId="{A7BCCC90-9F2F-4D57-A5DB-DEA6F954DA59}" dt="2025-04-24T05:16:20.015" v="5599" actId="20577"/>
        <pc:sldMkLst>
          <pc:docMk/>
          <pc:sldMk cId="3091819387" sldId="263"/>
        </pc:sldMkLst>
        <pc:spChg chg="mod">
          <ac:chgData name="ayako yamamoto" userId="71f0b1773d26771f" providerId="LiveId" clId="{A7BCCC90-9F2F-4D57-A5DB-DEA6F954DA59}" dt="2025-04-24T05:16:20.015" v="5599" actId="20577"/>
          <ac:spMkLst>
            <pc:docMk/>
            <pc:sldMk cId="3091819387" sldId="263"/>
            <ac:spMk id="2" creationId="{F64D6BC9-8FE7-C36F-8237-14A88D15D07A}"/>
          </ac:spMkLst>
        </pc:spChg>
        <pc:spChg chg="add mod">
          <ac:chgData name="ayako yamamoto" userId="71f0b1773d26771f" providerId="LiveId" clId="{A7BCCC90-9F2F-4D57-A5DB-DEA6F954DA59}" dt="2025-04-24T05:07:26.006" v="5529" actId="14100"/>
          <ac:spMkLst>
            <pc:docMk/>
            <pc:sldMk cId="3091819387" sldId="263"/>
            <ac:spMk id="10" creationId="{DCCDCB71-34EF-55E0-EE33-E1AE7A275D96}"/>
          </ac:spMkLst>
        </pc:spChg>
        <pc:spChg chg="add mod">
          <ac:chgData name="ayako yamamoto" userId="71f0b1773d26771f" providerId="LiveId" clId="{A7BCCC90-9F2F-4D57-A5DB-DEA6F954DA59}" dt="2025-04-24T05:05:06.192" v="5310" actId="14100"/>
          <ac:spMkLst>
            <pc:docMk/>
            <pc:sldMk cId="3091819387" sldId="263"/>
            <ac:spMk id="11" creationId="{21DCC4F7-CD3B-CC46-75FD-B9B441015060}"/>
          </ac:spMkLst>
        </pc:spChg>
        <pc:graphicFrameChg chg="add mod">
          <ac:chgData name="ayako yamamoto" userId="71f0b1773d26771f" providerId="LiveId" clId="{A7BCCC90-9F2F-4D57-A5DB-DEA6F954DA59}" dt="2025-04-24T04:57:30.706" v="5148"/>
          <ac:graphicFrameMkLst>
            <pc:docMk/>
            <pc:sldMk cId="3091819387" sldId="263"/>
            <ac:graphicFrameMk id="3" creationId="{52518844-B0A8-F9FF-2043-1F8B24CF0899}"/>
          </ac:graphicFrameMkLst>
        </pc:graphicFrameChg>
        <pc:graphicFrameChg chg="add mod">
          <ac:chgData name="ayako yamamoto" userId="71f0b1773d26771f" providerId="LiveId" clId="{A7BCCC90-9F2F-4D57-A5DB-DEA6F954DA59}" dt="2025-04-24T05:01:04.267" v="5297"/>
          <ac:graphicFrameMkLst>
            <pc:docMk/>
            <pc:sldMk cId="3091819387" sldId="263"/>
            <ac:graphicFrameMk id="8" creationId="{49F82693-DC86-3EC8-5745-C07D3F3162E1}"/>
          </ac:graphicFrameMkLst>
        </pc:graphicFrameChg>
        <pc:picChg chg="del">
          <ac:chgData name="ayako yamamoto" userId="71f0b1773d26771f" providerId="LiveId" clId="{A7BCCC90-9F2F-4D57-A5DB-DEA6F954DA59}" dt="2025-04-24T04:57:30.051" v="5147" actId="478"/>
          <ac:picMkLst>
            <pc:docMk/>
            <pc:sldMk cId="3091819387" sldId="263"/>
            <ac:picMk id="4" creationId="{3BEB2551-E7E8-7F1D-0DC6-E85D4A0876F5}"/>
          </ac:picMkLst>
        </pc:picChg>
        <pc:picChg chg="add del mod">
          <ac:chgData name="ayako yamamoto" userId="71f0b1773d26771f" providerId="LiveId" clId="{A7BCCC90-9F2F-4D57-A5DB-DEA6F954DA59}" dt="2025-04-24T05:00:24.154" v="5285" actId="478"/>
          <ac:picMkLst>
            <pc:docMk/>
            <pc:sldMk cId="3091819387" sldId="263"/>
            <ac:picMk id="5" creationId="{42174EAF-9E55-0C91-9E26-87A3B7EC766F}"/>
          </ac:picMkLst>
        </pc:picChg>
        <pc:picChg chg="add del mod">
          <ac:chgData name="ayako yamamoto" userId="71f0b1773d26771f" providerId="LiveId" clId="{A7BCCC90-9F2F-4D57-A5DB-DEA6F954DA59}" dt="2025-04-24T05:00:43.309" v="5288" actId="478"/>
          <ac:picMkLst>
            <pc:docMk/>
            <pc:sldMk cId="3091819387" sldId="263"/>
            <ac:picMk id="6" creationId="{EE2D0C96-1273-D084-9BA0-3C7C3BCEBF71}"/>
          </ac:picMkLst>
        </pc:picChg>
        <pc:picChg chg="add del mod">
          <ac:chgData name="ayako yamamoto" userId="71f0b1773d26771f" providerId="LiveId" clId="{A7BCCC90-9F2F-4D57-A5DB-DEA6F954DA59}" dt="2025-04-24T05:01:03.627" v="5296" actId="478"/>
          <ac:picMkLst>
            <pc:docMk/>
            <pc:sldMk cId="3091819387" sldId="263"/>
            <ac:picMk id="7" creationId="{D399830A-1CF4-12A3-7183-401FFB19D681}"/>
          </ac:picMkLst>
        </pc:picChg>
        <pc:picChg chg="add mod">
          <ac:chgData name="ayako yamamoto" userId="71f0b1773d26771f" providerId="LiveId" clId="{A7BCCC90-9F2F-4D57-A5DB-DEA6F954DA59}" dt="2025-04-24T05:04:47.904" v="5305" actId="1076"/>
          <ac:picMkLst>
            <pc:docMk/>
            <pc:sldMk cId="3091819387" sldId="263"/>
            <ac:picMk id="9" creationId="{364A47A1-036B-7D4C-1554-013499B23F7E}"/>
          </ac:picMkLst>
        </pc:picChg>
        <pc:cxnChg chg="add mod">
          <ac:chgData name="ayako yamamoto" userId="71f0b1773d26771f" providerId="LiveId" clId="{A7BCCC90-9F2F-4D57-A5DB-DEA6F954DA59}" dt="2025-04-24T05:07:26.006" v="5529" actId="14100"/>
          <ac:cxnSpMkLst>
            <pc:docMk/>
            <pc:sldMk cId="3091819387" sldId="263"/>
            <ac:cxnSpMk id="12" creationId="{04ADD2AC-993F-520A-6464-EFC15BA3F361}"/>
          </ac:cxnSpMkLst>
        </pc:cxnChg>
      </pc:sldChg>
      <pc:sldChg chg="delSp modSp add mod">
        <pc:chgData name="ayako yamamoto" userId="71f0b1773d26771f" providerId="LiveId" clId="{A7BCCC90-9F2F-4D57-A5DB-DEA6F954DA59}" dt="2025-04-24T06:10:36.269" v="6854" actId="1076"/>
        <pc:sldMkLst>
          <pc:docMk/>
          <pc:sldMk cId="659823923" sldId="264"/>
        </pc:sldMkLst>
        <pc:spChg chg="mod">
          <ac:chgData name="ayako yamamoto" userId="71f0b1773d26771f" providerId="LiveId" clId="{A7BCCC90-9F2F-4D57-A5DB-DEA6F954DA59}" dt="2025-04-24T05:16:30.964" v="5620" actId="20577"/>
          <ac:spMkLst>
            <pc:docMk/>
            <pc:sldMk cId="659823923" sldId="264"/>
            <ac:spMk id="2" creationId="{0774986E-3871-A251-A7DD-C6886C93C53D}"/>
          </ac:spMkLst>
        </pc:spChg>
        <pc:spChg chg="mod">
          <ac:chgData name="ayako yamamoto" userId="71f0b1773d26771f" providerId="LiveId" clId="{A7BCCC90-9F2F-4D57-A5DB-DEA6F954DA59}" dt="2025-04-24T06:10:36.269" v="6854" actId="1076"/>
          <ac:spMkLst>
            <pc:docMk/>
            <pc:sldMk cId="659823923" sldId="264"/>
            <ac:spMk id="10" creationId="{B389FE48-7773-C4C1-72A4-4A7A173FECD3}"/>
          </ac:spMkLst>
        </pc:spChg>
        <pc:spChg chg="del">
          <ac:chgData name="ayako yamamoto" userId="71f0b1773d26771f" providerId="LiveId" clId="{A7BCCC90-9F2F-4D57-A5DB-DEA6F954DA59}" dt="2025-04-24T05:15:42.415" v="5539" actId="478"/>
          <ac:spMkLst>
            <pc:docMk/>
            <pc:sldMk cId="659823923" sldId="264"/>
            <ac:spMk id="11" creationId="{AB878AA7-54FD-508D-9EA8-B135B47D788D}"/>
          </ac:spMkLst>
        </pc:spChg>
        <pc:picChg chg="del mod">
          <ac:chgData name="ayako yamamoto" userId="71f0b1773d26771f" providerId="LiveId" clId="{A7BCCC90-9F2F-4D57-A5DB-DEA6F954DA59}" dt="2025-04-24T05:21:51.157" v="6354" actId="478"/>
          <ac:picMkLst>
            <pc:docMk/>
            <pc:sldMk cId="659823923" sldId="264"/>
            <ac:picMk id="9" creationId="{81EF484F-E83C-704A-37D6-7FB0AFE2A16D}"/>
          </ac:picMkLst>
        </pc:picChg>
        <pc:cxnChg chg="del mod">
          <ac:chgData name="ayako yamamoto" userId="71f0b1773d26771f" providerId="LiveId" clId="{A7BCCC90-9F2F-4D57-A5DB-DEA6F954DA59}" dt="2025-04-24T05:15:40.929" v="5538" actId="478"/>
          <ac:cxnSpMkLst>
            <pc:docMk/>
            <pc:sldMk cId="659823923" sldId="264"/>
            <ac:cxnSpMk id="12" creationId="{10DED3DA-3046-8007-47EE-09E9A8BDA44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25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226780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153406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18434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0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110596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385370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259807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113011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31F66B-EF3F-49EA-A7B4-D5063FFECEB5}" type="datetimeFigureOut">
              <a:rPr kumimoji="1" lang="ja-JP" altLang="en-US" smtClean="0"/>
              <a:t>2025/4/30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6078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31F66B-EF3F-49EA-A7B4-D5063FFECEB5}" type="datetimeFigureOut">
              <a:rPr kumimoji="1" lang="ja-JP" altLang="en-US" smtClean="0"/>
              <a:t>2025/4/30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F4E7C9-E37C-485C-89FA-EC215068F30B}" type="slidenum">
              <a:rPr kumimoji="1" lang="ja-JP" altLang="en-US" smtClean="0"/>
              <a:t>‹#›</a:t>
            </a:fld>
            <a:endParaRPr kumimoji="1" lang="ja-JP" altLang="en-US"/>
          </a:p>
        </p:txBody>
      </p:sp>
    </p:spTree>
    <p:extLst>
      <p:ext uri="{BB962C8B-B14F-4D97-AF65-F5344CB8AC3E}">
        <p14:creationId xmlns:p14="http://schemas.microsoft.com/office/powerpoint/2010/main" val="31710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31F66B-EF3F-49EA-A7B4-D5063FFECEB5}" type="datetimeFigureOut">
              <a:rPr kumimoji="1" lang="ja-JP" altLang="en-US" smtClean="0"/>
              <a:t>2025/4/30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F4E7C9-E37C-485C-89FA-EC215068F30B}"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39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icle_simulation@space-sd.co.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4427A2D-0E9E-D9BF-CC45-A7DCFC95460C}"/>
              </a:ext>
            </a:extLst>
          </p:cNvPr>
          <p:cNvSpPr txBox="1"/>
          <p:nvPr/>
        </p:nvSpPr>
        <p:spPr>
          <a:xfrm>
            <a:off x="233082" y="2583010"/>
            <a:ext cx="11725836" cy="1446550"/>
          </a:xfrm>
          <a:prstGeom prst="rect">
            <a:avLst/>
          </a:prstGeom>
          <a:noFill/>
        </p:spPr>
        <p:txBody>
          <a:bodyPr wrap="square" rtlCol="0">
            <a:spAutoFit/>
          </a:bodyPr>
          <a:lstStyle/>
          <a:p>
            <a:pPr algn="ctr"/>
            <a:r>
              <a:rPr lang="en-US" sz="4000" b="1" dirty="0">
                <a:effectLst/>
                <a:latin typeface="Meiryo UI" panose="020B0604030504040204" pitchFamily="50" charset="-128"/>
                <a:ea typeface="Meiryo UI" panose="020B0604030504040204" pitchFamily="50" charset="-128"/>
              </a:rPr>
              <a:t>A sample program for the SSOS</a:t>
            </a:r>
            <a:r>
              <a:rPr lang="en-US" sz="4400" b="1" dirty="0">
                <a:effectLst/>
                <a:latin typeface="Meiryo UI" panose="020B0604030504040204" pitchFamily="50" charset="-128"/>
                <a:ea typeface="Meiryo UI" panose="020B0604030504040204" pitchFamily="50" charset="-128"/>
              </a:rPr>
              <a:t>:   Material Flow Simulation</a:t>
            </a:r>
            <a:endParaRPr lang="en-US" sz="4400" b="1" dirty="0">
              <a:effectLst/>
              <a:latin typeface="Arial" panose="020B0604020202020204" pitchFamily="34" charset="0"/>
            </a:endParaRPr>
          </a:p>
        </p:txBody>
      </p:sp>
    </p:spTree>
    <p:extLst>
      <p:ext uri="{BB962C8B-B14F-4D97-AF65-F5344CB8AC3E}">
        <p14:creationId xmlns:p14="http://schemas.microsoft.com/office/powerpoint/2010/main" val="225111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240A1-3B3F-E211-82A4-C7BFB5F986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0A2617-44F5-71DD-4108-084B705574CB}"/>
              </a:ext>
            </a:extLst>
          </p:cNvPr>
          <p:cNvSpPr>
            <a:spLocks noGrp="1"/>
          </p:cNvSpPr>
          <p:nvPr>
            <p:ph type="title"/>
          </p:nvPr>
        </p:nvSpPr>
        <p:spPr/>
        <p:txBody>
          <a:bodyPr/>
          <a:lstStyle/>
          <a:p>
            <a:r>
              <a:rPr lang="en-US" altLang="ja-JP" b="0" i="0" dirty="0">
                <a:solidFill>
                  <a:srgbClr val="111111"/>
                </a:solidFill>
                <a:effectLst/>
                <a:latin typeface="Roboto" panose="02000000000000000000" pitchFamily="2" charset="0"/>
              </a:rPr>
              <a:t>Contact</a:t>
            </a:r>
            <a:endParaRPr kumimoji="1" lang="ja-JP" altLang="en-US" dirty="0"/>
          </a:p>
        </p:txBody>
      </p:sp>
      <p:sp>
        <p:nvSpPr>
          <p:cNvPr id="5" name="テキスト ボックス 4">
            <a:extLst>
              <a:ext uri="{FF2B5EF4-FFF2-40B4-BE49-F238E27FC236}">
                <a16:creationId xmlns:a16="http://schemas.microsoft.com/office/drawing/2014/main" id="{34EF6851-458C-8E7B-170A-3DE92BF603A7}"/>
              </a:ext>
            </a:extLst>
          </p:cNvPr>
          <p:cNvSpPr txBox="1"/>
          <p:nvPr/>
        </p:nvSpPr>
        <p:spPr>
          <a:xfrm>
            <a:off x="1097279" y="1859339"/>
            <a:ext cx="10058400" cy="2739211"/>
          </a:xfrm>
          <a:prstGeom prst="rect">
            <a:avLst/>
          </a:prstGeom>
          <a:noFill/>
        </p:spPr>
        <p:txBody>
          <a:bodyPr wrap="square" rtlCol="0">
            <a:spAutoFit/>
          </a:bodyPr>
          <a:lstStyle/>
          <a:p>
            <a:r>
              <a:rPr kumimoji="1" lang="ja-JP" altLang="en-US" sz="1600" dirty="0">
                <a:latin typeface="Roboto" panose="02000000000000000000" pitchFamily="2" charset="0"/>
                <a:cs typeface="Roboto" panose="02000000000000000000" pitchFamily="2" charset="0"/>
              </a:rPr>
              <a:t>・</a:t>
            </a:r>
            <a:r>
              <a:rPr kumimoji="1" lang="en-US" altLang="ja-JP" sz="1600" dirty="0">
                <a:latin typeface="Roboto" panose="02000000000000000000" pitchFamily="2" charset="0"/>
                <a:ea typeface="Roboto" panose="02000000000000000000" pitchFamily="2" charset="0"/>
                <a:cs typeface="Roboto" panose="02000000000000000000" pitchFamily="2" charset="0"/>
              </a:rPr>
              <a:t>We will answer any questions about the submitted sample program in Python on GitHub.</a:t>
            </a:r>
          </a:p>
          <a:p>
            <a:endParaRPr kumimoji="1" lang="en-US" altLang="ja-JP" sz="1600" dirty="0">
              <a:latin typeface="Roboto" panose="02000000000000000000" pitchFamily="2" charset="0"/>
              <a:ea typeface="Roboto" panose="02000000000000000000" pitchFamily="2" charset="0"/>
              <a:cs typeface="Roboto" panose="02000000000000000000" pitchFamily="2" charset="0"/>
            </a:endParaRPr>
          </a:p>
          <a:p>
            <a:r>
              <a:rPr kumimoji="1" lang="ja-JP" altLang="en-US" sz="1600" dirty="0">
                <a:latin typeface="Roboto" panose="02000000000000000000" pitchFamily="2" charset="0"/>
                <a:cs typeface="Roboto" panose="02000000000000000000" pitchFamily="2" charset="0"/>
              </a:rPr>
              <a:t>・</a:t>
            </a:r>
            <a:r>
              <a:rPr kumimoji="1" lang="en-US" altLang="ja-JP" sz="1600" dirty="0">
                <a:latin typeface="Roboto" panose="02000000000000000000" pitchFamily="2" charset="0"/>
                <a:ea typeface="Roboto" panose="02000000000000000000" pitchFamily="2" charset="0"/>
                <a:cs typeface="Roboto" panose="02000000000000000000" pitchFamily="2" charset="0"/>
              </a:rPr>
              <a:t>If you have any questions about SICLE in java or are interested in the trial version, please contact us at the following.</a:t>
            </a:r>
          </a:p>
          <a:p>
            <a:endParaRPr kumimoji="1" lang="en-US" altLang="ja-JP" dirty="0"/>
          </a:p>
          <a:p>
            <a:r>
              <a:rPr kumimoji="1" lang="ja-JP" altLang="en-US" dirty="0"/>
              <a:t>＞＞＞</a:t>
            </a:r>
            <a:r>
              <a:rPr kumimoji="1" lang="en-US" altLang="ja-JP" dirty="0"/>
              <a:t>SICLE</a:t>
            </a:r>
            <a:r>
              <a:rPr kumimoji="1" lang="ja-JP" altLang="en-US" dirty="0"/>
              <a:t>のお問い合わせ先を作成できませんか？（以下のイメージ）</a:t>
            </a:r>
            <a:endParaRPr kumimoji="1" lang="en-US" altLang="ja-JP" dirty="0"/>
          </a:p>
          <a:p>
            <a:r>
              <a:rPr kumimoji="1" lang="en-US" altLang="ja-JP" dirty="0">
                <a:hlinkClick r:id="rId2"/>
              </a:rPr>
              <a:t>sicle_simulation@space-sd.co.jp</a:t>
            </a:r>
            <a:endParaRPr kumimoji="1" lang="en-US" altLang="ja-JP" dirty="0"/>
          </a:p>
          <a:p>
            <a:endParaRPr kumimoji="1" lang="en-US" altLang="ja-JP" dirty="0"/>
          </a:p>
          <a:p>
            <a:r>
              <a:rPr kumimoji="1" lang="ja-JP" altLang="en-US" dirty="0"/>
              <a:t>宇宙システム開発株式会社 </a:t>
            </a:r>
            <a:r>
              <a:rPr kumimoji="1" lang="en-US" altLang="ja-JP" dirty="0"/>
              <a:t>Space Systems Development Corporation</a:t>
            </a:r>
          </a:p>
          <a:p>
            <a:r>
              <a:rPr kumimoji="1" lang="en-US" altLang="ja-JP" dirty="0"/>
              <a:t>https://space-sd.co.jp/</a:t>
            </a:r>
          </a:p>
        </p:txBody>
      </p:sp>
    </p:spTree>
    <p:extLst>
      <p:ext uri="{BB962C8B-B14F-4D97-AF65-F5344CB8AC3E}">
        <p14:creationId xmlns:p14="http://schemas.microsoft.com/office/powerpoint/2010/main" val="62608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D40C3-D855-2181-1AAB-365779D482C9}"/>
              </a:ext>
            </a:extLst>
          </p:cNvPr>
          <p:cNvSpPr>
            <a:spLocks noGrp="1"/>
          </p:cNvSpPr>
          <p:nvPr>
            <p:ph type="title"/>
          </p:nvPr>
        </p:nvSpPr>
        <p:spPr/>
        <p:txBody>
          <a:bodyPr/>
          <a:lstStyle/>
          <a:p>
            <a:r>
              <a:rPr lang="en-US" altLang="ja-JP" b="0" i="0" dirty="0">
                <a:solidFill>
                  <a:srgbClr val="111111"/>
                </a:solidFill>
                <a:effectLst/>
                <a:latin typeface="Roboto" panose="02000000000000000000" pitchFamily="2" charset="0"/>
              </a:rPr>
              <a:t>Overview</a:t>
            </a:r>
            <a:endParaRPr kumimoji="1" lang="ja-JP" altLang="en-US" dirty="0"/>
          </a:p>
        </p:txBody>
      </p:sp>
      <p:sp>
        <p:nvSpPr>
          <p:cNvPr id="3" name="コンテンツ プレースホルダー 2">
            <a:extLst>
              <a:ext uri="{FF2B5EF4-FFF2-40B4-BE49-F238E27FC236}">
                <a16:creationId xmlns:a16="http://schemas.microsoft.com/office/drawing/2014/main" id="{2C392E8D-7418-5637-B7E7-ACCDC2323FCF}"/>
              </a:ext>
            </a:extLst>
          </p:cNvPr>
          <p:cNvSpPr>
            <a:spLocks noGrp="1"/>
          </p:cNvSpPr>
          <p:nvPr>
            <p:ph idx="1"/>
          </p:nvPr>
        </p:nvSpPr>
        <p:spPr>
          <a:xfrm>
            <a:off x="1097280" y="1845734"/>
            <a:ext cx="10323756" cy="4429560"/>
          </a:xfrm>
        </p:spPr>
        <p:txBody>
          <a:bodyPr>
            <a:normAutofit/>
          </a:bodyPr>
          <a:lstStyle/>
          <a:p>
            <a: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rPr>
              <a:t>Our company SSD has developed SICLE (Simulator for Closed Life and Ecology), a Java-based software that enables users to create and simulate material circulation models.</a:t>
            </a:r>
            <a:b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rPr>
            </a:br>
            <a:b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rPr>
            </a:br>
            <a: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rPr>
              <a:t>In this instance, we are providing a Python-based sample of simulation software that visualizes material flow for Space Station OS (SSOS). While the functionality is currently limited, we hope this sample serves as a useful introduction.</a:t>
            </a:r>
            <a:endParaRPr kumimoji="1" lang="en-US" altLang="ja-JP" sz="26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0" indent="0">
              <a:buNone/>
            </a:pPr>
            <a:endParaRPr lang="en-US" altLang="ja-JP" dirty="0"/>
          </a:p>
          <a:p>
            <a:r>
              <a:rPr lang="en-US" altLang="ja-JP" b="0" i="0" dirty="0">
                <a:solidFill>
                  <a:srgbClr val="111111"/>
                </a:solidFill>
                <a:effectLst/>
              </a:rPr>
              <a:t>Reference</a:t>
            </a:r>
            <a:r>
              <a:rPr lang="en-US" altLang="ja-JP" dirty="0"/>
              <a:t>:</a:t>
            </a:r>
          </a:p>
          <a:p>
            <a:r>
              <a:rPr lang="en-US" altLang="ja-JP" dirty="0"/>
              <a:t>Space Station OS &gt;Discussions &gt; ECLSS technical discussions</a:t>
            </a:r>
          </a:p>
          <a:p>
            <a:r>
              <a:rPr lang="en-US" altLang="ja-JP" dirty="0"/>
              <a:t>ID: diana1218, SSOS-SSD </a:t>
            </a:r>
            <a:r>
              <a:rPr lang="ja-JP" altLang="en-US" dirty="0"/>
              <a:t>デモ</a:t>
            </a:r>
            <a:r>
              <a:rPr lang="en-US" altLang="ja-JP" dirty="0"/>
              <a:t>.pdf</a:t>
            </a:r>
          </a:p>
          <a:p>
            <a:r>
              <a:rPr kumimoji="1" lang="en-US" altLang="ja-JP" dirty="0"/>
              <a:t>https://github.com/orgs/space-station-os/discussions/19?sort=new</a:t>
            </a:r>
            <a:endParaRPr kumimoji="1" lang="ja-JP" altLang="en-US" dirty="0"/>
          </a:p>
        </p:txBody>
      </p:sp>
    </p:spTree>
    <p:extLst>
      <p:ext uri="{BB962C8B-B14F-4D97-AF65-F5344CB8AC3E}">
        <p14:creationId xmlns:p14="http://schemas.microsoft.com/office/powerpoint/2010/main" val="254372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1ECE0-441C-42FB-2C31-BFA589EF70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F34C11-7774-1907-BC03-023E54695903}"/>
              </a:ext>
            </a:extLst>
          </p:cNvPr>
          <p:cNvSpPr>
            <a:spLocks noGrp="1"/>
          </p:cNvSpPr>
          <p:nvPr>
            <p:ph type="title"/>
          </p:nvPr>
        </p:nvSpPr>
        <p:spPr/>
        <p:txBody>
          <a:bodyPr/>
          <a:lstStyle/>
          <a:p>
            <a:r>
              <a:rPr kumimoji="1" lang="en-US" altLang="ja-JP" dirty="0">
                <a:latin typeface="+mn-lt"/>
              </a:rPr>
              <a:t>About SICLE(java)</a:t>
            </a:r>
            <a:endParaRPr kumimoji="1" lang="ja-JP" altLang="en-US" dirty="0">
              <a:latin typeface="+mn-lt"/>
            </a:endParaRPr>
          </a:p>
        </p:txBody>
      </p:sp>
      <p:pic>
        <p:nvPicPr>
          <p:cNvPr id="4" name="図 3">
            <a:extLst>
              <a:ext uri="{FF2B5EF4-FFF2-40B4-BE49-F238E27FC236}">
                <a16:creationId xmlns:a16="http://schemas.microsoft.com/office/drawing/2014/main" id="{85022095-AA59-0360-934F-825D19ED6820}"/>
              </a:ext>
            </a:extLst>
          </p:cNvPr>
          <p:cNvPicPr>
            <a:picLocks noChangeAspect="1"/>
          </p:cNvPicPr>
          <p:nvPr/>
        </p:nvPicPr>
        <p:blipFill>
          <a:blip r:embed="rId2"/>
          <a:stretch>
            <a:fillRect/>
          </a:stretch>
        </p:blipFill>
        <p:spPr>
          <a:xfrm>
            <a:off x="703140" y="4026826"/>
            <a:ext cx="3767346" cy="2047756"/>
          </a:xfrm>
          <a:prstGeom prst="rect">
            <a:avLst/>
          </a:prstGeom>
        </p:spPr>
      </p:pic>
      <p:sp>
        <p:nvSpPr>
          <p:cNvPr id="5" name="テキスト ボックス 4">
            <a:extLst>
              <a:ext uri="{FF2B5EF4-FFF2-40B4-BE49-F238E27FC236}">
                <a16:creationId xmlns:a16="http://schemas.microsoft.com/office/drawing/2014/main" id="{94CC091A-D0E8-6848-628E-F068652794CA}"/>
              </a:ext>
            </a:extLst>
          </p:cNvPr>
          <p:cNvSpPr txBox="1"/>
          <p:nvPr/>
        </p:nvSpPr>
        <p:spPr>
          <a:xfrm>
            <a:off x="8533539" y="5828438"/>
            <a:ext cx="2504929" cy="307777"/>
          </a:xfrm>
          <a:prstGeom prst="rect">
            <a:avLst/>
          </a:prstGeom>
          <a:noFill/>
        </p:spPr>
        <p:txBody>
          <a:bodyPr wrap="square" rtlCol="0">
            <a:spAutoFit/>
          </a:bodyPr>
          <a:lstStyle/>
          <a:p>
            <a:pPr algn="ctr"/>
            <a:r>
              <a:rPr lang="ja-JP" altLang="en-US" sz="1400" dirty="0"/>
              <a:t>③</a:t>
            </a:r>
            <a:r>
              <a:rPr lang="en-US" altLang="ja-JP" sz="1400" dirty="0"/>
              <a:t>SILCE</a:t>
            </a:r>
            <a:r>
              <a:rPr lang="ja-JP" altLang="en-US" sz="1400" dirty="0"/>
              <a:t> </a:t>
            </a:r>
            <a:r>
              <a:rPr lang="en-US" altLang="ja-JP" sz="1400" dirty="0"/>
              <a:t>results</a:t>
            </a:r>
            <a:endParaRPr lang="en-US" altLang="ja-JP" sz="1400" baseline="30000" dirty="0"/>
          </a:p>
        </p:txBody>
      </p:sp>
      <p:pic>
        <p:nvPicPr>
          <p:cNvPr id="6" name="図 5">
            <a:extLst>
              <a:ext uri="{FF2B5EF4-FFF2-40B4-BE49-F238E27FC236}">
                <a16:creationId xmlns:a16="http://schemas.microsoft.com/office/drawing/2014/main" id="{2584F285-6487-BFF9-332A-F066946F3D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7988" y="4220268"/>
            <a:ext cx="3242657" cy="1660873"/>
          </a:xfrm>
          <a:prstGeom prst="rect">
            <a:avLst/>
          </a:prstGeom>
        </p:spPr>
      </p:pic>
      <p:sp>
        <p:nvSpPr>
          <p:cNvPr id="7" name="テキスト ボックス 6">
            <a:extLst>
              <a:ext uri="{FF2B5EF4-FFF2-40B4-BE49-F238E27FC236}">
                <a16:creationId xmlns:a16="http://schemas.microsoft.com/office/drawing/2014/main" id="{116EA636-90A0-2E5A-EFDA-0DCF07249BB7}"/>
              </a:ext>
            </a:extLst>
          </p:cNvPr>
          <p:cNvSpPr txBox="1"/>
          <p:nvPr/>
        </p:nvSpPr>
        <p:spPr>
          <a:xfrm>
            <a:off x="5262660" y="5885714"/>
            <a:ext cx="2288660" cy="307777"/>
          </a:xfrm>
          <a:prstGeom prst="rect">
            <a:avLst/>
          </a:prstGeom>
          <a:noFill/>
        </p:spPr>
        <p:txBody>
          <a:bodyPr wrap="square" rtlCol="0">
            <a:spAutoFit/>
          </a:bodyPr>
          <a:lstStyle/>
          <a:p>
            <a:pPr algn="ctr"/>
            <a:r>
              <a:rPr lang="ja-JP" altLang="en-US" sz="1400" dirty="0"/>
              <a:t>②</a:t>
            </a:r>
            <a:r>
              <a:rPr lang="en-US" altLang="ja-JP" sz="1400" dirty="0"/>
              <a:t>SILCE</a:t>
            </a:r>
            <a:r>
              <a:rPr lang="ja-JP" altLang="en-US" sz="1400" dirty="0"/>
              <a:t> </a:t>
            </a:r>
            <a:r>
              <a:rPr lang="en-US" altLang="ja-JP" sz="1400" dirty="0"/>
              <a:t>simulation screen</a:t>
            </a:r>
            <a:endParaRPr lang="en-US" altLang="ja-JP" sz="1400" baseline="30000" dirty="0"/>
          </a:p>
        </p:txBody>
      </p:sp>
      <p:pic>
        <p:nvPicPr>
          <p:cNvPr id="8" name="図 7">
            <a:extLst>
              <a:ext uri="{FF2B5EF4-FFF2-40B4-BE49-F238E27FC236}">
                <a16:creationId xmlns:a16="http://schemas.microsoft.com/office/drawing/2014/main" id="{8A53598C-A368-F8FD-94B2-E9D877633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7832" y="4266863"/>
            <a:ext cx="3096344" cy="1567682"/>
          </a:xfrm>
          <a:prstGeom prst="rect">
            <a:avLst/>
          </a:prstGeom>
        </p:spPr>
      </p:pic>
      <p:sp>
        <p:nvSpPr>
          <p:cNvPr id="9" name="矢印: 右 8">
            <a:extLst>
              <a:ext uri="{FF2B5EF4-FFF2-40B4-BE49-F238E27FC236}">
                <a16:creationId xmlns:a16="http://schemas.microsoft.com/office/drawing/2014/main" id="{17EC118F-3FC5-EC05-A812-24E28ADBFE27}"/>
              </a:ext>
            </a:extLst>
          </p:cNvPr>
          <p:cNvSpPr/>
          <p:nvPr/>
        </p:nvSpPr>
        <p:spPr bwMode="auto">
          <a:xfrm>
            <a:off x="4415972" y="4942692"/>
            <a:ext cx="36004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pitchFamily="18" charset="0"/>
              <a:ea typeface="ＭＳ Ｐゴシック" pitchFamily="50" charset="-128"/>
            </a:endParaRPr>
          </a:p>
        </p:txBody>
      </p:sp>
      <p:sp>
        <p:nvSpPr>
          <p:cNvPr id="11" name="テキスト ボックス 10">
            <a:extLst>
              <a:ext uri="{FF2B5EF4-FFF2-40B4-BE49-F238E27FC236}">
                <a16:creationId xmlns:a16="http://schemas.microsoft.com/office/drawing/2014/main" id="{8B34DD0B-81D3-2049-331C-49351F88D325}"/>
              </a:ext>
            </a:extLst>
          </p:cNvPr>
          <p:cNvSpPr txBox="1"/>
          <p:nvPr/>
        </p:nvSpPr>
        <p:spPr>
          <a:xfrm>
            <a:off x="1074645" y="6074582"/>
            <a:ext cx="3024336" cy="307777"/>
          </a:xfrm>
          <a:prstGeom prst="rect">
            <a:avLst/>
          </a:prstGeom>
          <a:noFill/>
        </p:spPr>
        <p:txBody>
          <a:bodyPr wrap="square" rtlCol="0">
            <a:spAutoFit/>
          </a:bodyPr>
          <a:lstStyle/>
          <a:p>
            <a:pPr algn="ctr"/>
            <a:r>
              <a:rPr lang="ja-JP" altLang="en-US" sz="1400" dirty="0"/>
              <a:t>①</a:t>
            </a:r>
            <a:r>
              <a:rPr lang="en-US" altLang="ja-JP" sz="1400" dirty="0"/>
              <a:t>SILCE design screen</a:t>
            </a:r>
            <a:endParaRPr lang="en-US" altLang="ja-JP" sz="1400" baseline="30000" dirty="0"/>
          </a:p>
        </p:txBody>
      </p:sp>
      <p:sp>
        <p:nvSpPr>
          <p:cNvPr id="15" name="矢印: 右 14">
            <a:extLst>
              <a:ext uri="{FF2B5EF4-FFF2-40B4-BE49-F238E27FC236}">
                <a16:creationId xmlns:a16="http://schemas.microsoft.com/office/drawing/2014/main" id="{3F1DA000-9438-98F2-1414-5EEAF6F460F9}"/>
              </a:ext>
            </a:extLst>
          </p:cNvPr>
          <p:cNvSpPr/>
          <p:nvPr/>
        </p:nvSpPr>
        <p:spPr bwMode="auto">
          <a:xfrm>
            <a:off x="7902509" y="4942692"/>
            <a:ext cx="36004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pitchFamily="18" charset="0"/>
              <a:ea typeface="ＭＳ Ｐゴシック" pitchFamily="50" charset="-128"/>
            </a:endParaRPr>
          </a:p>
        </p:txBody>
      </p:sp>
      <p:sp>
        <p:nvSpPr>
          <p:cNvPr id="16" name="コンテンツ プレースホルダー 2">
            <a:extLst>
              <a:ext uri="{FF2B5EF4-FFF2-40B4-BE49-F238E27FC236}">
                <a16:creationId xmlns:a16="http://schemas.microsoft.com/office/drawing/2014/main" id="{A212D72A-D8EE-19AF-08DA-090F82FBB3F7}"/>
              </a:ext>
            </a:extLst>
          </p:cNvPr>
          <p:cNvSpPr>
            <a:spLocks noGrp="1"/>
          </p:cNvSpPr>
          <p:nvPr>
            <p:ph idx="1"/>
          </p:nvPr>
        </p:nvSpPr>
        <p:spPr>
          <a:xfrm>
            <a:off x="1097280" y="1845733"/>
            <a:ext cx="10323756" cy="2119459"/>
          </a:xfrm>
        </p:spPr>
        <p:txBody>
          <a:bodyPr>
            <a:noAutofit/>
          </a:bodyPr>
          <a:lstStyle/>
          <a:p>
            <a:pPr marL="0" indent="0">
              <a:buNone/>
            </a:pPr>
            <a:r>
              <a:rPr kumimoji="1" lang="ja-JP" altLang="en-US" sz="1400" dirty="0"/>
              <a:t>①</a:t>
            </a:r>
            <a:r>
              <a:rPr lang="en-US" altLang="ja-JP" sz="1400" dirty="0">
                <a:solidFill>
                  <a:srgbClr val="111111"/>
                </a:solidFill>
                <a:latin typeface="Roboto" panose="02000000000000000000" pitchFamily="2" charset="0"/>
              </a:rPr>
              <a:t>The </a:t>
            </a:r>
            <a:r>
              <a:rPr lang="en-US" sz="1400" dirty="0">
                <a:effectLst/>
                <a:latin typeface="Roboto" panose="02000000000000000000" pitchFamily="2" charset="0"/>
                <a:ea typeface="Roboto" panose="02000000000000000000" pitchFamily="2" charset="0"/>
                <a:cs typeface="Roboto" panose="02000000000000000000" pitchFamily="2" charset="0"/>
              </a:rPr>
              <a:t> </a:t>
            </a:r>
            <a:r>
              <a:rPr lang="en-US" sz="1400" dirty="0">
                <a:solidFill>
                  <a:schemeClr val="tx1"/>
                </a:solidFill>
                <a:effectLst/>
                <a:latin typeface="Roboto" panose="02000000000000000000" pitchFamily="2" charset="0"/>
                <a:ea typeface="Roboto" panose="02000000000000000000" pitchFamily="2" charset="0"/>
                <a:cs typeface="Roboto" panose="02000000000000000000" pitchFamily="2" charset="0"/>
              </a:rPr>
              <a:t>design interface allows users to create material circulation models by freely adding humans, devices, and tanks, each defined according to specific parameters.</a:t>
            </a:r>
            <a:endParaRPr lang="en-US" altLang="ja-JP"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r>
              <a:rPr lang="ja-JP" altLang="en-US" sz="1400" dirty="0"/>
              <a:t>②</a:t>
            </a:r>
            <a:r>
              <a:rPr lang="en-US" sz="1400" dirty="0">
                <a:solidFill>
                  <a:schemeClr val="tx1"/>
                </a:solidFill>
                <a:effectLst/>
                <a:latin typeface="Roboto" panose="02000000000000000000" pitchFamily="2" charset="0"/>
                <a:ea typeface="Roboto" panose="02000000000000000000" pitchFamily="2" charset="0"/>
                <a:cs typeface="Roboto" panose="02000000000000000000" pitchFamily="2" charset="0"/>
              </a:rPr>
              <a:t>Users can set numerical values, define processing details, choose the simulation period, and run the simulation. The simulation screen tracks the fluctuations in substance levels within each device.</a:t>
            </a:r>
          </a:p>
          <a:p>
            <a:pPr marL="0" indent="0">
              <a:buNone/>
            </a:pPr>
            <a:r>
              <a:rPr lang="ja-JP" altLang="en-US" sz="1400" dirty="0">
                <a:solidFill>
                  <a:schemeClr val="tx1"/>
                </a:solidFill>
              </a:rPr>
              <a:t>③</a:t>
            </a:r>
            <a:r>
              <a:rPr lang="en-US" sz="1400" dirty="0">
                <a:solidFill>
                  <a:schemeClr val="tx1"/>
                </a:solidFill>
                <a:effectLst/>
                <a:latin typeface="Roboto" panose="02000000000000000000" pitchFamily="2" charset="0"/>
                <a:ea typeface="Roboto" panose="02000000000000000000" pitchFamily="2" charset="0"/>
                <a:cs typeface="Roboto" panose="02000000000000000000" pitchFamily="2" charset="0"/>
              </a:rPr>
              <a:t>Results can be analyzed in detail through CSV data and other outputs. Based on the findings, users can adjust models, values, or processing parameters and rerun the simulation.</a:t>
            </a:r>
            <a:endParaRPr lang="en-US" altLang="ja-JP" sz="1800" dirty="0">
              <a:solidFill>
                <a:schemeClr val="tx1"/>
              </a:solidFill>
              <a:latin typeface="Meiryo UI" panose="020B0604030504040204" pitchFamily="50" charset="-128"/>
              <a:ea typeface="Meiryo UI" panose="020B0604030504040204" pitchFamily="50" charset="-128"/>
            </a:endParaRPr>
          </a:p>
          <a:p>
            <a:pPr marL="0" indent="0">
              <a:buNone/>
            </a:pPr>
            <a:r>
              <a:rPr lang="en-US" sz="1400" dirty="0">
                <a:solidFill>
                  <a:schemeClr val="tx1"/>
                </a:solidFill>
                <a:effectLst/>
                <a:latin typeface="Roboto" panose="02000000000000000000" pitchFamily="2" charset="0"/>
                <a:ea typeface="Roboto" panose="02000000000000000000" pitchFamily="2" charset="0"/>
                <a:cs typeface="Roboto" panose="02000000000000000000" pitchFamily="2" charset="0"/>
              </a:rPr>
              <a:t>Through THE simulations, users can gather valuable insights into whether a proposed model supports effective material circulation, assess device scale, tank capacities, and more</a:t>
            </a:r>
            <a:r>
              <a:rPr lang="en-US" sz="1800" dirty="0">
                <a:solidFill>
                  <a:schemeClr val="tx1"/>
                </a:solidFill>
                <a:effectLst/>
                <a:latin typeface="Meiryo UI" panose="020B0604030504040204" pitchFamily="50" charset="-128"/>
                <a:ea typeface="Meiryo UI" panose="020B0604030504040204" pitchFamily="50" charset="-128"/>
              </a:rPr>
              <a:t>.</a:t>
            </a:r>
            <a:endParaRPr lang="en-US" altLang="ja-JP" sz="1400" dirty="0">
              <a:solidFill>
                <a:schemeClr val="tx1"/>
              </a:solidFill>
            </a:endParaRPr>
          </a:p>
        </p:txBody>
      </p:sp>
    </p:spTree>
    <p:extLst>
      <p:ext uri="{BB962C8B-B14F-4D97-AF65-F5344CB8AC3E}">
        <p14:creationId xmlns:p14="http://schemas.microsoft.com/office/powerpoint/2010/main" val="17815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D0E79-9D56-D1FE-9EE3-115922FAD1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4F51D5-3256-AA98-6BB9-AE8352A88B4E}"/>
              </a:ext>
            </a:extLst>
          </p:cNvPr>
          <p:cNvSpPr>
            <a:spLocks noGrp="1"/>
          </p:cNvSpPr>
          <p:nvPr>
            <p:ph type="title"/>
          </p:nvPr>
        </p:nvSpPr>
        <p:spPr/>
        <p:txBody>
          <a:bodyPr/>
          <a:lstStyle/>
          <a:p>
            <a:r>
              <a:rPr lang="en-US" altLang="ja-JP" b="0" i="0" dirty="0">
                <a:solidFill>
                  <a:srgbClr val="111111"/>
                </a:solidFill>
                <a:effectLst/>
                <a:latin typeface="Roboto" panose="02000000000000000000" pitchFamily="2" charset="0"/>
              </a:rPr>
              <a:t>Function Comparison</a:t>
            </a:r>
            <a:endParaRPr kumimoji="1" lang="ja-JP" altLang="en-US" dirty="0"/>
          </a:p>
        </p:txBody>
      </p:sp>
      <p:graphicFrame>
        <p:nvGraphicFramePr>
          <p:cNvPr id="6" name="表 5">
            <a:extLst>
              <a:ext uri="{FF2B5EF4-FFF2-40B4-BE49-F238E27FC236}">
                <a16:creationId xmlns:a16="http://schemas.microsoft.com/office/drawing/2014/main" id="{93FE3ECC-510F-9A41-ACD4-2D21E9EAA4AD}"/>
              </a:ext>
            </a:extLst>
          </p:cNvPr>
          <p:cNvGraphicFramePr>
            <a:graphicFrameLocks noGrp="1"/>
          </p:cNvGraphicFramePr>
          <p:nvPr>
            <p:extLst>
              <p:ext uri="{D42A27DB-BD31-4B8C-83A1-F6EECF244321}">
                <p14:modId xmlns:p14="http://schemas.microsoft.com/office/powerpoint/2010/main" val="3439326839"/>
              </p:ext>
            </p:extLst>
          </p:nvPr>
        </p:nvGraphicFramePr>
        <p:xfrm>
          <a:off x="286873" y="1771128"/>
          <a:ext cx="11689977" cy="3860800"/>
        </p:xfrm>
        <a:graphic>
          <a:graphicData uri="http://schemas.openxmlformats.org/drawingml/2006/table">
            <a:tbl>
              <a:tblPr firstRow="1" bandRow="1">
                <a:tableStyleId>{073A0DAA-6AF3-43AB-8588-CEC1D06C72B9}</a:tableStyleId>
              </a:tblPr>
              <a:tblGrid>
                <a:gridCol w="2528045">
                  <a:extLst>
                    <a:ext uri="{9D8B030D-6E8A-4147-A177-3AD203B41FA5}">
                      <a16:colId xmlns:a16="http://schemas.microsoft.com/office/drawing/2014/main" val="1717751736"/>
                    </a:ext>
                  </a:extLst>
                </a:gridCol>
                <a:gridCol w="5112941">
                  <a:extLst>
                    <a:ext uri="{9D8B030D-6E8A-4147-A177-3AD203B41FA5}">
                      <a16:colId xmlns:a16="http://schemas.microsoft.com/office/drawing/2014/main" val="145811818"/>
                    </a:ext>
                  </a:extLst>
                </a:gridCol>
                <a:gridCol w="4048991">
                  <a:extLst>
                    <a:ext uri="{9D8B030D-6E8A-4147-A177-3AD203B41FA5}">
                      <a16:colId xmlns:a16="http://schemas.microsoft.com/office/drawing/2014/main" val="4257057476"/>
                    </a:ext>
                  </a:extLst>
                </a:gridCol>
              </a:tblGrid>
              <a:tr h="370840">
                <a:tc>
                  <a:txBody>
                    <a:bodyPr/>
                    <a:lstStyle/>
                    <a:p>
                      <a:endParaRPr kumimoji="1" lang="ja-JP" altLang="en-US" dirty="0"/>
                    </a:p>
                  </a:txBody>
                  <a:tcPr/>
                </a:tc>
                <a:tc>
                  <a:txBody>
                    <a:bodyPr/>
                    <a:lstStyle/>
                    <a:p>
                      <a:r>
                        <a:rPr kumimoji="1" lang="en-US" altLang="ja-JP" dirty="0"/>
                        <a:t>SICLE (java)</a:t>
                      </a:r>
                      <a:endParaRPr kumimoji="1" lang="ja-JP" altLang="en-US" dirty="0"/>
                    </a:p>
                  </a:txBody>
                  <a:tcPr/>
                </a:tc>
                <a:tc>
                  <a:txBody>
                    <a:bodyPr/>
                    <a:lstStyle/>
                    <a:p>
                      <a:r>
                        <a:rPr kumimoji="1" lang="en-US" altLang="ja-JP" dirty="0"/>
                        <a:t>Sample model (python)</a:t>
                      </a:r>
                      <a:endParaRPr kumimoji="1" lang="ja-JP" altLang="en-US" dirty="0"/>
                    </a:p>
                  </a:txBody>
                  <a:tcPr/>
                </a:tc>
                <a:extLst>
                  <a:ext uri="{0D108BD9-81ED-4DB2-BD59-A6C34878D82A}">
                    <a16:rowId xmlns:a16="http://schemas.microsoft.com/office/drawing/2014/main" val="994637085"/>
                  </a:ext>
                </a:extLst>
              </a:tr>
              <a:tr h="370840">
                <a:tc>
                  <a:txBody>
                    <a:bodyPr/>
                    <a:lstStyle/>
                    <a:p>
                      <a:r>
                        <a:rPr kumimoji="1" lang="en-US" altLang="ja-JP" sz="1800" b="0" i="0" kern="1200" dirty="0">
                          <a:solidFill>
                            <a:schemeClr val="dk1"/>
                          </a:solidFill>
                          <a:effectLst/>
                          <a:latin typeface="+mn-lt"/>
                          <a:ea typeface="+mn-ea"/>
                          <a:cs typeface="+mn-cs"/>
                        </a:rPr>
                        <a:t>Model of material cycle</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Freely creatable</a:t>
                      </a:r>
                    </a:p>
                    <a:p>
                      <a:r>
                        <a:rPr kumimoji="1" lang="en-US" altLang="ja-JP" sz="1600" b="0" i="0" kern="1200" dirty="0">
                          <a:solidFill>
                            <a:schemeClr val="dk1"/>
                          </a:solidFill>
                          <a:effectLst/>
                          <a:latin typeface="+mn-lt"/>
                          <a:ea typeface="+mn-ea"/>
                          <a:cs typeface="+mn-cs"/>
                        </a:rPr>
                        <a:t>(Define the equipment and substances in a separate sheet.)</a:t>
                      </a:r>
                    </a:p>
                  </a:txBody>
                  <a:tcPr/>
                </a:tc>
                <a:tc>
                  <a:txBody>
                    <a:bodyPr/>
                    <a:lstStyle/>
                    <a:p>
                      <a:r>
                        <a:rPr kumimoji="1" lang="en-US" altLang="ja-JP" sz="1800" b="0" i="0" kern="1200" dirty="0">
                          <a:solidFill>
                            <a:schemeClr val="dk1"/>
                          </a:solidFill>
                          <a:effectLst/>
                          <a:latin typeface="+mn-lt"/>
                          <a:ea typeface="+mn-ea"/>
                          <a:cs typeface="+mn-cs"/>
                        </a:rPr>
                        <a:t>Fixed</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as described in next page</a:t>
                      </a:r>
                    </a:p>
                    <a:p>
                      <a:r>
                        <a:rPr kumimoji="1" lang="en-US" altLang="ja-JP" sz="1800" b="0" i="0" kern="1200" dirty="0">
                          <a:solidFill>
                            <a:schemeClr val="dk1"/>
                          </a:solidFill>
                          <a:effectLst/>
                          <a:latin typeface="+mn-lt"/>
                          <a:ea typeface="+mn-ea"/>
                          <a:cs typeface="+mn-cs"/>
                        </a:rPr>
                        <a:t>(Only the contents written in code.)</a:t>
                      </a:r>
                      <a:endParaRPr kumimoji="1" lang="ja-JP" altLang="en-US" sz="1600" dirty="0"/>
                    </a:p>
                  </a:txBody>
                  <a:tcPr/>
                </a:tc>
                <a:extLst>
                  <a:ext uri="{0D108BD9-81ED-4DB2-BD59-A6C34878D82A}">
                    <a16:rowId xmlns:a16="http://schemas.microsoft.com/office/drawing/2014/main" val="2297320507"/>
                  </a:ext>
                </a:extLst>
              </a:tr>
              <a:tr h="370840">
                <a:tc>
                  <a:txBody>
                    <a:bodyPr/>
                    <a:lstStyle/>
                    <a:p>
                      <a:r>
                        <a:rPr kumimoji="1" lang="en-US" altLang="ja-JP" dirty="0"/>
                        <a:t>Code</a:t>
                      </a:r>
                      <a:r>
                        <a:rPr kumimoji="1" lang="ja-JP" altLang="en-US" dirty="0"/>
                        <a:t> </a:t>
                      </a:r>
                    </a:p>
                  </a:txBody>
                  <a:tcPr/>
                </a:tc>
                <a:tc>
                  <a:txBody>
                    <a:bodyPr/>
                    <a:lstStyle/>
                    <a:p>
                      <a:r>
                        <a:rPr kumimoji="1" lang="en-US" altLang="ja-JP" sz="1800" b="0" i="0" kern="1200" dirty="0">
                          <a:solidFill>
                            <a:schemeClr val="dk1"/>
                          </a:solidFill>
                          <a:effectLst/>
                          <a:latin typeface="+mn-lt"/>
                          <a:ea typeface="+mn-ea"/>
                          <a:cs typeface="+mn-cs"/>
                        </a:rPr>
                        <a:t>unpublish</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publish</a:t>
                      </a:r>
                      <a:endParaRPr kumimoji="1" lang="ja-JP" altLang="en-US" dirty="0"/>
                    </a:p>
                  </a:txBody>
                  <a:tcPr/>
                </a:tc>
                <a:extLst>
                  <a:ext uri="{0D108BD9-81ED-4DB2-BD59-A6C34878D82A}">
                    <a16:rowId xmlns:a16="http://schemas.microsoft.com/office/drawing/2014/main" val="1880860132"/>
                  </a:ext>
                </a:extLst>
              </a:tr>
              <a:tr h="370840">
                <a:tc>
                  <a:txBody>
                    <a:bodyPr/>
                    <a:lstStyle/>
                    <a:p>
                      <a:r>
                        <a:rPr lang="en-US" altLang="ja-JP" sz="1800" dirty="0"/>
                        <a:t>Model design screen</a:t>
                      </a:r>
                      <a:endParaRPr kumimoji="1" lang="ja-JP" altLang="en-US" dirty="0"/>
                    </a:p>
                  </a:txBody>
                  <a:tcPr/>
                </a:tc>
                <a:tc>
                  <a:txBody>
                    <a:bodyPr/>
                    <a:lstStyle/>
                    <a:p>
                      <a:r>
                        <a:rPr kumimoji="1" lang="en-US" altLang="ja-JP" dirty="0"/>
                        <a:t>Available</a:t>
                      </a:r>
                      <a:endParaRPr kumimoji="1" lang="ja-JP" altLang="en-US" dirty="0"/>
                    </a:p>
                  </a:txBody>
                  <a:tcPr/>
                </a:tc>
                <a:tc>
                  <a:txBody>
                    <a:bodyPr/>
                    <a:lstStyle/>
                    <a:p>
                      <a:r>
                        <a:rPr kumimoji="1" lang="en-US" altLang="ja-JP" dirty="0"/>
                        <a:t>Not available </a:t>
                      </a:r>
                      <a:endParaRPr kumimoji="1" lang="ja-JP" altLang="en-US" dirty="0"/>
                    </a:p>
                  </a:txBody>
                  <a:tcPr/>
                </a:tc>
                <a:extLst>
                  <a:ext uri="{0D108BD9-81ED-4DB2-BD59-A6C34878D82A}">
                    <a16:rowId xmlns:a16="http://schemas.microsoft.com/office/drawing/2014/main" val="3817884132"/>
                  </a:ext>
                </a:extLst>
              </a:tr>
              <a:tr h="370840">
                <a:tc>
                  <a:txBody>
                    <a:bodyPr/>
                    <a:lstStyle/>
                    <a:p>
                      <a:r>
                        <a:rPr kumimoji="1" lang="en-US" altLang="ja-JP" sz="1800" b="0" i="0" kern="1200" dirty="0">
                          <a:solidFill>
                            <a:schemeClr val="dk1"/>
                          </a:solidFill>
                          <a:effectLst/>
                          <a:latin typeface="+mn-lt"/>
                          <a:ea typeface="+mn-ea"/>
                          <a:cs typeface="+mn-cs"/>
                        </a:rPr>
                        <a:t>Duration of simulation</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Set freely </a:t>
                      </a:r>
                      <a:endParaRPr kumimoji="1" lang="ja-JP" altLang="en-US" dirty="0"/>
                    </a:p>
                  </a:txBody>
                  <a:tcPr/>
                </a:tc>
                <a:tc>
                  <a:txBody>
                    <a:bodyPr/>
                    <a:lstStyle/>
                    <a:p>
                      <a:r>
                        <a:rPr kumimoji="1" lang="en-US" altLang="ja-JP" dirty="0"/>
                        <a:t>Only 30days or 100days</a:t>
                      </a:r>
                      <a:endParaRPr kumimoji="1" lang="ja-JP" altLang="en-US" dirty="0"/>
                    </a:p>
                  </a:txBody>
                  <a:tcPr/>
                </a:tc>
                <a:extLst>
                  <a:ext uri="{0D108BD9-81ED-4DB2-BD59-A6C34878D82A}">
                    <a16:rowId xmlns:a16="http://schemas.microsoft.com/office/drawing/2014/main" val="2004253774"/>
                  </a:ext>
                </a:extLst>
              </a:tr>
              <a:tr h="370840">
                <a:tc>
                  <a:txBody>
                    <a:bodyPr/>
                    <a:lstStyle/>
                    <a:p>
                      <a:r>
                        <a:rPr kumimoji="1" lang="en-US" altLang="ja-JP" dirty="0"/>
                        <a:t>Output csv data</a:t>
                      </a:r>
                      <a:endParaRPr kumimoji="1" lang="ja-JP" altLang="en-US" dirty="0"/>
                    </a:p>
                  </a:txBody>
                  <a:tcPr/>
                </a:tc>
                <a:tc>
                  <a:txBody>
                    <a:bodyPr/>
                    <a:lstStyle/>
                    <a:p>
                      <a:r>
                        <a:rPr kumimoji="1" lang="ja-JP" altLang="en-US" dirty="0"/>
                        <a:t>・</a:t>
                      </a:r>
                      <a:r>
                        <a:rPr kumimoji="1" lang="en-US" altLang="ja-JP" sz="1800" b="0" i="0" kern="1200" dirty="0">
                          <a:solidFill>
                            <a:schemeClr val="dk1"/>
                          </a:solidFill>
                          <a:effectLst/>
                          <a:latin typeface="+mn-lt"/>
                          <a:ea typeface="+mn-ea"/>
                          <a:cs typeface="+mn-cs"/>
                        </a:rPr>
                        <a:t>Amount of substance within each device</a:t>
                      </a:r>
                      <a:endParaRPr kumimoji="1" lang="en-US" altLang="ja-JP" dirty="0"/>
                    </a:p>
                    <a:p>
                      <a:r>
                        <a:rPr kumimoji="1" lang="ja-JP" altLang="en-US" dirty="0"/>
                        <a:t>・</a:t>
                      </a:r>
                      <a:r>
                        <a:rPr kumimoji="1" lang="en-US" altLang="ja-JP" dirty="0"/>
                        <a:t>Information of input/output</a:t>
                      </a:r>
                    </a:p>
                    <a:p>
                      <a:r>
                        <a:rPr kumimoji="1" lang="ja-JP" altLang="en-US" dirty="0"/>
                        <a:t>・</a:t>
                      </a:r>
                      <a:r>
                        <a:rPr kumimoji="1" lang="en-US" altLang="ja-JP" sz="1800" b="0" i="0" kern="1200" dirty="0">
                          <a:solidFill>
                            <a:schemeClr val="dk1"/>
                          </a:solidFill>
                          <a:effectLst/>
                          <a:latin typeface="+mn-lt"/>
                          <a:ea typeface="+mn-ea"/>
                          <a:cs typeface="+mn-cs"/>
                        </a:rPr>
                        <a:t>Increase/decrease of substances in each device</a:t>
                      </a:r>
                    </a:p>
                    <a:p>
                      <a:r>
                        <a:rPr kumimoji="1" lang="en-US" altLang="ja-JP" dirty="0"/>
                        <a:t>3 csv data</a:t>
                      </a:r>
                    </a:p>
                    <a:p>
                      <a:r>
                        <a:rPr kumimoji="1" lang="en-US" altLang="ja-JP" sz="1800" b="0" i="0" kern="1200" dirty="0">
                          <a:solidFill>
                            <a:schemeClr val="dk1"/>
                          </a:solidFill>
                          <a:effectLst/>
                          <a:latin typeface="+mn-lt"/>
                          <a:ea typeface="+mn-ea"/>
                          <a:cs typeface="+mn-cs"/>
                        </a:rPr>
                        <a:t>The data acquisition interval can be select per minute, per hour, per day.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sz="1800" b="0" i="0" kern="1200" dirty="0">
                          <a:solidFill>
                            <a:schemeClr val="dk1"/>
                          </a:solidFill>
                          <a:effectLst/>
                          <a:latin typeface="+mn-lt"/>
                          <a:ea typeface="+mn-ea"/>
                          <a:cs typeface="+mn-cs"/>
                        </a:rPr>
                        <a:t>Amount of substance within each device</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Only 1 csv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The data acquisition interval is only every hour.</a:t>
                      </a:r>
                      <a:endParaRPr kumimoji="1" lang="ja-JP" altLang="en-US" dirty="0"/>
                    </a:p>
                  </a:txBody>
                  <a:tcPr/>
                </a:tc>
                <a:extLst>
                  <a:ext uri="{0D108BD9-81ED-4DB2-BD59-A6C34878D82A}">
                    <a16:rowId xmlns:a16="http://schemas.microsoft.com/office/drawing/2014/main" val="734181263"/>
                  </a:ext>
                </a:extLst>
              </a:tr>
            </a:tbl>
          </a:graphicData>
        </a:graphic>
      </p:graphicFrame>
      <p:sp>
        <p:nvSpPr>
          <p:cNvPr id="3" name="テキスト ボックス 2">
            <a:extLst>
              <a:ext uri="{FF2B5EF4-FFF2-40B4-BE49-F238E27FC236}">
                <a16:creationId xmlns:a16="http://schemas.microsoft.com/office/drawing/2014/main" id="{0A6B6250-371D-73B9-ADEF-C669A6D81684}"/>
              </a:ext>
            </a:extLst>
          </p:cNvPr>
          <p:cNvSpPr txBox="1"/>
          <p:nvPr/>
        </p:nvSpPr>
        <p:spPr>
          <a:xfrm>
            <a:off x="439271" y="5674958"/>
            <a:ext cx="11465857" cy="646331"/>
          </a:xfrm>
          <a:prstGeom prst="rect">
            <a:avLst/>
          </a:prstGeom>
          <a:noFill/>
        </p:spPr>
        <p:txBody>
          <a:bodyPr wrap="square" rtlCol="0">
            <a:spAutoFit/>
          </a:bodyPr>
          <a:lstStyle/>
          <a:p>
            <a:r>
              <a:rPr lang="en-US" sz="1800" dirty="0">
                <a:effectLst/>
                <a:latin typeface="Roboto" panose="02000000000000000000" pitchFamily="2" charset="0"/>
                <a:ea typeface="Roboto" panose="02000000000000000000" pitchFamily="2" charset="0"/>
                <a:cs typeface="Roboto" panose="02000000000000000000" pitchFamily="2" charset="0"/>
              </a:rPr>
              <a:t>Software to be sell. While SSD have extensive expertise with SICLE (Java).P</a:t>
            </a:r>
            <a:r>
              <a:rPr lang="en-US" altLang="ja-JP"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lease understand that sample model (python) has very limited functionality as it is a sample intended for SSOS.</a:t>
            </a:r>
            <a:endParaRPr kumimoji="1" lang="ja-JP" altLang="en-US" dirty="0">
              <a:latin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1435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C8C81-01CB-F6B3-0831-5F500F7D73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5D3A32-4F44-ECE6-EA9C-51A250ACA4C5}"/>
              </a:ext>
            </a:extLst>
          </p:cNvPr>
          <p:cNvSpPr>
            <a:spLocks noGrp="1"/>
          </p:cNvSpPr>
          <p:nvPr>
            <p:ph type="title"/>
          </p:nvPr>
        </p:nvSpPr>
        <p:spPr/>
        <p:txBody>
          <a:bodyPr/>
          <a:lstStyle/>
          <a:p>
            <a:r>
              <a:rPr lang="en-US" altLang="ja-JP" dirty="0">
                <a:latin typeface="+mn-lt"/>
              </a:rPr>
              <a:t>About sample model in python</a:t>
            </a:r>
            <a:endParaRPr kumimoji="1" lang="ja-JP" altLang="en-US" dirty="0">
              <a:latin typeface="+mn-lt"/>
            </a:endParaRPr>
          </a:p>
        </p:txBody>
      </p:sp>
      <p:pic>
        <p:nvPicPr>
          <p:cNvPr id="4" name="図 3">
            <a:extLst>
              <a:ext uri="{FF2B5EF4-FFF2-40B4-BE49-F238E27FC236}">
                <a16:creationId xmlns:a16="http://schemas.microsoft.com/office/drawing/2014/main" id="{E8EC2170-DC91-1988-A780-CECBCE8D2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736" y="1737360"/>
            <a:ext cx="5957944" cy="4447400"/>
          </a:xfrm>
          <a:prstGeom prst="rect">
            <a:avLst/>
          </a:prstGeom>
        </p:spPr>
      </p:pic>
      <p:sp>
        <p:nvSpPr>
          <p:cNvPr id="5" name="テキスト ボックス 4">
            <a:extLst>
              <a:ext uri="{FF2B5EF4-FFF2-40B4-BE49-F238E27FC236}">
                <a16:creationId xmlns:a16="http://schemas.microsoft.com/office/drawing/2014/main" id="{B8E3F8DD-6424-51EB-9B52-4D44A0DFF18F}"/>
              </a:ext>
            </a:extLst>
          </p:cNvPr>
          <p:cNvSpPr txBox="1"/>
          <p:nvPr/>
        </p:nvSpPr>
        <p:spPr>
          <a:xfrm>
            <a:off x="1097280" y="1859339"/>
            <a:ext cx="3688080" cy="3139321"/>
          </a:xfrm>
          <a:prstGeom prst="rect">
            <a:avLst/>
          </a:prstGeom>
          <a:noFill/>
        </p:spPr>
        <p:txBody>
          <a:bodyPr wrap="square" rtlCol="0">
            <a:spAutoFit/>
          </a:bodyPr>
          <a:lstStyle/>
          <a:p>
            <a:r>
              <a:rPr kumimoji="1" lang="en-US" altLang="ja-JP" dirty="0"/>
              <a:t>[</a:t>
            </a:r>
            <a:r>
              <a:rPr lang="en-US" altLang="ja-JP" b="0" i="0" dirty="0">
                <a:solidFill>
                  <a:srgbClr val="111111"/>
                </a:solidFill>
                <a:effectLst/>
                <a:latin typeface="Roboto" panose="02000000000000000000" pitchFamily="2" charset="0"/>
              </a:rPr>
              <a:t>configuration</a:t>
            </a:r>
            <a:r>
              <a:rPr kumimoji="1" lang="en-US" altLang="ja-JP" dirty="0"/>
              <a:t>]</a:t>
            </a:r>
          </a:p>
          <a:p>
            <a:r>
              <a:rPr kumimoji="1" lang="ja-JP" altLang="en-US" dirty="0"/>
              <a:t>・</a:t>
            </a:r>
            <a:r>
              <a:rPr kumimoji="1" lang="en-US" altLang="ja-JP" dirty="0"/>
              <a:t>Crew</a:t>
            </a:r>
            <a:r>
              <a:rPr kumimoji="1" lang="ja-JP" altLang="en-US" dirty="0"/>
              <a:t>：</a:t>
            </a:r>
            <a:r>
              <a:rPr kumimoji="1" lang="en-US" altLang="ja-JP" dirty="0"/>
              <a:t>1</a:t>
            </a:r>
          </a:p>
          <a:p>
            <a:r>
              <a:rPr kumimoji="1" lang="ja-JP" altLang="en-US" dirty="0"/>
              <a:t>・</a:t>
            </a:r>
            <a:r>
              <a:rPr kumimoji="1" lang="en-US" altLang="ja-JP" dirty="0"/>
              <a:t>Module</a:t>
            </a:r>
            <a:r>
              <a:rPr kumimoji="1" lang="ja-JP" altLang="en-US" dirty="0"/>
              <a:t>：</a:t>
            </a:r>
            <a:r>
              <a:rPr kumimoji="1" lang="en-US" altLang="ja-JP" dirty="0"/>
              <a:t>1</a:t>
            </a:r>
          </a:p>
          <a:p>
            <a:r>
              <a:rPr kumimoji="1" lang="ja-JP" altLang="en-US" dirty="0"/>
              <a:t>・</a:t>
            </a:r>
            <a:r>
              <a:rPr kumimoji="1" lang="en-US" altLang="ja-JP" dirty="0"/>
              <a:t>Oxygen</a:t>
            </a:r>
            <a:r>
              <a:rPr kumimoji="1" lang="ja-JP" altLang="en-US" dirty="0"/>
              <a:t> </a:t>
            </a:r>
            <a:r>
              <a:rPr kumimoji="1" lang="en-US" altLang="ja-JP" dirty="0"/>
              <a:t>tank</a:t>
            </a:r>
            <a:r>
              <a:rPr kumimoji="1" lang="ja-JP" altLang="en-US" dirty="0"/>
              <a:t>：</a:t>
            </a:r>
            <a:r>
              <a:rPr kumimoji="1" lang="en-US" altLang="ja-JP" dirty="0"/>
              <a:t>1</a:t>
            </a:r>
          </a:p>
          <a:p>
            <a:r>
              <a:rPr kumimoji="1" lang="ja-JP" altLang="en-US" dirty="0"/>
              <a:t>・</a:t>
            </a:r>
            <a:r>
              <a:rPr kumimoji="1" lang="en-US" altLang="ja-JP" dirty="0"/>
              <a:t>Pure</a:t>
            </a:r>
            <a:r>
              <a:rPr kumimoji="1" lang="ja-JP" altLang="en-US" dirty="0"/>
              <a:t> </a:t>
            </a:r>
            <a:r>
              <a:rPr kumimoji="1" lang="en-US" altLang="ja-JP" dirty="0"/>
              <a:t>water</a:t>
            </a:r>
            <a:r>
              <a:rPr kumimoji="1" lang="ja-JP" altLang="en-US" dirty="0"/>
              <a:t> </a:t>
            </a:r>
            <a:r>
              <a:rPr kumimoji="1" lang="en-US" altLang="ja-JP" dirty="0"/>
              <a:t>tank small</a:t>
            </a:r>
            <a:r>
              <a:rPr kumimoji="1" lang="ja-JP" altLang="en-US" dirty="0"/>
              <a:t>：</a:t>
            </a:r>
            <a:r>
              <a:rPr kumimoji="1" lang="en-US" altLang="ja-JP" dirty="0"/>
              <a:t>1</a:t>
            </a:r>
          </a:p>
          <a:p>
            <a:r>
              <a:rPr kumimoji="1" lang="ja-JP" altLang="en-US" dirty="0"/>
              <a:t>・</a:t>
            </a:r>
            <a:r>
              <a:rPr kumimoji="1" lang="en-US" altLang="ja-JP" dirty="0"/>
              <a:t>Carbon dioxide separator</a:t>
            </a:r>
            <a:r>
              <a:rPr kumimoji="1" lang="ja-JP" altLang="en-US" dirty="0"/>
              <a:t>：</a:t>
            </a:r>
            <a:r>
              <a:rPr kumimoji="1" lang="en-US" altLang="ja-JP" dirty="0"/>
              <a:t>1</a:t>
            </a:r>
          </a:p>
          <a:p>
            <a:r>
              <a:rPr kumimoji="1" lang="ja-JP" altLang="en-US" dirty="0"/>
              <a:t>・</a:t>
            </a:r>
            <a:r>
              <a:rPr kumimoji="1" lang="en-US" altLang="ja-JP" dirty="0"/>
              <a:t>Carbon dioxide to water system</a:t>
            </a:r>
            <a:r>
              <a:rPr kumimoji="1" lang="ja-JP" altLang="en-US" dirty="0"/>
              <a:t>：</a:t>
            </a:r>
            <a:r>
              <a:rPr kumimoji="1" lang="en-US" altLang="ja-JP" dirty="0"/>
              <a:t>1</a:t>
            </a:r>
          </a:p>
          <a:p>
            <a:r>
              <a:rPr kumimoji="1" lang="ja-JP" altLang="en-US" dirty="0"/>
              <a:t>・</a:t>
            </a:r>
            <a:r>
              <a:rPr kumimoji="1" lang="en-US" altLang="ja-JP" dirty="0"/>
              <a:t>Sabatier 2 system</a:t>
            </a:r>
            <a:r>
              <a:rPr kumimoji="1" lang="ja-JP" altLang="en-US" dirty="0"/>
              <a:t>：</a:t>
            </a:r>
            <a:r>
              <a:rPr kumimoji="1" lang="en-US" altLang="ja-JP" dirty="0"/>
              <a:t>1</a:t>
            </a:r>
          </a:p>
          <a:p>
            <a:r>
              <a:rPr kumimoji="1" lang="ja-JP" altLang="en-US" dirty="0"/>
              <a:t>・</a:t>
            </a:r>
            <a:r>
              <a:rPr kumimoji="1" lang="en-US" altLang="ja-JP" dirty="0"/>
              <a:t>Oxygen recovery processor</a:t>
            </a:r>
            <a:r>
              <a:rPr kumimoji="1" lang="ja-JP" altLang="en-US" dirty="0"/>
              <a:t>：</a:t>
            </a:r>
            <a:r>
              <a:rPr kumimoji="1" lang="en-US" altLang="ja-JP" dirty="0"/>
              <a:t>1</a:t>
            </a:r>
          </a:p>
          <a:p>
            <a:r>
              <a:rPr kumimoji="1" lang="ja-JP" altLang="en-US" dirty="0"/>
              <a:t>・</a:t>
            </a:r>
            <a:r>
              <a:rPr kumimoji="1" lang="en-US" altLang="ja-JP" dirty="0"/>
              <a:t>Water</a:t>
            </a:r>
            <a:r>
              <a:rPr kumimoji="1" lang="ja-JP" altLang="en-US" dirty="0"/>
              <a:t> </a:t>
            </a:r>
            <a:r>
              <a:rPr kumimoji="1" lang="en-US" altLang="ja-JP" dirty="0"/>
              <a:t>recycling</a:t>
            </a:r>
            <a:r>
              <a:rPr kumimoji="1" lang="ja-JP" altLang="en-US" dirty="0"/>
              <a:t> </a:t>
            </a:r>
            <a:r>
              <a:rPr kumimoji="1" lang="en-US" altLang="ja-JP" dirty="0"/>
              <a:t>processor</a:t>
            </a:r>
            <a:r>
              <a:rPr kumimoji="1" lang="ja-JP" altLang="en-US" dirty="0"/>
              <a:t>：</a:t>
            </a:r>
            <a:r>
              <a:rPr kumimoji="1" lang="en-US" altLang="ja-JP" dirty="0"/>
              <a:t>1</a:t>
            </a:r>
          </a:p>
          <a:p>
            <a:r>
              <a:rPr kumimoji="1" lang="ja-JP" altLang="en-US" dirty="0"/>
              <a:t>・</a:t>
            </a:r>
            <a:r>
              <a:rPr kumimoji="1" lang="en-US" altLang="ja-JP" dirty="0"/>
              <a:t>Outside</a:t>
            </a:r>
            <a:r>
              <a:rPr kumimoji="1" lang="ja-JP" altLang="en-US" dirty="0"/>
              <a:t>：</a:t>
            </a:r>
            <a:r>
              <a:rPr kumimoji="1" lang="en-US" altLang="ja-JP" dirty="0"/>
              <a:t>1</a:t>
            </a:r>
            <a:endParaRPr kumimoji="1" lang="ja-JP" altLang="en-US" dirty="0"/>
          </a:p>
        </p:txBody>
      </p:sp>
      <p:sp>
        <p:nvSpPr>
          <p:cNvPr id="3" name="テキスト ボックス 2">
            <a:extLst>
              <a:ext uri="{FF2B5EF4-FFF2-40B4-BE49-F238E27FC236}">
                <a16:creationId xmlns:a16="http://schemas.microsoft.com/office/drawing/2014/main" id="{3FC2DA00-C075-E2AB-3143-FA9B32203B6E}"/>
              </a:ext>
            </a:extLst>
          </p:cNvPr>
          <p:cNvSpPr txBox="1"/>
          <p:nvPr/>
        </p:nvSpPr>
        <p:spPr>
          <a:xfrm>
            <a:off x="654424" y="5140362"/>
            <a:ext cx="5665694" cy="1077218"/>
          </a:xfrm>
          <a:prstGeom prst="rect">
            <a:avLst/>
          </a:prstGeom>
          <a:noFill/>
        </p:spPr>
        <p:txBody>
          <a:bodyPr wrap="square" rtlCol="0">
            <a:spAutoFit/>
          </a:bodyPr>
          <a:lstStyle/>
          <a:p>
            <a:r>
              <a:rPr kumimoji="1" lang="en-US" altLang="ja-JP" sz="1600" dirty="0"/>
              <a:t>[</a:t>
            </a:r>
            <a:r>
              <a:rPr kumimoji="1" lang="ja-JP" altLang="en-US" sz="1600" dirty="0"/>
              <a:t>コメント</a:t>
            </a:r>
            <a:r>
              <a:rPr kumimoji="1" lang="en-US" altLang="ja-JP" sz="1600" dirty="0"/>
              <a:t>]</a:t>
            </a:r>
          </a:p>
          <a:p>
            <a:r>
              <a:rPr kumimoji="1" lang="ja-JP" altLang="en-US" sz="1600" dirty="0"/>
              <a:t>こちらのモデルは、宇宙での物質循環としては不十分のモデルであることは認識しています。今回は</a:t>
            </a:r>
            <a:r>
              <a:rPr kumimoji="1" lang="en-US" altLang="ja-JP" sz="1600" dirty="0"/>
              <a:t>SSOS</a:t>
            </a:r>
            <a:r>
              <a:rPr kumimoji="1" lang="ja-JP" altLang="en-US" sz="1600" dirty="0"/>
              <a:t>向けサンプルとして、人間、空気、水のシンプルな循環を提供することが目的です。</a:t>
            </a:r>
          </a:p>
        </p:txBody>
      </p:sp>
    </p:spTree>
    <p:extLst>
      <p:ext uri="{BB962C8B-B14F-4D97-AF65-F5344CB8AC3E}">
        <p14:creationId xmlns:p14="http://schemas.microsoft.com/office/powerpoint/2010/main" val="418101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E481E-9FE4-A2A6-0187-540681C721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346458-8019-49CE-0519-097232ED646F}"/>
              </a:ext>
            </a:extLst>
          </p:cNvPr>
          <p:cNvSpPr>
            <a:spLocks noGrp="1"/>
          </p:cNvSpPr>
          <p:nvPr>
            <p:ph type="title"/>
          </p:nvPr>
        </p:nvSpPr>
        <p:spPr>
          <a:xfrm>
            <a:off x="800100" y="286603"/>
            <a:ext cx="11201400" cy="1450757"/>
          </a:xfrm>
        </p:spPr>
        <p:txBody>
          <a:bodyPr>
            <a:normAutofit/>
          </a:bodyPr>
          <a:lstStyle/>
          <a:p>
            <a:r>
              <a:rPr lang="en-US" altLang="ja-JP" sz="4000" dirty="0">
                <a:latin typeface="+mn-lt"/>
              </a:rPr>
              <a:t>Detail of sample model</a:t>
            </a:r>
            <a:r>
              <a:rPr lang="ja-JP" altLang="en-US" sz="4000" dirty="0">
                <a:latin typeface="+mn-lt"/>
              </a:rPr>
              <a:t>① </a:t>
            </a:r>
            <a:r>
              <a:rPr lang="en-US" altLang="ja-JP" sz="4000" dirty="0">
                <a:latin typeface="+mn-lt"/>
              </a:rPr>
              <a:t>initial value/maximum value</a:t>
            </a:r>
            <a:endParaRPr kumimoji="1" lang="ja-JP" altLang="en-US" sz="4000" dirty="0">
              <a:latin typeface="+mn-lt"/>
            </a:endParaRPr>
          </a:p>
        </p:txBody>
      </p:sp>
      <p:sp>
        <p:nvSpPr>
          <p:cNvPr id="6" name="テキスト ボックス 5">
            <a:extLst>
              <a:ext uri="{FF2B5EF4-FFF2-40B4-BE49-F238E27FC236}">
                <a16:creationId xmlns:a16="http://schemas.microsoft.com/office/drawing/2014/main" id="{3AB39BE6-B49D-5B6C-6A56-83575F0D8E97}"/>
              </a:ext>
            </a:extLst>
          </p:cNvPr>
          <p:cNvSpPr txBox="1"/>
          <p:nvPr/>
        </p:nvSpPr>
        <p:spPr>
          <a:xfrm>
            <a:off x="10614212" y="2259106"/>
            <a:ext cx="1577788" cy="1600438"/>
          </a:xfrm>
          <a:prstGeom prst="rect">
            <a:avLst/>
          </a:prstGeom>
          <a:noFill/>
        </p:spPr>
        <p:txBody>
          <a:bodyPr wrap="square" rtlCol="0">
            <a:spAutoFit/>
          </a:bodyPr>
          <a:lstStyle/>
          <a:p>
            <a:r>
              <a:rPr kumimoji="1" lang="en-US" altLang="ja-JP" sz="1400" dirty="0"/>
              <a:t>Example:</a:t>
            </a:r>
          </a:p>
          <a:p>
            <a:r>
              <a:rPr kumimoji="1" lang="en-US" altLang="ja-JP" sz="1400" dirty="0"/>
              <a:t>Oxygen tank</a:t>
            </a:r>
          </a:p>
          <a:p>
            <a:r>
              <a:rPr kumimoji="1" lang="en-US" altLang="ja-JP" sz="1400" dirty="0"/>
              <a:t>Initial O2 value</a:t>
            </a:r>
          </a:p>
          <a:p>
            <a:r>
              <a:rPr kumimoji="1" lang="ja-JP" altLang="en-US" sz="1400" dirty="0"/>
              <a:t>：</a:t>
            </a:r>
            <a:r>
              <a:rPr kumimoji="1" lang="en-US" altLang="ja-JP" sz="1400" dirty="0"/>
              <a:t>100kg</a:t>
            </a:r>
          </a:p>
          <a:p>
            <a:r>
              <a:rPr kumimoji="1" lang="en-US" altLang="ja-JP" sz="1400" dirty="0"/>
              <a:t>Maximum O2 value</a:t>
            </a:r>
          </a:p>
          <a:p>
            <a:r>
              <a:rPr kumimoji="1" lang="ja-JP" altLang="en-US" sz="1400" dirty="0"/>
              <a:t>：</a:t>
            </a:r>
            <a:r>
              <a:rPr kumimoji="1" lang="en-US" altLang="ja-JP" sz="1400" dirty="0"/>
              <a:t>150kg</a:t>
            </a:r>
          </a:p>
        </p:txBody>
      </p:sp>
      <p:pic>
        <p:nvPicPr>
          <p:cNvPr id="7" name="図 6">
            <a:extLst>
              <a:ext uri="{FF2B5EF4-FFF2-40B4-BE49-F238E27FC236}">
                <a16:creationId xmlns:a16="http://schemas.microsoft.com/office/drawing/2014/main" id="{76C57518-4DEB-EA78-386E-B7DE3F135225}"/>
              </a:ext>
            </a:extLst>
          </p:cNvPr>
          <p:cNvPicPr>
            <a:picLocks noChangeAspect="1"/>
          </p:cNvPicPr>
          <p:nvPr/>
        </p:nvPicPr>
        <p:blipFill>
          <a:blip r:embed="rId2"/>
          <a:stretch>
            <a:fillRect/>
          </a:stretch>
        </p:blipFill>
        <p:spPr>
          <a:xfrm>
            <a:off x="1210236" y="1801921"/>
            <a:ext cx="9403976" cy="4521772"/>
          </a:xfrm>
          <a:prstGeom prst="rect">
            <a:avLst/>
          </a:prstGeom>
        </p:spPr>
      </p:pic>
      <p:sp>
        <p:nvSpPr>
          <p:cNvPr id="8" name="正方形/長方形 7">
            <a:extLst>
              <a:ext uri="{FF2B5EF4-FFF2-40B4-BE49-F238E27FC236}">
                <a16:creationId xmlns:a16="http://schemas.microsoft.com/office/drawing/2014/main" id="{5BC5B134-10B4-C38E-632C-312F1BAD1839}"/>
              </a:ext>
            </a:extLst>
          </p:cNvPr>
          <p:cNvSpPr/>
          <p:nvPr/>
        </p:nvSpPr>
        <p:spPr>
          <a:xfrm>
            <a:off x="1210236" y="3021106"/>
            <a:ext cx="5163671" cy="407894"/>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BD3C948-C933-16C9-7459-2997F12B7177}"/>
              </a:ext>
            </a:extLst>
          </p:cNvPr>
          <p:cNvCxnSpPr>
            <a:cxnSpLocks/>
            <a:stCxn id="8" idx="3"/>
            <a:endCxn id="6" idx="1"/>
          </p:cNvCxnSpPr>
          <p:nvPr/>
        </p:nvCxnSpPr>
        <p:spPr>
          <a:xfrm flipV="1">
            <a:off x="6373907" y="3059325"/>
            <a:ext cx="4240305" cy="1657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2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4954D-3BBC-DB6A-BCB0-E0C6C97FF42A}"/>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364A47A1-036B-7D4C-1554-013499B23F7E}"/>
              </a:ext>
            </a:extLst>
          </p:cNvPr>
          <p:cNvPicPr>
            <a:picLocks noChangeAspect="1"/>
          </p:cNvPicPr>
          <p:nvPr/>
        </p:nvPicPr>
        <p:blipFill>
          <a:blip r:embed="rId2"/>
          <a:stretch>
            <a:fillRect/>
          </a:stretch>
        </p:blipFill>
        <p:spPr>
          <a:xfrm>
            <a:off x="1191185" y="1844767"/>
            <a:ext cx="9486900" cy="3114675"/>
          </a:xfrm>
          <a:prstGeom prst="rect">
            <a:avLst/>
          </a:prstGeom>
        </p:spPr>
      </p:pic>
      <p:sp>
        <p:nvSpPr>
          <p:cNvPr id="10" name="テキスト ボックス 9">
            <a:extLst>
              <a:ext uri="{FF2B5EF4-FFF2-40B4-BE49-F238E27FC236}">
                <a16:creationId xmlns:a16="http://schemas.microsoft.com/office/drawing/2014/main" id="{DCCDCB71-34EF-55E0-EE33-E1AE7A275D96}"/>
              </a:ext>
            </a:extLst>
          </p:cNvPr>
          <p:cNvSpPr txBox="1"/>
          <p:nvPr/>
        </p:nvSpPr>
        <p:spPr>
          <a:xfrm>
            <a:off x="1191184" y="5137503"/>
            <a:ext cx="10101655" cy="830997"/>
          </a:xfrm>
          <a:prstGeom prst="rect">
            <a:avLst/>
          </a:prstGeom>
          <a:noFill/>
        </p:spPr>
        <p:txBody>
          <a:bodyPr wrap="square" rtlCol="0">
            <a:spAutoFit/>
          </a:bodyPr>
          <a:lstStyle/>
          <a:p>
            <a:r>
              <a:rPr kumimoji="1" lang="en-US" altLang="ja-JP" sz="1600" dirty="0"/>
              <a:t>Example:</a:t>
            </a:r>
          </a:p>
          <a:p>
            <a:r>
              <a:rPr kumimoji="1" lang="en-US" altLang="ja-JP" sz="1600" dirty="0"/>
              <a:t>crew</a:t>
            </a:r>
          </a:p>
          <a:p>
            <a:r>
              <a:rPr lang="en-US" altLang="ja-JP" sz="1600" b="0" i="0" dirty="0">
                <a:solidFill>
                  <a:srgbClr val="111111"/>
                </a:solidFill>
                <a:effectLst/>
                <a:latin typeface="Roboto" panose="02000000000000000000" pitchFamily="2" charset="0"/>
              </a:rPr>
              <a:t>Consumption</a:t>
            </a:r>
            <a:r>
              <a:rPr lang="ja-JP" altLang="en-US" sz="1600" dirty="0">
                <a:solidFill>
                  <a:srgbClr val="111111"/>
                </a:solidFill>
                <a:latin typeface="Roboto" panose="02000000000000000000" pitchFamily="2" charset="0"/>
              </a:rPr>
              <a:t> </a:t>
            </a:r>
            <a:r>
              <a:rPr lang="en-US" altLang="ja-JP" sz="1600" dirty="0">
                <a:solidFill>
                  <a:srgbClr val="111111"/>
                </a:solidFill>
                <a:latin typeface="Roboto" panose="02000000000000000000" pitchFamily="2" charset="0"/>
              </a:rPr>
              <a:t>of</a:t>
            </a:r>
            <a:r>
              <a:rPr lang="ja-JP" altLang="en-US" sz="1600" dirty="0">
                <a:solidFill>
                  <a:srgbClr val="111111"/>
                </a:solidFill>
                <a:latin typeface="Roboto" panose="02000000000000000000" pitchFamily="2" charset="0"/>
              </a:rPr>
              <a:t> </a:t>
            </a:r>
            <a:r>
              <a:rPr kumimoji="1" lang="en-US" altLang="ja-JP" sz="1600" dirty="0"/>
              <a:t>O2: 0.895kg/day, </a:t>
            </a:r>
            <a:r>
              <a:rPr lang="en-US" altLang="ja-JP" sz="1600" b="0" i="0" dirty="0">
                <a:solidFill>
                  <a:srgbClr val="111111"/>
                </a:solidFill>
                <a:effectLst/>
                <a:latin typeface="Roboto" panose="02000000000000000000" pitchFamily="2" charset="0"/>
              </a:rPr>
              <a:t>Emission of </a:t>
            </a:r>
            <a:r>
              <a:rPr kumimoji="1" lang="en-US" altLang="ja-JP" sz="1600" dirty="0"/>
              <a:t>CO2: 1.085kg/day, Emission of Vapor_H2O:</a:t>
            </a:r>
            <a:r>
              <a:rPr kumimoji="1" lang="ja-JP" altLang="en-US" sz="1600" dirty="0"/>
              <a:t> </a:t>
            </a:r>
            <a:r>
              <a:rPr kumimoji="1" lang="en-US" altLang="ja-JP" sz="1600" dirty="0"/>
              <a:t>2.946kg/day</a:t>
            </a:r>
          </a:p>
        </p:txBody>
      </p:sp>
      <p:sp>
        <p:nvSpPr>
          <p:cNvPr id="11" name="正方形/長方形 10">
            <a:extLst>
              <a:ext uri="{FF2B5EF4-FFF2-40B4-BE49-F238E27FC236}">
                <a16:creationId xmlns:a16="http://schemas.microsoft.com/office/drawing/2014/main" id="{21DCC4F7-CD3B-CC46-75FD-B9B441015060}"/>
              </a:ext>
            </a:extLst>
          </p:cNvPr>
          <p:cNvSpPr/>
          <p:nvPr/>
        </p:nvSpPr>
        <p:spPr>
          <a:xfrm>
            <a:off x="1191186" y="2330824"/>
            <a:ext cx="6034368" cy="242048"/>
          </a:xfrm>
          <a:prstGeom prst="rect">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04ADD2AC-993F-520A-6464-EFC15BA3F361}"/>
              </a:ext>
            </a:extLst>
          </p:cNvPr>
          <p:cNvCxnSpPr>
            <a:cxnSpLocks/>
            <a:stCxn id="11" idx="2"/>
            <a:endCxn id="10" idx="0"/>
          </p:cNvCxnSpPr>
          <p:nvPr/>
        </p:nvCxnSpPr>
        <p:spPr>
          <a:xfrm>
            <a:off x="4208370" y="2572872"/>
            <a:ext cx="2033642" cy="2564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タイトル 1">
            <a:extLst>
              <a:ext uri="{FF2B5EF4-FFF2-40B4-BE49-F238E27FC236}">
                <a16:creationId xmlns:a16="http://schemas.microsoft.com/office/drawing/2014/main" id="{C154F1EC-E783-0793-2CC3-1CBCF298EAF8}"/>
              </a:ext>
            </a:extLst>
          </p:cNvPr>
          <p:cNvSpPr txBox="1">
            <a:spLocks/>
          </p:cNvSpPr>
          <p:nvPr/>
        </p:nvSpPr>
        <p:spPr>
          <a:xfrm>
            <a:off x="1191184" y="286603"/>
            <a:ext cx="10772216"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4000" dirty="0">
                <a:latin typeface="+mn-lt"/>
              </a:rPr>
              <a:t>Detail of sample model</a:t>
            </a:r>
            <a:r>
              <a:rPr lang="ja-JP" altLang="en-US" sz="4000" dirty="0">
                <a:latin typeface="+mn-lt"/>
              </a:rPr>
              <a:t>② </a:t>
            </a:r>
            <a:r>
              <a:rPr lang="en-US" altLang="ja-JP" sz="4000" dirty="0">
                <a:latin typeface="+mn-lt"/>
              </a:rPr>
              <a:t>processing</a:t>
            </a:r>
            <a:endParaRPr lang="ja-JP" altLang="en-US" sz="4000" dirty="0">
              <a:latin typeface="+mn-lt"/>
            </a:endParaRPr>
          </a:p>
        </p:txBody>
      </p:sp>
    </p:spTree>
    <p:extLst>
      <p:ext uri="{BB962C8B-B14F-4D97-AF65-F5344CB8AC3E}">
        <p14:creationId xmlns:p14="http://schemas.microsoft.com/office/powerpoint/2010/main" val="309181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9C997-D3BE-A479-2482-BFFACC6A23B3}"/>
            </a:ext>
          </a:extLst>
        </p:cNvPr>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B389FE48-7773-C4C1-72A4-4A7A173FECD3}"/>
              </a:ext>
            </a:extLst>
          </p:cNvPr>
          <p:cNvSpPr txBox="1"/>
          <p:nvPr/>
        </p:nvSpPr>
        <p:spPr>
          <a:xfrm>
            <a:off x="1097280" y="1890262"/>
            <a:ext cx="10682344" cy="3354765"/>
          </a:xfrm>
          <a:prstGeom prst="rect">
            <a:avLst/>
          </a:prstGeom>
          <a:noFill/>
        </p:spPr>
        <p:txBody>
          <a:bodyPr wrap="square" rtlCol="0">
            <a:spAutoFit/>
          </a:bodyPr>
          <a:lstStyle/>
          <a:p>
            <a:r>
              <a:rPr kumimoji="1" lang="en-US" altLang="ja-JP" sz="1600" dirty="0">
                <a:latin typeface="Roboto" panose="02000000000000000000" pitchFamily="2" charset="0"/>
                <a:ea typeface="Roboto" panose="02000000000000000000" pitchFamily="2" charset="0"/>
                <a:cs typeface="Roboto" panose="02000000000000000000" pitchFamily="2" charset="0"/>
              </a:rPr>
              <a:t>About </a:t>
            </a:r>
            <a:r>
              <a:rPr kumimoji="1" lang="ja-JP" altLang="en-US" sz="1600" dirty="0">
                <a:latin typeface="Roboto" panose="02000000000000000000" pitchFamily="2" charset="0"/>
                <a:cs typeface="Roboto" panose="02000000000000000000" pitchFamily="2" charset="0"/>
              </a:rPr>
              <a:t>① </a:t>
            </a:r>
            <a:r>
              <a:rPr kumimoji="1" lang="en-US" altLang="ja-JP" sz="1600" dirty="0">
                <a:latin typeface="Roboto" panose="02000000000000000000" pitchFamily="2" charset="0"/>
                <a:ea typeface="Roboto" panose="02000000000000000000" pitchFamily="2" charset="0"/>
                <a:cs typeface="Roboto" panose="02000000000000000000" pitchFamily="2" charset="0"/>
              </a:rPr>
              <a:t>(</a:t>
            </a:r>
            <a:r>
              <a:rPr lang="en-US" altLang="ja-JP" sz="1600" dirty="0">
                <a:latin typeface="Roboto" panose="02000000000000000000" pitchFamily="2" charset="0"/>
                <a:ea typeface="Roboto" panose="02000000000000000000" pitchFamily="2" charset="0"/>
                <a:cs typeface="Roboto" panose="02000000000000000000" pitchFamily="2" charset="0"/>
              </a:rPr>
              <a:t>initial value/maximum value</a:t>
            </a:r>
            <a:r>
              <a:rPr kumimoji="1" lang="en-US" altLang="ja-JP" sz="1600" dirty="0">
                <a:latin typeface="Roboto" panose="02000000000000000000" pitchFamily="2" charset="0"/>
                <a:ea typeface="Roboto" panose="02000000000000000000" pitchFamily="2" charset="0"/>
                <a:cs typeface="Roboto" panose="02000000000000000000" pitchFamily="2" charset="0"/>
              </a:rPr>
              <a:t>)</a:t>
            </a:r>
          </a:p>
          <a:p>
            <a:r>
              <a:rPr kumimoji="1" lang="en-US" altLang="ja-JP" sz="1600" dirty="0">
                <a:latin typeface="Roboto" panose="02000000000000000000" pitchFamily="2" charset="0"/>
                <a:ea typeface="Roboto" panose="02000000000000000000" pitchFamily="2" charset="0"/>
                <a:cs typeface="Roboto" panose="02000000000000000000" pitchFamily="2" charset="0"/>
              </a:rPr>
              <a:t>We conducted simulations and adjusted to the appropriate values.</a:t>
            </a:r>
          </a:p>
          <a:p>
            <a:endParaRPr kumimoji="1" lang="en-US" altLang="ja-JP" sz="1600" dirty="0">
              <a:latin typeface="Roboto" panose="02000000000000000000" pitchFamily="2" charset="0"/>
              <a:ea typeface="Roboto" panose="02000000000000000000" pitchFamily="2" charset="0"/>
              <a:cs typeface="Roboto" panose="02000000000000000000" pitchFamily="2" charset="0"/>
            </a:endParaRPr>
          </a:p>
          <a:p>
            <a:r>
              <a:rPr kumimoji="1" lang="en-US" altLang="ja-JP" sz="1600" dirty="0">
                <a:latin typeface="Roboto" panose="02000000000000000000" pitchFamily="2" charset="0"/>
                <a:ea typeface="Roboto" panose="02000000000000000000" pitchFamily="2" charset="0"/>
                <a:cs typeface="Roboto" panose="02000000000000000000" pitchFamily="2" charset="0"/>
              </a:rPr>
              <a:t>About </a:t>
            </a:r>
            <a:r>
              <a:rPr kumimoji="1" lang="ja-JP" altLang="en-US" sz="1600" dirty="0">
                <a:latin typeface="Roboto" panose="02000000000000000000" pitchFamily="2" charset="0"/>
                <a:cs typeface="Roboto" panose="02000000000000000000" pitchFamily="2" charset="0"/>
              </a:rPr>
              <a:t>② </a:t>
            </a:r>
            <a:r>
              <a:rPr kumimoji="1" lang="en-US" altLang="ja-JP" sz="1600" dirty="0">
                <a:latin typeface="Roboto" panose="02000000000000000000" pitchFamily="2" charset="0"/>
                <a:ea typeface="Roboto" panose="02000000000000000000" pitchFamily="2" charset="0"/>
                <a:cs typeface="Roboto" panose="02000000000000000000" pitchFamily="2" charset="0"/>
              </a:rPr>
              <a:t>(</a:t>
            </a:r>
            <a:r>
              <a:rPr lang="en-US" altLang="ja-JP" sz="1600" dirty="0">
                <a:latin typeface="Roboto" panose="02000000000000000000" pitchFamily="2" charset="0"/>
                <a:ea typeface="Roboto" panose="02000000000000000000" pitchFamily="2" charset="0"/>
                <a:cs typeface="Roboto" panose="02000000000000000000" pitchFamily="2" charset="0"/>
              </a:rPr>
              <a:t>processing</a:t>
            </a:r>
            <a:r>
              <a:rPr kumimoji="1" lang="en-US" altLang="ja-JP" sz="1600" dirty="0">
                <a:latin typeface="Roboto" panose="02000000000000000000" pitchFamily="2" charset="0"/>
                <a:ea typeface="Roboto" panose="02000000000000000000" pitchFamily="2" charset="0"/>
                <a:cs typeface="Roboto" panose="02000000000000000000" pitchFamily="2" charset="0"/>
              </a:rPr>
              <a:t>)</a:t>
            </a:r>
          </a:p>
          <a:p>
            <a:r>
              <a:rPr kumimoji="1" lang="ja-JP" altLang="en-US" sz="1600" dirty="0">
                <a:latin typeface="Roboto" panose="02000000000000000000" pitchFamily="2" charset="0"/>
                <a:cs typeface="Roboto" panose="02000000000000000000" pitchFamily="2" charset="0"/>
              </a:rPr>
              <a:t>　</a:t>
            </a:r>
            <a:r>
              <a:rPr kumimoji="1" lang="en-US" altLang="ja-JP" sz="1600" dirty="0">
                <a:latin typeface="Roboto" panose="02000000000000000000" pitchFamily="2" charset="0"/>
                <a:ea typeface="Roboto" panose="02000000000000000000" pitchFamily="2" charset="0"/>
                <a:cs typeface="Roboto" panose="02000000000000000000" pitchFamily="2" charset="0"/>
              </a:rPr>
              <a:t>Crew</a:t>
            </a:r>
            <a:r>
              <a:rPr kumimoji="1" lang="ja-JP" altLang="en-US" sz="1600" dirty="0">
                <a:latin typeface="Roboto" panose="02000000000000000000" pitchFamily="2" charset="0"/>
                <a:cs typeface="Roboto" panose="02000000000000000000" pitchFamily="2" charset="0"/>
              </a:rPr>
              <a:t>：</a:t>
            </a:r>
            <a:r>
              <a:rPr kumimoji="1" lang="en-US" altLang="ja-JP" sz="1600" dirty="0">
                <a:latin typeface="Roboto" panose="02000000000000000000" pitchFamily="2" charset="0"/>
                <a:ea typeface="Roboto" panose="02000000000000000000" pitchFamily="2" charset="0"/>
                <a:cs typeface="Roboto" panose="02000000000000000000" pitchFamily="2" charset="0"/>
              </a:rPr>
              <a:t>Refer to *1</a:t>
            </a:r>
          </a:p>
          <a:p>
            <a:r>
              <a:rPr kumimoji="1" lang="ja-JP" altLang="en-US" sz="1600" dirty="0">
                <a:latin typeface="Roboto" panose="02000000000000000000" pitchFamily="2" charset="0"/>
                <a:cs typeface="Roboto" panose="02000000000000000000" pitchFamily="2" charset="0"/>
              </a:rPr>
              <a:t>　</a:t>
            </a:r>
            <a:r>
              <a:rPr kumimoji="1" lang="en-US" altLang="ja-JP" sz="1600" dirty="0">
                <a:latin typeface="Roboto" panose="02000000000000000000" pitchFamily="2" charset="0"/>
                <a:ea typeface="Roboto" panose="02000000000000000000" pitchFamily="2" charset="0"/>
                <a:cs typeface="Roboto" panose="02000000000000000000" pitchFamily="2" charset="0"/>
              </a:rPr>
              <a:t>Module: We decided. (100% conversion to crew’s vapor water to gray water)</a:t>
            </a:r>
          </a:p>
          <a:p>
            <a:r>
              <a:rPr kumimoji="1" lang="ja-JP" altLang="en-US" sz="1600" dirty="0">
                <a:latin typeface="Roboto" panose="02000000000000000000" pitchFamily="2" charset="0"/>
                <a:cs typeface="Roboto" panose="02000000000000000000" pitchFamily="2" charset="0"/>
              </a:rPr>
              <a:t>　</a:t>
            </a:r>
            <a:r>
              <a:rPr kumimoji="1" lang="en-US" altLang="ja-JP" sz="1600" dirty="0">
                <a:latin typeface="Roboto" panose="02000000000000000000" pitchFamily="2" charset="0"/>
                <a:ea typeface="Roboto" panose="02000000000000000000" pitchFamily="2" charset="0"/>
                <a:cs typeface="Roboto" panose="02000000000000000000" pitchFamily="2" charset="0"/>
              </a:rPr>
              <a:t>Carbon dioxide separator : We decided. (50% absorption of  carbon dioxide)</a:t>
            </a:r>
          </a:p>
          <a:p>
            <a:r>
              <a:rPr kumimoji="1" lang="ja-JP" altLang="en-US" sz="1600" dirty="0">
                <a:latin typeface="Roboto" panose="02000000000000000000" pitchFamily="2" charset="0"/>
                <a:cs typeface="Roboto" panose="02000000000000000000" pitchFamily="2" charset="0"/>
              </a:rPr>
              <a:t>　サバチエ第一反応装置</a:t>
            </a:r>
            <a:r>
              <a:rPr kumimoji="1" lang="en-US" altLang="ja-JP" sz="1600" dirty="0">
                <a:latin typeface="Roboto" panose="02000000000000000000" pitchFamily="2" charset="0"/>
                <a:ea typeface="Roboto" panose="02000000000000000000" pitchFamily="2" charset="0"/>
                <a:cs typeface="Roboto" panose="02000000000000000000" pitchFamily="2" charset="0"/>
              </a:rPr>
              <a:t>: We decided. (The ratio of molar mass was matched from the chemical formula.)</a:t>
            </a:r>
          </a:p>
          <a:p>
            <a:r>
              <a:rPr kumimoji="1" lang="ja-JP" altLang="en-US" sz="1600" dirty="0">
                <a:latin typeface="Roboto" panose="02000000000000000000" pitchFamily="2" charset="0"/>
                <a:cs typeface="Roboto" panose="02000000000000000000" pitchFamily="2" charset="0"/>
              </a:rPr>
              <a:t>　サバチエ第二反応装置</a:t>
            </a:r>
            <a:r>
              <a:rPr kumimoji="1" lang="en-US" altLang="ja-JP" sz="1600" dirty="0">
                <a:latin typeface="Roboto" panose="02000000000000000000" pitchFamily="2" charset="0"/>
                <a:ea typeface="Roboto" panose="02000000000000000000" pitchFamily="2" charset="0"/>
                <a:cs typeface="Roboto" panose="02000000000000000000" pitchFamily="2" charset="0"/>
              </a:rPr>
              <a:t>: We decided. (The ratio of molar mass was matched from the chemical formula.)</a:t>
            </a:r>
          </a:p>
          <a:p>
            <a:r>
              <a:rPr kumimoji="1" lang="ja-JP" altLang="en-US" sz="1600" dirty="0">
                <a:latin typeface="Roboto" panose="02000000000000000000" pitchFamily="2" charset="0"/>
                <a:cs typeface="Roboto" panose="02000000000000000000" pitchFamily="2" charset="0"/>
              </a:rPr>
              <a:t>　水再生装置</a:t>
            </a:r>
            <a:r>
              <a:rPr kumimoji="1" lang="en-US" altLang="ja-JP" sz="1600" dirty="0">
                <a:latin typeface="Roboto" panose="02000000000000000000" pitchFamily="2" charset="0"/>
                <a:ea typeface="Roboto" panose="02000000000000000000" pitchFamily="2" charset="0"/>
                <a:cs typeface="Roboto" panose="02000000000000000000" pitchFamily="2" charset="0"/>
              </a:rPr>
              <a:t>: We decided. (100% conversion to gray water to pure water)</a:t>
            </a:r>
          </a:p>
          <a:p>
            <a:r>
              <a:rPr kumimoji="1" lang="ja-JP" altLang="en-US" sz="1600" dirty="0">
                <a:latin typeface="Roboto" panose="02000000000000000000" pitchFamily="2" charset="0"/>
                <a:cs typeface="Roboto" panose="02000000000000000000" pitchFamily="2" charset="0"/>
              </a:rPr>
              <a:t>　酸素製造装置</a:t>
            </a:r>
            <a:r>
              <a:rPr kumimoji="1" lang="en-US" altLang="ja-JP" sz="1600" dirty="0">
                <a:latin typeface="Roboto" panose="02000000000000000000" pitchFamily="2" charset="0"/>
                <a:ea typeface="Roboto" panose="02000000000000000000" pitchFamily="2" charset="0"/>
                <a:cs typeface="Roboto" panose="02000000000000000000" pitchFamily="2" charset="0"/>
              </a:rPr>
              <a:t>: We decided. (The ratio of molar mass was matched from the chemical formula.)</a:t>
            </a:r>
            <a:r>
              <a:rPr kumimoji="1" lang="ja-JP" altLang="en-US" sz="1600" dirty="0">
                <a:latin typeface="Roboto" panose="02000000000000000000" pitchFamily="2" charset="0"/>
                <a:cs typeface="Roboto" panose="02000000000000000000" pitchFamily="2" charset="0"/>
              </a:rPr>
              <a:t>　</a:t>
            </a:r>
            <a:endParaRPr kumimoji="1" lang="en-US" altLang="ja-JP" sz="1600" dirty="0">
              <a:latin typeface="Roboto" panose="02000000000000000000" pitchFamily="2" charset="0"/>
              <a:ea typeface="Roboto" panose="02000000000000000000" pitchFamily="2" charset="0"/>
              <a:cs typeface="Roboto" panose="02000000000000000000" pitchFamily="2" charset="0"/>
            </a:endParaRPr>
          </a:p>
          <a:p>
            <a:endParaRPr kumimoji="1" lang="en-US" altLang="ja-JP" sz="1200" dirty="0">
              <a:latin typeface="Roboto" panose="02000000000000000000" pitchFamily="2" charset="0"/>
              <a:ea typeface="Roboto" panose="02000000000000000000" pitchFamily="2" charset="0"/>
              <a:cs typeface="Roboto" panose="02000000000000000000" pitchFamily="2" charset="0"/>
            </a:endParaRPr>
          </a:p>
          <a:p>
            <a:r>
              <a:rPr kumimoji="1" lang="en-US" altLang="ja-JP" sz="1200" dirty="0">
                <a:latin typeface="Roboto" panose="02000000000000000000" pitchFamily="2" charset="0"/>
                <a:ea typeface="Roboto" panose="02000000000000000000" pitchFamily="2" charset="0"/>
                <a:cs typeface="Roboto" panose="02000000000000000000" pitchFamily="2" charset="0"/>
              </a:rPr>
              <a:t>*1: </a:t>
            </a:r>
            <a:r>
              <a:rPr lang="en-US" altLang="ja-JP" sz="1200" dirty="0">
                <a:latin typeface="Roboto" panose="02000000000000000000" pitchFamily="2" charset="0"/>
                <a:ea typeface="Roboto" panose="02000000000000000000" pitchFamily="2" charset="0"/>
                <a:cs typeface="Roboto" panose="02000000000000000000" pitchFamily="2" charset="0"/>
              </a:rPr>
              <a:t>Life Support Baseline Values and Assumptions Document, NASA/TP-2015-218570, Rev2</a:t>
            </a:r>
          </a:p>
          <a:p>
            <a:r>
              <a:rPr lang="en-US" altLang="ja-JP" sz="1200" dirty="0">
                <a:latin typeface="Roboto" panose="02000000000000000000" pitchFamily="2" charset="0"/>
                <a:ea typeface="Roboto" panose="02000000000000000000" pitchFamily="2" charset="0"/>
                <a:cs typeface="Roboto" panose="02000000000000000000" pitchFamily="2" charset="0"/>
              </a:rPr>
              <a:t>       Table 3-31 Summary of Nominal Human Metabolic Interface Values</a:t>
            </a:r>
            <a:endParaRPr kumimoji="1" lang="en-US" altLang="ja-JP" sz="1200" dirty="0">
              <a:latin typeface="Roboto" panose="02000000000000000000" pitchFamily="2" charset="0"/>
              <a:ea typeface="Roboto" panose="02000000000000000000" pitchFamily="2" charset="0"/>
              <a:cs typeface="Roboto" panose="02000000000000000000" pitchFamily="2" charset="0"/>
            </a:endParaRPr>
          </a:p>
        </p:txBody>
      </p:sp>
      <p:sp>
        <p:nvSpPr>
          <p:cNvPr id="5" name="タイトル 1">
            <a:extLst>
              <a:ext uri="{FF2B5EF4-FFF2-40B4-BE49-F238E27FC236}">
                <a16:creationId xmlns:a16="http://schemas.microsoft.com/office/drawing/2014/main" id="{4806C72B-F623-0C07-49A6-642ED97A1F1E}"/>
              </a:ext>
            </a:extLst>
          </p:cNvPr>
          <p:cNvSpPr txBox="1">
            <a:spLocks/>
          </p:cNvSpPr>
          <p:nvPr/>
        </p:nvSpPr>
        <p:spPr>
          <a:xfrm>
            <a:off x="1191184" y="286603"/>
            <a:ext cx="10772216"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4000" dirty="0">
                <a:latin typeface="+mn-lt"/>
              </a:rPr>
              <a:t>Detail of sample model</a:t>
            </a:r>
            <a:r>
              <a:rPr lang="ja-JP" altLang="en-US" sz="4000" dirty="0">
                <a:latin typeface="+mn-lt"/>
              </a:rPr>
              <a:t>③ </a:t>
            </a:r>
            <a:r>
              <a:rPr lang="en-US" altLang="ja-JP" sz="4000" dirty="0">
                <a:latin typeface="+mn-lt"/>
              </a:rPr>
              <a:t>rationale of the figures</a:t>
            </a:r>
            <a:endParaRPr lang="ja-JP" altLang="en-US" sz="4000" dirty="0">
              <a:latin typeface="+mn-lt"/>
            </a:endParaRPr>
          </a:p>
        </p:txBody>
      </p:sp>
    </p:spTree>
    <p:extLst>
      <p:ext uri="{BB962C8B-B14F-4D97-AF65-F5344CB8AC3E}">
        <p14:creationId xmlns:p14="http://schemas.microsoft.com/office/powerpoint/2010/main" val="6598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723E5-346C-7B38-3649-E10F31176B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A41EDA-D6AB-A46C-BDC3-F4D9F0660BF5}"/>
              </a:ext>
            </a:extLst>
          </p:cNvPr>
          <p:cNvSpPr>
            <a:spLocks noGrp="1"/>
          </p:cNvSpPr>
          <p:nvPr>
            <p:ph type="title"/>
          </p:nvPr>
        </p:nvSpPr>
        <p:spPr/>
        <p:txBody>
          <a:bodyPr/>
          <a:lstStyle/>
          <a:p>
            <a:r>
              <a:rPr lang="en-US" altLang="ja-JP" dirty="0">
                <a:latin typeface="Roboto" panose="02000000000000000000" pitchFamily="2" charset="0"/>
                <a:ea typeface="Roboto" panose="02000000000000000000" pitchFamily="2" charset="0"/>
                <a:cs typeface="Roboto" panose="02000000000000000000" pitchFamily="2" charset="0"/>
              </a:rPr>
              <a:t>Results and Future</a:t>
            </a:r>
            <a:endParaRPr kumimoji="1" lang="ja-JP" altLang="en-US" dirty="0">
              <a:latin typeface="Roboto" panose="02000000000000000000" pitchFamily="2" charset="0"/>
              <a:cs typeface="Roboto" panose="02000000000000000000" pitchFamily="2" charset="0"/>
            </a:endParaRPr>
          </a:p>
        </p:txBody>
      </p:sp>
      <p:sp>
        <p:nvSpPr>
          <p:cNvPr id="5" name="テキスト ボックス 4">
            <a:extLst>
              <a:ext uri="{FF2B5EF4-FFF2-40B4-BE49-F238E27FC236}">
                <a16:creationId xmlns:a16="http://schemas.microsoft.com/office/drawing/2014/main" id="{7E1C652F-D29B-02DC-A0D2-2F29FCF35794}"/>
              </a:ext>
            </a:extLst>
          </p:cNvPr>
          <p:cNvSpPr txBox="1"/>
          <p:nvPr/>
        </p:nvSpPr>
        <p:spPr>
          <a:xfrm>
            <a:off x="1165412" y="1859339"/>
            <a:ext cx="9816353" cy="3693319"/>
          </a:xfrm>
          <a:prstGeom prst="rect">
            <a:avLst/>
          </a:prstGeom>
          <a:noFill/>
        </p:spPr>
        <p:txBody>
          <a:bodyPr wrap="square" rtlCol="0">
            <a:spAutoFit/>
          </a:bodyPr>
          <a:lstStyle/>
          <a:p>
            <a:r>
              <a:rPr kumimoji="1" lang="en-US" altLang="ja-JP" dirty="0"/>
              <a:t>[Results]</a:t>
            </a:r>
          </a:p>
          <a:p>
            <a:r>
              <a:rPr lang="en-US" sz="1400" dirty="0">
                <a:effectLst/>
                <a:latin typeface="Roboto" panose="02000000000000000000" pitchFamily="2" charset="0"/>
                <a:ea typeface="Roboto" panose="02000000000000000000" pitchFamily="2" charset="0"/>
                <a:cs typeface="Roboto" panose="02000000000000000000" pitchFamily="2" charset="0"/>
              </a:rPr>
              <a:t>A sample program in Python was developed for simulating material cycles.</a:t>
            </a:r>
            <a:br>
              <a:rPr lang="en-US" sz="1400" dirty="0">
                <a:effectLst/>
                <a:latin typeface="Roboto" panose="02000000000000000000" pitchFamily="2" charset="0"/>
                <a:ea typeface="Roboto" panose="02000000000000000000" pitchFamily="2" charset="0"/>
                <a:cs typeface="Roboto" panose="02000000000000000000" pitchFamily="2" charset="0"/>
              </a:rPr>
            </a:br>
            <a:br>
              <a:rPr lang="en-US" sz="1400" dirty="0">
                <a:effectLst/>
                <a:latin typeface="Roboto" panose="02000000000000000000" pitchFamily="2" charset="0"/>
                <a:ea typeface="Roboto" panose="02000000000000000000" pitchFamily="2" charset="0"/>
                <a:cs typeface="Roboto" panose="02000000000000000000" pitchFamily="2" charset="0"/>
              </a:rPr>
            </a:br>
            <a:r>
              <a:rPr lang="en-US" sz="1400" dirty="0">
                <a:effectLst/>
                <a:latin typeface="Roboto" panose="02000000000000000000" pitchFamily="2" charset="0"/>
                <a:ea typeface="Roboto" panose="02000000000000000000" pitchFamily="2" charset="0"/>
                <a:cs typeface="Roboto" panose="02000000000000000000" pitchFamily="2" charset="0"/>
              </a:rPr>
              <a:t>Verifications were consistent by comparing the results with those from the SICLE Java version.</a:t>
            </a:r>
            <a:br>
              <a:rPr lang="en-US" sz="1400" dirty="0">
                <a:effectLst/>
                <a:latin typeface="Roboto" panose="02000000000000000000" pitchFamily="2" charset="0"/>
                <a:ea typeface="Roboto" panose="02000000000000000000" pitchFamily="2" charset="0"/>
                <a:cs typeface="Roboto" panose="02000000000000000000" pitchFamily="2" charset="0"/>
              </a:rPr>
            </a:br>
            <a:r>
              <a:rPr lang="en-US" sz="1400" dirty="0">
                <a:effectLst/>
                <a:latin typeface="Roboto" panose="02000000000000000000" pitchFamily="2" charset="0"/>
                <a:ea typeface="Roboto" panose="02000000000000000000" pitchFamily="2" charset="0"/>
                <a:cs typeface="Roboto" panose="02000000000000000000" pitchFamily="2" charset="0"/>
              </a:rPr>
              <a:t>Thus, our work is now complete.</a:t>
            </a:r>
          </a:p>
          <a:p>
            <a:endParaRPr kumimoji="1" lang="en-US" altLang="ja-JP" dirty="0"/>
          </a:p>
          <a:p>
            <a:r>
              <a:rPr kumimoji="1" lang="en-US" altLang="ja-JP" dirty="0"/>
              <a:t>[Future]</a:t>
            </a:r>
          </a:p>
          <a:p>
            <a:r>
              <a:rPr kumimoji="1" lang="en-US" altLang="ja-JP" dirty="0"/>
              <a:t>Non</a:t>
            </a:r>
          </a:p>
          <a:p>
            <a:endParaRPr kumimoji="1" lang="en-US" altLang="ja-JP" dirty="0"/>
          </a:p>
          <a:p>
            <a:r>
              <a:rPr kumimoji="1" lang="en-US" altLang="ja-JP" dirty="0"/>
              <a:t>Extras</a:t>
            </a:r>
            <a:r>
              <a:rPr kumimoji="1" lang="ja-JP" altLang="en-US" dirty="0"/>
              <a:t>：</a:t>
            </a:r>
            <a:endParaRPr kumimoji="1" lang="en-US" altLang="ja-JP" dirty="0"/>
          </a:p>
          <a:p>
            <a:r>
              <a:rPr lang="en-US" sz="1400" dirty="0">
                <a:effectLst/>
                <a:latin typeface="Roboto" panose="02000000000000000000" pitchFamily="2" charset="0"/>
                <a:ea typeface="Roboto" panose="02000000000000000000" pitchFamily="2" charset="0"/>
                <a:cs typeface="Roboto" panose="02000000000000000000" pitchFamily="2" charset="0"/>
              </a:rPr>
              <a:t>-Developing Python-based simulation software that allows for freely creating models like SICLE in java will require additional development costs.</a:t>
            </a:r>
            <a:br>
              <a:rPr lang="en-US" sz="1400" dirty="0">
                <a:effectLst/>
                <a:latin typeface="Roboto" panose="02000000000000000000" pitchFamily="2" charset="0"/>
                <a:ea typeface="Roboto" panose="02000000000000000000" pitchFamily="2" charset="0"/>
                <a:cs typeface="Roboto" panose="02000000000000000000" pitchFamily="2" charset="0"/>
              </a:rPr>
            </a:br>
            <a:br>
              <a:rPr lang="en-US" sz="1400" dirty="0">
                <a:effectLst/>
                <a:latin typeface="Roboto" panose="02000000000000000000" pitchFamily="2" charset="0"/>
                <a:ea typeface="Roboto" panose="02000000000000000000" pitchFamily="2" charset="0"/>
                <a:cs typeface="Roboto" panose="02000000000000000000" pitchFamily="2" charset="0"/>
              </a:rPr>
            </a:br>
            <a:r>
              <a:rPr lang="en-US" sz="1400" dirty="0">
                <a:effectLst/>
                <a:latin typeface="Roboto" panose="02000000000000000000" pitchFamily="2" charset="0"/>
                <a:ea typeface="Roboto" panose="02000000000000000000" pitchFamily="2" charset="0"/>
                <a:cs typeface="Roboto" panose="02000000000000000000" pitchFamily="2" charset="0"/>
              </a:rPr>
              <a:t>-We believe it would be beneficial to explore the potential use of the Space Station OS for private utilization of the ISS, alongside our simulation technology, including considerations related to funding.</a:t>
            </a:r>
          </a:p>
        </p:txBody>
      </p:sp>
    </p:spTree>
    <p:extLst>
      <p:ext uri="{BB962C8B-B14F-4D97-AF65-F5344CB8AC3E}">
        <p14:creationId xmlns:p14="http://schemas.microsoft.com/office/powerpoint/2010/main" val="83194803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523</TotalTime>
  <Words>969</Words>
  <Application>Microsoft Office PowerPoint</Application>
  <PresentationFormat>ワイド画面</PresentationFormat>
  <Paragraphs>102</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Meiryo UI</vt:lpstr>
      <vt:lpstr>Arial</vt:lpstr>
      <vt:lpstr>Calibri</vt:lpstr>
      <vt:lpstr>Calibri Light</vt:lpstr>
      <vt:lpstr>Roboto</vt:lpstr>
      <vt:lpstr>Times New Roman</vt:lpstr>
      <vt:lpstr>レトロスペクト</vt:lpstr>
      <vt:lpstr>PowerPoint プレゼンテーション</vt:lpstr>
      <vt:lpstr>Overview</vt:lpstr>
      <vt:lpstr>About SICLE(java)</vt:lpstr>
      <vt:lpstr>Function Comparison</vt:lpstr>
      <vt:lpstr>About sample model in python</vt:lpstr>
      <vt:lpstr>Detail of sample model① initial value/maximum value</vt:lpstr>
      <vt:lpstr>PowerPoint プレゼンテーション</vt:lpstr>
      <vt:lpstr>PowerPoint プレゼンテーション</vt:lpstr>
      <vt:lpstr>Results and Future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ayako yamamoto</dc:creator>
  <cp:lastModifiedBy>Diana Paola Canaval Ruiz</cp:lastModifiedBy>
  <cp:revision>8</cp:revision>
  <dcterms:created xsi:type="dcterms:W3CDTF">2025-04-24T00:09:03Z</dcterms:created>
  <dcterms:modified xsi:type="dcterms:W3CDTF">2025-04-30T05:25:38Z</dcterms:modified>
</cp:coreProperties>
</file>