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Tahom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dcb477b9a_2_76:notes"/>
          <p:cNvSpPr/>
          <p:nvPr>
            <p:ph idx="2" type="sldImg"/>
          </p:nvPr>
        </p:nvSpPr>
        <p:spPr>
          <a:xfrm>
            <a:off x="462108" y="1143179"/>
            <a:ext cx="5933785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2cdcb477b9a_2_76:notes"/>
          <p:cNvSpPr txBox="1"/>
          <p:nvPr>
            <p:ph idx="1" type="body"/>
          </p:nvPr>
        </p:nvSpPr>
        <p:spPr>
          <a:xfrm>
            <a:off x="685494" y="4401097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9" name="Google Shape;129;g2cdcb477b9a_2_76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cb477b9a_0_63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cdcb477b9a_0_63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dcb477b9a_2_92:notes"/>
          <p:cNvSpPr txBox="1"/>
          <p:nvPr>
            <p:ph idx="1" type="body"/>
          </p:nvPr>
        </p:nvSpPr>
        <p:spPr>
          <a:xfrm>
            <a:off x="685494" y="4401097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dcb477b9a_2_92:notes"/>
          <p:cNvSpPr/>
          <p:nvPr>
            <p:ph idx="2" type="sldImg"/>
          </p:nvPr>
        </p:nvSpPr>
        <p:spPr>
          <a:xfrm>
            <a:off x="464152" y="1143179"/>
            <a:ext cx="59296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dcb477b9a_2_82:notes"/>
          <p:cNvSpPr txBox="1"/>
          <p:nvPr>
            <p:ph idx="1" type="body"/>
          </p:nvPr>
        </p:nvSpPr>
        <p:spPr>
          <a:xfrm>
            <a:off x="685494" y="4401097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cdcb477b9a_2_82:notes"/>
          <p:cNvSpPr/>
          <p:nvPr>
            <p:ph idx="2" type="sldImg"/>
          </p:nvPr>
        </p:nvSpPr>
        <p:spPr>
          <a:xfrm>
            <a:off x="464152" y="1143179"/>
            <a:ext cx="59296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cb477b9a_2_87:notes"/>
          <p:cNvSpPr txBox="1"/>
          <p:nvPr>
            <p:ph idx="1" type="body"/>
          </p:nvPr>
        </p:nvSpPr>
        <p:spPr>
          <a:xfrm>
            <a:off x="685494" y="4401097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dcb477b9a_2_87:notes"/>
          <p:cNvSpPr/>
          <p:nvPr>
            <p:ph idx="2" type="sldImg"/>
          </p:nvPr>
        </p:nvSpPr>
        <p:spPr>
          <a:xfrm>
            <a:off x="464152" y="1143179"/>
            <a:ext cx="59296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cb477b9a_0_5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cdcb477b9a_0_5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dcb477b9a_0_19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cdcb477b9a_0_19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dcb477b9a_0_26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cdcb477b9a_0_26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cb477b9a_0_39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cdcb477b9a_0_39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dcb477b9a_0_47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cdcb477b9a_0_47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dcb477b9a_0_55:notes"/>
          <p:cNvSpPr txBox="1"/>
          <p:nvPr>
            <p:ph idx="1" type="body"/>
          </p:nvPr>
        </p:nvSpPr>
        <p:spPr>
          <a:xfrm>
            <a:off x="685494" y="4401097"/>
            <a:ext cx="5487000" cy="35997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cdcb477b9a_0_55:notes"/>
          <p:cNvSpPr/>
          <p:nvPr>
            <p:ph idx="2" type="sldImg"/>
          </p:nvPr>
        </p:nvSpPr>
        <p:spPr>
          <a:xfrm>
            <a:off x="464152" y="1143179"/>
            <a:ext cx="59298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–"/>
              <a:defRPr sz="1600"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»"/>
              <a:defRPr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9B26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F9B266"/>
              </a:buClr>
              <a:buSzPts val="3200"/>
              <a:buNone/>
              <a:defRPr>
                <a:solidFill>
                  <a:srgbClr val="F9B26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•"/>
              <a:defRPr sz="2000"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–"/>
              <a:defRPr sz="1800"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»"/>
              <a:defRPr sz="18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•"/>
              <a:defRPr sz="2000"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–"/>
              <a:defRPr sz="1800"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»"/>
              <a:defRPr sz="18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–"/>
              <a:defRPr sz="1600"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»"/>
              <a:defRPr sz="1600"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 sz="2000"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9B268"/>
              </a:buClr>
              <a:buSzPts val="18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–"/>
              <a:defRPr sz="1600"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F9B268"/>
              </a:buClr>
              <a:buSzPts val="1600"/>
              <a:buChar char="»"/>
              <a:defRPr sz="1600"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F9B268"/>
              </a:buClr>
              <a:buSzPts val="3200"/>
              <a:buChar char="•"/>
              <a:defRPr sz="3200"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Char char="–"/>
              <a:defRPr sz="2800"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 sz="2000"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»"/>
              <a:defRPr sz="2000"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F9B268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F9B268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9B26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F9B268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F9B268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F9B268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F9B268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9B26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F9B268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F9B268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F9B268"/>
              </a:buClr>
              <a:buSzPts val="32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Char char="–"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»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F9B268"/>
              </a:buClr>
              <a:buSzPts val="32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Char char="–"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–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Char char="»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C22">
            <a:alpha val="89411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9B2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9B268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9B268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9B26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594622"/>
            <a:ext cx="9144000" cy="5976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mailto:enquiry@pacuniversity.ac.ke" TargetMode="External"/><Relationship Id="rId5" Type="http://schemas.openxmlformats.org/officeDocument/2006/relationships/hyperlink" Target="mailto:admissions@pacuniversity.ac.k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:\from D\francis desktop\CATE PR DPT\PAC LOGO\pac logo.jp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72"/>
            <a:ext cx="9134475" cy="459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02900" y="205976"/>
            <a:ext cx="8283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/>
              <a:t>Methodology: Agile Approach for AI in Fish Farming</a:t>
            </a:r>
            <a:endParaRPr b="1" sz="2500"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02875" y="899775"/>
            <a:ext cx="8283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Process Model: </a:t>
            </a:r>
            <a:r>
              <a:rPr b="1" i="1" lang="en" sz="1400"/>
              <a:t>Agile Methodology</a:t>
            </a:r>
            <a:endParaRPr b="1" i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Strengths of Agile Methodology: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Scalability: The capacity to effectively handle growing data volumes and changing industry requirements.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Flexibility: The ability to adjust to new developments, procedures, and market conditions.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Modularity: AI solutions can be updated, maintained, and improved more easily.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Robustness: Gives AI applications' security, stability, and dependability first priority.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Real-time monitoring: Facilitates anticipatory reactions to dynamic circumstances in order to maximize performance.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Weaknesses of Agile Methodology: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Early on, there is limited predictability and it might be difficult to determine timetables with accuracy.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Dependency on Teamwork: The Effect of Communication Gaps on Development.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Risk of project delays and complexity as a result of added features is known as scope creep.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Flexibility Difficulties: Some teams could find it difficult to swiftly adjust to needs that change.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2432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0" y="2228850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br>
              <a:rPr b="0" i="0" lang="en" sz="36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" sz="36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  <a:t>PAN AFRICA CHRISTIAN UNIVERSITY</a:t>
            </a:r>
            <a:endParaRPr b="0" i="0" sz="4000" u="none" cap="none" strike="noStrike">
              <a:solidFill>
                <a:srgbClr val="F9B26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76200" y="3257550"/>
            <a:ext cx="91440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  <a:t>General enquiries: </a:t>
            </a:r>
            <a:r>
              <a:rPr b="0" i="0" lang="en" sz="24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enquiry@pacuniversity.ac.ke</a:t>
            </a:r>
            <a:endParaRPr b="0" i="0" sz="2400" u="none" cap="none" strike="noStrike">
              <a:solidFill>
                <a:srgbClr val="F9B26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  <a:t>Admissions &amp; applications: </a:t>
            </a:r>
            <a:r>
              <a:rPr b="0" i="0" lang="en" sz="24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admissions@pacuniversity.ac.ke</a:t>
            </a:r>
            <a:endParaRPr b="0" i="0" sz="2400" u="none" cap="none" strike="noStrike">
              <a:solidFill>
                <a:srgbClr val="F9B26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9B268"/>
                </a:solidFill>
                <a:latin typeface="Tahoma"/>
                <a:ea typeface="Tahoma"/>
                <a:cs typeface="Tahoma"/>
                <a:sym typeface="Tahoma"/>
              </a:rPr>
              <a:t>Call us on: +254 73 440 0694 or +254 72 193 2050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9B26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9B26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AI in Fish Farming</a:t>
            </a:r>
            <a:endParaRPr b="1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9B266"/>
              </a:buClr>
              <a:buSzPts val="3200"/>
              <a:buNone/>
            </a:pPr>
            <a:r>
              <a:rPr lang="en"/>
              <a:t>By ESTHER GATHONI GIKAARA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9B266"/>
              </a:buClr>
              <a:buSzPts val="3200"/>
              <a:buNone/>
            </a:pPr>
            <a:r>
              <a:rPr lang="en"/>
              <a:t>Admission No: xxxxxx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Problems with the environment, failure, and disease outbreaks were problems with traditional fish farming.</a:t>
            </a:r>
            <a:endParaRPr sz="20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AI integration facilitates feeding schedules, foresees/prevents problems, and allows for real-time monitoring of fish health and water quality.</a:t>
            </a:r>
            <a:endParaRPr sz="20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Benefits include reduced environmental effect, enhanced feed efficiency, bigger disease control, and sustainable growth in industry.</a:t>
            </a:r>
            <a:endParaRPr sz="20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To sum everything up, AI transforms fish farming by solving issues and ensuring sustainability.</a:t>
            </a:r>
            <a:endParaRPr sz="2000"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information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923600"/>
            <a:ext cx="82296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700"/>
              <a:t>Problem Statement: </a:t>
            </a:r>
            <a:endParaRPr sz="17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Due to high prices and little awareness, AI use in Kenyan fish farming is limited.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Despite the potential benefits, adoption of AI is hampered by a lack of information.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Barriers include high implementation costs for training and equipment.</a:t>
            </a:r>
            <a:endParaRPr sz="16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Weaknesses of Current System: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Limited Accessibility: High cost makes AI inaccessible to small-scale farmers.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Technical Expertise: Requires specialized skills not always available or affordable.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Data Collection Challenges: Gathering and managing data can be difficult.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Lack of Tailored Solutions: Off-the-shelf AI may not meet fish farming needs.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Dependence on External Support: Small farmers rely on costly external help.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Limited Scalability: Some AI solutions struggle to scale in diverse environments</a:t>
            </a:r>
            <a:endParaRPr sz="1700"/>
          </a:p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General Objective:</a:t>
            </a:r>
            <a:r>
              <a:rPr lang="en" sz="1700"/>
              <a:t> Through AI integration, increase overall farming experience and operational efficiency in the fish farming industry.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Specific Objectives: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Automate Routine Tasks: Make use of AI systems to identify diseases, optimize feed, and monitor water quality.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Create Algorithms for AI: To find trends in fish behavior, water quality, and environmental factors, analyze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Put AI-driven solutions into practice: Provide individualized agricultural advice, such as feeding plans and environmental tactics.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Boost Information Security:Put in place strong safeguards for privacy and data security in AI applications.</a:t>
            </a:r>
            <a:endParaRPr sz="1700"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b="1" lang="en"/>
              <a:t>bjectives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02875" y="899775"/>
            <a:ext cx="8283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Improving Disease Detection and Prevention: In order to increase output and reduce losses in fish farming, how might AI approaches maximize disease detection and prevention?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Ethical Issues and dangers: In particular, what dangers and ethical issues are related to data privacy and responsible AI practices when using AI in fish farming?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Enhancing Operational Efficiency: What are the obstacles preventing small-scale farmers from using AI-driven automation to optimize resources and enhance operational efficiency in fish farming?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Environmental Monitoring and Sustainability: How can AI-powered systems be tuned for maximum effect in fish farming, and what are the possible advantages and disadvantages of integrating these systems?</a:t>
            </a:r>
            <a:endParaRPr sz="1700"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Research Questions: AI Integration in Fish Farming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Literature Review on AI in Fish Farming</a:t>
            </a:r>
            <a:endParaRPr b="1" sz="28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02875" y="899775"/>
            <a:ext cx="8283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Introduction: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AI is revolutionizing fish farming by providing individualized services and increased operational efficiency.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Pay attention to the developments, uses, advantages, and difficulties associated with implementing AI.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 Advancements: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Decision-making is improved, competitiveness is increased, and actionable insights are extracted via analytics driven by AI.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Data security and privacy, as well as ethical usage and regulatory compliance, are taken into account.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02900" y="205976"/>
            <a:ext cx="8283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State of the art case studies and weaknesses</a:t>
            </a:r>
            <a:endParaRPr b="1" sz="28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02875" y="899775"/>
            <a:ext cx="8283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AI Applications in Fish Farming: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Automated monitoring: Increases effectiveness and prompt action.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Early diagnosis and treatment lead to lower losses.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Feed optimization increases productivity and the use of resources.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With predictive analytics, farm managers may make well-informed decisions.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Personalized Suggestions: Specifically designed plans for each operation.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Research Gaps and Challenges: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Ensuring the accuracy and privacy of data related to aquaculture.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Lack of transparency: problems with interpretability and the complexity of AI models.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Accessibility and Reluctance: Data privacy and job displacement are two stakeholder issues.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Language Barriers: Issues with communication in contexts with different language backgrounds.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02875" y="899775"/>
            <a:ext cx="82839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Improved Data Security and Privacy:-Used sophisticated encryption and safe storage to prioritize data privacy. to execute zero-trust security models and carry out routine audits and compliance examinations.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Strong Cybersecurity Procedures: to include advanced threat detection and response systems. utilizing multi-factor authentication and biometric verification, performing regular penetration tests, and conducting security assessments.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Moral Aspects to Take into Account: to follow ethical rules unique to AI in fisheries. should give duty, justice, and openness a priority while making decisions.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Transparency: Creating AI models that can be explained shed light on decision-making. This will make it easier for parties to collaborate and communicate in order to establish transparency and confidence.</a:t>
            </a:r>
            <a:endParaRPr sz="1700"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402900" y="205976"/>
            <a:ext cx="8283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Proposed System for Addressing Challenges in AI-Integrated Fish Farming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