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5" r:id="rId3"/>
    <p:sldId id="466" r:id="rId4"/>
    <p:sldId id="467" r:id="rId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B00"/>
    <a:srgbClr val="004C22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2" autoAdjust="0"/>
  </p:normalViewPr>
  <p:slideViewPr>
    <p:cSldViewPr>
      <p:cViewPr>
        <p:scale>
          <a:sx n="105" d="100"/>
          <a:sy n="105" d="100"/>
        </p:scale>
        <p:origin x="9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BAA470BB-465D-4354-99F9-3C66411F0A5C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FEFA76F9-BBA6-4AFB-9B64-74B308D9C7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13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EB7F6379-6E68-49C7-BE43-F729A5F02D69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93A90262-FF7E-464D-81CC-8F9E32E3DD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10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46188" y="1279525"/>
            <a:ext cx="4606925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7C8D9C-3908-4249-A5A5-5FFCDA3A15AB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6193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2259A-3F81-4329-88A6-B8A6C43E068E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961E-689F-4899-A214-3B6F0342FE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74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3960-C617-41F9-A1EE-CBAF41269748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06312-2FF6-4C70-B333-BFBA82AE15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13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11C6-FF3D-4F10-B5AC-C403B5D10B75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1A142-3D55-4398-9387-85F70979FC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30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BF4C0-63EA-40DD-869A-7248C267C12C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5FF6-06AB-43F6-BEB3-9192B630198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61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45EBB-27A8-42AB-B17B-9B2C27FA6D96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8BA2-A953-44FA-A6A4-D48460B477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2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B7E9-545C-44DB-A29B-094FBB0FBE43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4C838-19FC-41FC-A67C-700C445F37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40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DA997-C1D7-463B-9F86-77A4E2D99CD4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A4B1-3D78-4201-B598-67CD67B453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54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FEABC-5638-436E-818E-4A2A652D5062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B409-B57B-4827-8C44-BA7085F480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8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67FD4-72C6-49D1-9297-F643CACAF168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C623B-99C9-4EB9-95C7-BCEB6D6241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70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DDEE-CD91-4037-A731-3B2A4DB9978E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4389-E026-4DDE-B960-B5718EDA10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02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E85EF-8ED1-4050-B306-273720E902AD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1CC3-87EA-4C9D-BE91-AB22EB14BC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864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>
            <a:alpha val="8980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E96AD5E4-965C-49C3-A75E-32020B03A929}" type="datetimeFigureOut">
              <a:rPr lang="en-GB"/>
              <a:pPr>
                <a:defRPr/>
              </a:pPr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7B2594E5-258D-4A18-91C0-ECF81EEB76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6163"/>
            <a:ext cx="91440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9B268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9B26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F9B268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F9B268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F9B268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F9B268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F9B268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nquiry@pacuniversity.ac.k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ssions@pacuniversity.ac.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from D\francis desktop\CATE PR DPT\PAC LOGO\pac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34475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 txBox="1">
            <a:spLocks/>
          </p:cNvSpPr>
          <p:nvPr/>
        </p:nvSpPr>
        <p:spPr bwMode="auto">
          <a:xfrm>
            <a:off x="0" y="2971800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/>
              <a:t>Contact Us</a:t>
            </a:r>
            <a:r>
              <a:rPr lang="en-GB" altLang="en-US" sz="3600"/>
              <a:t/>
            </a:r>
            <a:br>
              <a:rPr lang="en-GB" altLang="en-US" sz="3600"/>
            </a:br>
            <a:r>
              <a:rPr lang="en-GB" altLang="en-US" sz="3600"/>
              <a:t>PAN AFRICA CHRISTIAN UNIVERSITY</a:t>
            </a:r>
            <a:endParaRPr lang="en-GB" altLang="en-US" sz="4000"/>
          </a:p>
        </p:txBody>
      </p:sp>
      <p:sp>
        <p:nvSpPr>
          <p:cNvPr id="8196" name="Subtitle 2"/>
          <p:cNvSpPr txBox="1">
            <a:spLocks/>
          </p:cNvSpPr>
          <p:nvPr/>
        </p:nvSpPr>
        <p:spPr bwMode="auto">
          <a:xfrm>
            <a:off x="76200" y="434340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F9B26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altLang="en-US" sz="2400" dirty="0"/>
              <a:t>General enquiries: </a:t>
            </a:r>
            <a:r>
              <a:rPr lang="en-GB" altLang="en-US" sz="2400" dirty="0">
                <a:hlinkClick r:id="rId3"/>
              </a:rPr>
              <a:t>enquiry@pacuniversity.ac.ke</a:t>
            </a:r>
            <a:endParaRPr lang="en-GB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/>
              <a:t>Admissions &amp; applications: </a:t>
            </a:r>
            <a:r>
              <a:rPr lang="en-GB" altLang="en-US" sz="2400" dirty="0">
                <a:hlinkClick r:id="rId4"/>
              </a:rPr>
              <a:t>admissions@pacuniversity.ac.ke</a:t>
            </a:r>
            <a:endParaRPr lang="en-GB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/>
              <a:t>Call us on: +254 73 440 0694 or </a:t>
            </a:r>
            <a:r>
              <a:rPr lang="en-GB" altLang="en-US" sz="2400" dirty="0" smtClean="0"/>
              <a:t>+254 72 </a:t>
            </a:r>
            <a:r>
              <a:rPr lang="en-GB" altLang="en-US" sz="2400" dirty="0"/>
              <a:t>193 2050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CUn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pt [Compatibility Mode]" id="{3C535BF4-9A01-4380-B966-358CEAD2F956}" vid="{8BF9F25C-5418-40D8-A26F-0B0183075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Template-1</Template>
  <TotalTime>0</TotalTime>
  <Words>27</Words>
  <Application>Microsoft Office PowerPoint</Application>
  <PresentationFormat>On-screen Show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TEAMOS(aXeSwY &amp; tomeCar)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 Ondiek</dc:creator>
  <cp:lastModifiedBy>Bernard O Ondiek</cp:lastModifiedBy>
  <cp:revision>1</cp:revision>
  <cp:lastPrinted>2015-06-22T14:47:00Z</cp:lastPrinted>
  <dcterms:created xsi:type="dcterms:W3CDTF">2017-08-28T06:36:28Z</dcterms:created>
  <dcterms:modified xsi:type="dcterms:W3CDTF">2017-08-28T06:37:11Z</dcterms:modified>
</cp:coreProperties>
</file>