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58" r:id="rId4"/>
    <p:sldId id="257" r:id="rId5"/>
    <p:sldId id="262" r:id="rId6"/>
    <p:sldId id="260" r:id="rId7"/>
  </p:sldIdLst>
  <p:sldSz cx="9144000" cy="6858000" type="screen4x3"/>
  <p:notesSz cx="6858000" cy="9144000"/>
  <p:defaultTextStyle>
    <a:defPPr>
      <a:defRPr lang="es-C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01" autoAdjust="0"/>
    <p:restoredTop sz="94660"/>
  </p:normalViewPr>
  <p:slideViewPr>
    <p:cSldViewPr>
      <p:cViewPr varScale="1">
        <p:scale>
          <a:sx n="58" d="100"/>
          <a:sy n="58" d="100"/>
        </p:scale>
        <p:origin x="-9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7F3518C-8193-450E-AE1E-E9EAC97E4148}" type="datetimeFigureOut">
              <a:rPr lang="es-CL"/>
              <a:pPr>
                <a:defRPr/>
              </a:pPr>
              <a:t>21-04-2013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6D9D84-AEC5-426D-834A-194E94B874C0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F6AE2-78F6-46DA-B02A-ED46DA0A2792}" type="datetimeFigureOut">
              <a:rPr lang="es-CL"/>
              <a:pPr>
                <a:defRPr/>
              </a:pPr>
              <a:t>21-04-2013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338DA-F028-43E4-93B2-8EDDF5CAC297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D8643-A330-4403-8075-924D27A5D358}" type="datetimeFigureOut">
              <a:rPr lang="es-CL"/>
              <a:pPr>
                <a:defRPr/>
              </a:pPr>
              <a:t>21-04-2013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5109F-F37D-4B8D-9C47-A80705BC7A9D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8A1BB-4D20-484A-B443-8715752A5436}" type="datetimeFigureOut">
              <a:rPr lang="es-CL"/>
              <a:pPr>
                <a:defRPr/>
              </a:pPr>
              <a:t>21-04-2013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36998-0CA4-4B54-BE3D-E1E03F3E2044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66DB7-313B-4395-BC6C-009D703F064D}" type="datetimeFigureOut">
              <a:rPr lang="es-CL"/>
              <a:pPr>
                <a:defRPr/>
              </a:pPr>
              <a:t>21-04-2013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C31BD-DDB1-42D9-9A07-BE82DBBBF39A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A5A45-2981-4C70-971F-E2E4306F911B}" type="datetimeFigureOut">
              <a:rPr lang="es-CL"/>
              <a:pPr>
                <a:defRPr/>
              </a:pPr>
              <a:t>21-04-2013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A14B8-0A83-4445-BDF1-8ADAE94223EE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EDE77-5C4F-4D1E-85EC-18EA09CD786E}" type="datetimeFigureOut">
              <a:rPr lang="es-CL"/>
              <a:pPr>
                <a:defRPr/>
              </a:pPr>
              <a:t>21-04-2013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F8442-4C5D-4B97-8D20-A5BD4BA94BFB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E5B19-3242-47F0-B922-36D295FFB180}" type="datetimeFigureOut">
              <a:rPr lang="es-CL"/>
              <a:pPr>
                <a:defRPr/>
              </a:pPr>
              <a:t>21-04-2013</a:t>
            </a:fld>
            <a:endParaRPr lang="es-CL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BE5CE-6403-4082-ADE3-F8FF2E6626F3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ABEF0-EF5A-4659-9839-81FA31B3D5DC}" type="datetimeFigureOut">
              <a:rPr lang="es-CL"/>
              <a:pPr>
                <a:defRPr/>
              </a:pPr>
              <a:t>21-04-2013</a:t>
            </a:fld>
            <a:endParaRPr lang="es-C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1BABE-3EF3-4888-8ED5-C2949100CE6F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AEF29-2D44-4E0D-9EEF-9D6A8ACE907E}" type="datetimeFigureOut">
              <a:rPr lang="es-CL"/>
              <a:pPr>
                <a:defRPr/>
              </a:pPr>
              <a:t>21-04-2013</a:t>
            </a:fld>
            <a:endParaRPr lang="es-CL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9980B-1498-4E6A-BB96-01CEFDC96C32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D9B4F-085B-40CD-8CA6-A021040F18E5}" type="datetimeFigureOut">
              <a:rPr lang="es-CL"/>
              <a:pPr>
                <a:defRPr/>
              </a:pPr>
              <a:t>21-04-2013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89EF9-6862-48C9-AAB5-2BD2AD6887A5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DB838-44DD-4071-89B7-6CCE59061512}" type="datetimeFigureOut">
              <a:rPr lang="es-CL"/>
              <a:pPr>
                <a:defRPr/>
              </a:pPr>
              <a:t>21-04-2013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36CF2-52A1-494E-A6D0-7526D0DFE51E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L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09AF7CF-243F-4581-907D-6AFAA6F50A5A}" type="datetimeFigureOut">
              <a:rPr lang="es-CL"/>
              <a:pPr>
                <a:defRPr/>
              </a:pPr>
              <a:t>21-04-2013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28C2CDF-D339-430D-98F1-F7EE689850C6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4 Imagen"/>
          <p:cNvPicPr>
            <a:picLocks noChangeAspect="1"/>
          </p:cNvPicPr>
          <p:nvPr/>
        </p:nvPicPr>
        <p:blipFill>
          <a:blip r:embed="rId2"/>
          <a:srcRect l="10425" r="10977"/>
          <a:stretch>
            <a:fillRect/>
          </a:stretch>
        </p:blipFill>
        <p:spPr bwMode="auto">
          <a:xfrm>
            <a:off x="250825" y="639763"/>
            <a:ext cx="434340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3 Image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463" y="836613"/>
            <a:ext cx="4116387" cy="411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4"/>
          <a:srcRect l="10304" t="37566" r="14044" b="42564"/>
          <a:stretch>
            <a:fillRect/>
          </a:stretch>
        </p:blipFill>
        <p:spPr bwMode="auto">
          <a:xfrm>
            <a:off x="717550" y="5300663"/>
            <a:ext cx="7754938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/>
          <a:srcRect l="27" r="383"/>
          <a:stretch>
            <a:fillRect/>
          </a:stretch>
        </p:blipFill>
        <p:spPr bwMode="auto">
          <a:xfrm>
            <a:off x="0" y="0"/>
            <a:ext cx="181816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 L -0.97639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Nueva carpeta (2)\D2009_0331_T0153_b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476250"/>
            <a:ext cx="8626475" cy="589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G:\Nueva carpeta (2)\Paracaidas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476250"/>
            <a:ext cx="8626475" cy="589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:\Nueva carpeta (2)\curiosity_mars_00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1027113"/>
            <a:ext cx="8629650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G:\Nueva carpeta (2)\curiosity_mars_00 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027113"/>
            <a:ext cx="8653463" cy="481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Flecha abajo"/>
          <p:cNvSpPr/>
          <p:nvPr/>
        </p:nvSpPr>
        <p:spPr>
          <a:xfrm rot="18000000">
            <a:off x="3320257" y="1112043"/>
            <a:ext cx="438150" cy="1020763"/>
          </a:xfrm>
          <a:prstGeom prst="downArrow">
            <a:avLst>
              <a:gd name="adj1" fmla="val 27622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L"/>
          </a:p>
        </p:txBody>
      </p:sp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179388" y="1052513"/>
            <a:ext cx="3313112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sz="4000">
                <a:latin typeface="Arial Narrow" pitchFamily="34" charset="0"/>
              </a:rPr>
              <a:t>Back Shell </a:t>
            </a:r>
            <a:br>
              <a:rPr lang="es-CL" sz="4000">
                <a:latin typeface="Arial Narrow" pitchFamily="34" charset="0"/>
              </a:rPr>
            </a:br>
            <a:r>
              <a:rPr lang="es-CL">
                <a:latin typeface="Arial Narrow" pitchFamily="34" charset="0"/>
              </a:rPr>
              <a:t>(Interface Plate)                        </a:t>
            </a:r>
          </a:p>
          <a:p>
            <a:pPr algn="ctr"/>
            <a:endParaRPr lang="es-CL">
              <a:latin typeface="Arial Narrow" pitchFamily="34" charset="0"/>
            </a:endParaRPr>
          </a:p>
          <a:p>
            <a:pPr algn="ctr"/>
            <a:r>
              <a:rPr lang="es-CL">
                <a:latin typeface="Arial Narrow" pitchFamily="34" charset="0"/>
              </a:rPr>
              <a:t>Espacio disponible para carga util</a:t>
            </a:r>
          </a:p>
        </p:txBody>
      </p:sp>
      <p:sp>
        <p:nvSpPr>
          <p:cNvPr id="3" name="1 Flecha abajo"/>
          <p:cNvSpPr>
            <a:spLocks noChangeArrowheads="1"/>
          </p:cNvSpPr>
          <p:nvPr/>
        </p:nvSpPr>
        <p:spPr bwMode="auto">
          <a:xfrm rot="5400000">
            <a:off x="5655469" y="1121569"/>
            <a:ext cx="438150" cy="1020762"/>
          </a:xfrm>
          <a:prstGeom prst="downArrow">
            <a:avLst>
              <a:gd name="adj1" fmla="val 27620"/>
              <a:gd name="adj2" fmla="val 50002"/>
            </a:avLst>
          </a:prstGeom>
          <a:solidFill>
            <a:srgbClr val="C00000"/>
          </a:solidFill>
          <a:ln w="25400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L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6156325" y="1412875"/>
            <a:ext cx="26654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>
                <a:latin typeface="Arial Narrow" pitchFamily="34" charset="0"/>
              </a:rPr>
              <a:t>Estructura soportante contenedora del paracaídas supersónico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3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/>
          <p:cNvPicPr>
            <a:picLocks noChangeAspect="1" noChangeArrowheads="1"/>
          </p:cNvPicPr>
          <p:nvPr/>
        </p:nvPicPr>
        <p:blipFill>
          <a:blip r:embed="rId2"/>
          <a:srcRect l="27" r="383"/>
          <a:stretch>
            <a:fillRect/>
          </a:stretch>
        </p:blipFill>
        <p:spPr bwMode="auto">
          <a:xfrm>
            <a:off x="0" y="0"/>
            <a:ext cx="181816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-23813" y="2779713"/>
            <a:ext cx="2311401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b="1">
                <a:solidFill>
                  <a:schemeClr val="bg1"/>
                </a:solidFill>
                <a:latin typeface="Arial Narrow" pitchFamily="34" charset="0"/>
              </a:rPr>
              <a:t>Transformación de paracaídas a globo</a:t>
            </a: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2268538" y="4508500"/>
            <a:ext cx="3095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b="1">
                <a:solidFill>
                  <a:schemeClr val="bg1"/>
                </a:solidFill>
                <a:latin typeface="Arial Narrow" pitchFamily="34" charset="0"/>
              </a:rPr>
              <a:t>Desprendimiento del la parte posterior del BackShell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787900" y="3568700"/>
            <a:ext cx="20875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b="1">
                <a:solidFill>
                  <a:schemeClr val="bg1"/>
                </a:solidFill>
                <a:latin typeface="Arial Narrow" pitchFamily="34" charset="0"/>
              </a:rPr>
              <a:t>Recolección y almacenaje de datos</a:t>
            </a: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7380288" y="1414463"/>
            <a:ext cx="17335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b="1">
                <a:solidFill>
                  <a:schemeClr val="bg1"/>
                </a:solidFill>
                <a:latin typeface="Arial Narrow" pitchFamily="34" charset="0"/>
              </a:rPr>
              <a:t>Transmisión de datos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7059613" y="3387725"/>
            <a:ext cx="2089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CL" b="1">
                <a:solidFill>
                  <a:schemeClr val="bg1"/>
                </a:solidFill>
                <a:latin typeface="Arial Narrow" pitchFamily="34" charset="0"/>
              </a:rPr>
              <a:t>Trayectoria libre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 L -0.97639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1 Image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2775" y="731838"/>
            <a:ext cx="5403850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37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Arial Narrow</vt:lpstr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Sol</dc:creator>
  <cp:lastModifiedBy>andres</cp:lastModifiedBy>
  <cp:revision>10</cp:revision>
  <dcterms:created xsi:type="dcterms:W3CDTF">2013-04-20T23:08:14Z</dcterms:created>
  <dcterms:modified xsi:type="dcterms:W3CDTF">2013-04-21T14:40:21Z</dcterms:modified>
</cp:coreProperties>
</file>