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76" d="100"/>
          <a:sy n="76" d="100"/>
        </p:scale>
        <p:origin x="-504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129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195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70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818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479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42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72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739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767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3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4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EF7D-9B80-4063-976D-D72CF7B03DFB}" type="datetimeFigureOut">
              <a:rPr lang="es-CL" smtClean="0"/>
              <a:t>21-04-2013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0421-DFF1-4FB0-AE4D-823EC8DDB18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67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066933" y="1530860"/>
            <a:ext cx="5002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Earth Day Challenge</a:t>
            </a:r>
            <a:endParaRPr lang="es-CL" sz="4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475705" y="2300301"/>
            <a:ext cx="247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CL" sz="3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April</a:t>
            </a:r>
            <a:r>
              <a:rPr lang="es-CL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22th</a:t>
            </a:r>
            <a:endParaRPr lang="es-CL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4"/>
          <p:cNvSpPr txBox="1"/>
          <p:nvPr/>
        </p:nvSpPr>
        <p:spPr>
          <a:xfrm>
            <a:off x="8375496" y="3951499"/>
            <a:ext cx="267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CL" sz="28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Delphos</a:t>
            </a:r>
            <a:r>
              <a:rPr lang="es-CL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Project</a:t>
            </a:r>
            <a:endParaRPr lang="es-CL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51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"/>
          <p:cNvSpPr txBox="1"/>
          <p:nvPr/>
        </p:nvSpPr>
        <p:spPr>
          <a:xfrm>
            <a:off x="4271376" y="656723"/>
            <a:ext cx="3056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es-CL" sz="9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s-CL" sz="9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0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9790" y="2768439"/>
            <a:ext cx="295465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9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PM10</a:t>
            </a:r>
            <a:endParaRPr lang="es-CL" sz="9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4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40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facebook.com/ajax/messaging/attachment.php?attach_id=6c7260640a839e8abec0f46939f276b4&amp;mid=mid.1366496946794%3Aa278ce746ba93f5c40&amp;hash=AQCTZuR8m4GFaKOS"/>
          <p:cNvSpPr>
            <a:spLocks noChangeAspect="1" noChangeArrowheads="1"/>
          </p:cNvSpPr>
          <p:nvPr/>
        </p:nvSpPr>
        <p:spPr bwMode="auto">
          <a:xfrm>
            <a:off x="63500" y="-4732338"/>
            <a:ext cx="9858375" cy="98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4" descr="https://www.facebook.com/ajax/messaging/attachment.php?attach_id=6c7260640a839e8abec0f46939f276b4&amp;mid=mid.1366496946794%3Aa278ce746ba93f5c40&amp;hash=AQCTZuR8m4GFaKOS"/>
          <p:cNvSpPr>
            <a:spLocks noChangeAspect="1" noChangeArrowheads="1"/>
          </p:cNvSpPr>
          <p:nvPr/>
        </p:nvSpPr>
        <p:spPr bwMode="auto">
          <a:xfrm>
            <a:off x="215900" y="-4579938"/>
            <a:ext cx="9858375" cy="98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AutoShape 6" descr="https://www.facebook.com/ajax/messaging/attachment.php?attach_id=6c7260640a839e8abec0f46939f276b4&amp;mid=mid.1366496946794%3Aa278ce746ba93f5c40&amp;hash=AQCTZuR8m4GFaKOS"/>
          <p:cNvSpPr>
            <a:spLocks noChangeAspect="1" noChangeArrowheads="1"/>
          </p:cNvSpPr>
          <p:nvPr/>
        </p:nvSpPr>
        <p:spPr bwMode="auto">
          <a:xfrm>
            <a:off x="368300" y="-4427538"/>
            <a:ext cx="9858375" cy="985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23" y="8155"/>
            <a:ext cx="6849845" cy="684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https://www.facebook.com/ajax/mercury/attachments/photo.php?fbid=10201214132901905&amp;mode=contain&amp;width=460&amp;height=460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222" y="3630613"/>
            <a:ext cx="45720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fbcdn-sphotos-h-a.akamaihd.net/hphotos-ak-frc1/v/422154_10201214130141836_838521911_n.jpg?oh=bf55caad9c1022c0bc875117be5be228&amp;oe=51760E48&amp;__gda__=1366676456_273384a321d9ff06d926780fe939e0f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688" y="866654"/>
            <a:ext cx="47625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34" y="2981315"/>
            <a:ext cx="4902597" cy="276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5"/>
            <a:ext cx="407726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03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cristina.caro@inacapmail.cl</dc:creator>
  <cp:lastModifiedBy>Hans Nemarich</cp:lastModifiedBy>
  <cp:revision>9</cp:revision>
  <dcterms:created xsi:type="dcterms:W3CDTF">2013-04-20T22:47:20Z</dcterms:created>
  <dcterms:modified xsi:type="dcterms:W3CDTF">2013-04-21T15:29:35Z</dcterms:modified>
</cp:coreProperties>
</file>