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52 Imagen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57166"/>
            <a:ext cx="1990720" cy="114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38 Rectángulo"/>
          <p:cNvSpPr/>
          <p:nvPr/>
        </p:nvSpPr>
        <p:spPr>
          <a:xfrm>
            <a:off x="928662" y="2357430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40 Imagen" descr="plati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48" y="2357430"/>
            <a:ext cx="170790" cy="714380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142976" y="3857628"/>
            <a:ext cx="750099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5214942" y="2357430"/>
            <a:ext cx="3286148" cy="714380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929058" y="2214554"/>
            <a:ext cx="1285884" cy="10001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071538" y="2357430"/>
            <a:ext cx="2857520" cy="71438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6 Imagen" descr="cue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2357430"/>
            <a:ext cx="2857520" cy="74294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9" name="8 Imagen" descr="cue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357430"/>
            <a:ext cx="3286148" cy="74294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0" name="9 Marco"/>
          <p:cNvSpPr/>
          <p:nvPr/>
        </p:nvSpPr>
        <p:spPr>
          <a:xfrm>
            <a:off x="3929058" y="2143116"/>
            <a:ext cx="1285884" cy="1071570"/>
          </a:xfrm>
          <a:prstGeom prst="fram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13 Imagen" descr="imagesCATKAK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71934" y="2285992"/>
            <a:ext cx="285752" cy="285752"/>
          </a:xfrm>
          <a:prstGeom prst="rect">
            <a:avLst/>
          </a:prstGeom>
        </p:spPr>
      </p:pic>
      <p:pic>
        <p:nvPicPr>
          <p:cNvPr id="15" name="14 Imagen" descr="imagesCATKAK0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686" y="2500306"/>
            <a:ext cx="428628" cy="357190"/>
          </a:xfrm>
          <a:prstGeom prst="rect">
            <a:avLst/>
          </a:prstGeom>
        </p:spPr>
      </p:pic>
      <p:pic>
        <p:nvPicPr>
          <p:cNvPr id="16" name="15 Imagen" descr="imagesCATKAK0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6314" y="2786058"/>
            <a:ext cx="280984" cy="280984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3857620" y="3857628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>
            <a:stCxn id="18" idx="1"/>
            <a:endCxn id="18" idx="3"/>
          </p:cNvCxnSpPr>
          <p:nvPr/>
        </p:nvCxnSpPr>
        <p:spPr>
          <a:xfrm rot="10800000" flipH="1">
            <a:off x="3857620" y="4036223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8" idx="2"/>
          </p:cNvCxnSpPr>
          <p:nvPr/>
        </p:nvCxnSpPr>
        <p:spPr>
          <a:xfrm rot="5400000" flipH="1">
            <a:off x="4536281" y="41076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214546" y="4786322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Bateria</a:t>
            </a:r>
            <a:endParaRPr lang="es-ES" dirty="0"/>
          </a:p>
        </p:txBody>
      </p:sp>
      <p:cxnSp>
        <p:nvCxnSpPr>
          <p:cNvPr id="25" name="24 Conector recto de flecha"/>
          <p:cNvCxnSpPr>
            <a:endCxn id="23" idx="0"/>
          </p:cNvCxnSpPr>
          <p:nvPr/>
        </p:nvCxnSpPr>
        <p:spPr>
          <a:xfrm rot="10800000" flipV="1">
            <a:off x="2640400" y="4143380"/>
            <a:ext cx="1574410" cy="64294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285984" y="50720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Litio</a:t>
            </a:r>
            <a:endParaRPr lang="es-ES" dirty="0"/>
          </a:p>
        </p:txBody>
      </p:sp>
      <p:cxnSp>
        <p:nvCxnSpPr>
          <p:cNvPr id="28" name="27 Conector recto de flecha"/>
          <p:cNvCxnSpPr>
            <a:endCxn id="29" idx="0"/>
          </p:cNvCxnSpPr>
          <p:nvPr/>
        </p:nvCxnSpPr>
        <p:spPr>
          <a:xfrm rot="10800000" flipV="1">
            <a:off x="5219566" y="4071942"/>
            <a:ext cx="1138385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429124" y="492919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 Flash</a:t>
            </a:r>
          </a:p>
        </p:txBody>
      </p:sp>
      <p:cxnSp>
        <p:nvCxnSpPr>
          <p:cNvPr id="32" name="31 Conector recto de flecha"/>
          <p:cNvCxnSpPr/>
          <p:nvPr/>
        </p:nvCxnSpPr>
        <p:spPr>
          <a:xfrm rot="10800000" flipV="1">
            <a:off x="4143372" y="4000504"/>
            <a:ext cx="642942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3643306" y="4572008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Pantalla </a:t>
            </a:r>
            <a:endParaRPr lang="es-ES" dirty="0"/>
          </a:p>
        </p:txBody>
      </p:sp>
      <p:cxnSp>
        <p:nvCxnSpPr>
          <p:cNvPr id="35" name="34 Conector recto de flecha"/>
          <p:cNvCxnSpPr/>
          <p:nvPr/>
        </p:nvCxnSpPr>
        <p:spPr>
          <a:xfrm rot="5400000">
            <a:off x="3929058" y="4286256"/>
            <a:ext cx="135732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643306" y="54292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CMOS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714876" y="5214950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Pendrive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8501090" y="2357430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41 Imagen" descr="imagesCATKAK0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71934" y="2285992"/>
            <a:ext cx="209546" cy="209546"/>
          </a:xfrm>
          <a:prstGeom prst="rect">
            <a:avLst/>
          </a:prstGeom>
        </p:spPr>
      </p:pic>
      <p:pic>
        <p:nvPicPr>
          <p:cNvPr id="44" name="43 Imagen" descr="plati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1090" y="2357430"/>
            <a:ext cx="170790" cy="714380"/>
          </a:xfrm>
          <a:prstGeom prst="rect">
            <a:avLst/>
          </a:prstGeom>
        </p:spPr>
      </p:pic>
      <p:sp>
        <p:nvSpPr>
          <p:cNvPr id="45" name="44 Triángulo isósceles"/>
          <p:cNvSpPr/>
          <p:nvPr/>
        </p:nvSpPr>
        <p:spPr>
          <a:xfrm rot="10800000">
            <a:off x="3929058" y="3857628"/>
            <a:ext cx="142876" cy="214314"/>
          </a:xfrm>
          <a:prstGeom prst="triangle">
            <a:avLst>
              <a:gd name="adj" fmla="val 47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Triángulo isósceles"/>
          <p:cNvSpPr/>
          <p:nvPr/>
        </p:nvSpPr>
        <p:spPr>
          <a:xfrm rot="10800000">
            <a:off x="4500562" y="3857628"/>
            <a:ext cx="142876" cy="214314"/>
          </a:xfrm>
          <a:prstGeom prst="triangle">
            <a:avLst>
              <a:gd name="adj" fmla="val 47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Triángulo isósceles"/>
          <p:cNvSpPr/>
          <p:nvPr/>
        </p:nvSpPr>
        <p:spPr>
          <a:xfrm rot="10800000">
            <a:off x="5072066" y="3857628"/>
            <a:ext cx="142876" cy="214314"/>
          </a:xfrm>
          <a:prstGeom prst="triangle">
            <a:avLst>
              <a:gd name="adj" fmla="val 47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48 Conector recto de flecha"/>
          <p:cNvCxnSpPr>
            <a:stCxn id="45" idx="3"/>
          </p:cNvCxnSpPr>
          <p:nvPr/>
        </p:nvCxnSpPr>
        <p:spPr>
          <a:xfrm rot="5400000" flipH="1" flipV="1">
            <a:off x="4287787" y="3359102"/>
            <a:ext cx="214314" cy="78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4786314" y="3357562"/>
            <a:ext cx="216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Prismas de Diamante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071538" y="357166"/>
            <a:ext cx="3357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Cancri </a:t>
            </a:r>
            <a:r>
              <a:rPr lang="es-E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E 55</a:t>
            </a:r>
          </a:p>
          <a:p>
            <a:r>
              <a:rPr lang="es-E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reflection blurRad="6350" stA="55000" endA="50" endPos="85000" dist="29997" dir="5400000" sy="-100000" algn="bl" rotWithShape="0"/>
                </a:effectLst>
              </a:rPr>
              <a:t>Diamond in the sky</a:t>
            </a:r>
            <a:endParaRPr lang="es-E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Elena</dc:creator>
  <cp:lastModifiedBy>Elena</cp:lastModifiedBy>
  <cp:revision>6</cp:revision>
  <dcterms:created xsi:type="dcterms:W3CDTF">2013-04-20T18:13:42Z</dcterms:created>
  <dcterms:modified xsi:type="dcterms:W3CDTF">2013-04-20T19:14:07Z</dcterms:modified>
</cp:coreProperties>
</file>