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4" r:id="rId5"/>
    <p:sldMasterId id="2147483686" r:id="rId6"/>
    <p:sldMasterId id="2147483660" r:id="rId7"/>
    <p:sldMasterId id="2147483692" r:id="rId8"/>
    <p:sldMasterId id="2147483698" r:id="rId9"/>
    <p:sldMasterId id="2147483704" r:id="rId10"/>
  </p:sldMasterIdLst>
  <p:notesMasterIdLst>
    <p:notesMasterId r:id="rId21"/>
  </p:notesMasterIdLst>
  <p:sldIdLst>
    <p:sldId id="257" r:id="rId11"/>
    <p:sldId id="258" r:id="rId12"/>
    <p:sldId id="260" r:id="rId13"/>
    <p:sldId id="261" r:id="rId14"/>
    <p:sldId id="259" r:id="rId15"/>
    <p:sldId id="262" r:id="rId16"/>
    <p:sldId id="263" r:id="rId17"/>
    <p:sldId id="265" r:id="rId18"/>
    <p:sldId id="264" r:id="rId19"/>
    <p:sldId id="266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F580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4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200" y="7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2B5D8-C527-B44B-90D8-04AF11243266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82500-135F-2A4F-B4F3-3463569B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190-BFC6-364D-82EF-4DB158E9F76C}" type="datetime1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E9E8-CF60-2041-96AF-F22BF8974EC6}" type="datetime1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6BF-1B5C-DC42-B4F9-0853FD368A72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59DE-7A0D-E447-B75D-FE816E0E4F35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066E-E09B-CB4F-AB6F-2A55101BEF8C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336-7216-7A48-B9A7-13C1AC80F71E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AD15-F185-114B-8DE8-7201879B8018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C933-57F3-E441-9B39-22AE92A492A4}" type="datetime1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93FF-1A90-3C45-80CB-A6257B1744D0}" type="datetime1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6ADC-FC36-7549-9652-2A42538C13A1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BE2F-6652-8144-AFE8-364CD12B8C80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FCE0-2843-0249-A52B-E640852FEE16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346B-DC0E-0E45-8359-0D4BD30EDFF9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C871-DDEB-DE46-9F60-952EF08A43FC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8317-90B3-564A-ABDD-3EE71537196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92E-05B6-1947-B90D-3F3BD70D77E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2AE9-B80E-344F-8636-0BE7E778ACEF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5C05-8B25-4E47-A1DA-3F1AAE66D6E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0084-581B-7141-9EFD-440837D51EFD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444-7449-3E4B-92C3-925F3E69E962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43A5-A0D7-3948-A140-C33AC4CD0F4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C8AD-6D2E-8641-BFBE-01CFBF80168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325-2B1E-AA4A-9863-795EF9D9F14C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C5AF-F649-5A45-AAE2-7DC0EE1B1E32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CA95-02AC-444A-88BD-E834E6968B09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7026-9888-7043-AB26-F19C849D524C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38C9-9E22-4C4C-9935-5AD16DD8B97A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9273-1DB5-ED46-92CD-EDAAD45E31E3}" type="datetime1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4F7-15C9-4748-B6C2-4282600155C7}" type="datetime1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515F-3EC8-2849-A8C8-2602FE70C690}" type="datetime1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1FEE-23C5-4841-94C5-A80B3072E133}" type="datetime1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3E5D-4DAB-0242-9591-61FEB6FC49D5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6D1F-F02C-5841-B501-F366CECC57AC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DF07-0AA9-4B41-AB32-8A66A47FE3B8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9F2E-D2B0-904D-B4CF-E90368B8D284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DB64-3A24-4548-9A8C-1AB3FB19D9E8}" type="datetime1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32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50FC-81DE-E043-BB5A-33C01C929494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F40F-8432-1A4D-B955-99AFBE7717B6}" type="datetime1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AGU 2019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A96-79B2-3440-9BB1-4B6E18A23102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F513-E34C-B246-A78F-72AF70822360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C33C-4884-8448-A154-92E15A0A2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E6F9-39F6-8448-B8B3-8722EA488948}" type="datetime1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3C40-0D7A-0449-BFC0-02E877DA2694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F211-3B96-9C4F-9229-51945C292D56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D1B7-62C3-E34B-92C8-1C81FF3F9EAD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9/29/20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Fall AGU 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FCDD-15EF-824A-9640-E05A2B9DC695}" type="datetime1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AGU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A1C60-5921-2149-BD8D-42883702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C88E4-0E53-0B40-9E0A-A5B2B713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47139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500" dirty="0"/>
              <a:t>Passing this class is contingent on completion of “the project” (30% of grade).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Pick a task that incorporates several course aspects.  It can be research related.  Challenge yourself!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GET APPROVAL FOR YOUR PROJECT</a:t>
            </a:r>
            <a:r>
              <a:rPr lang="en-US" dirty="0"/>
              <a:t>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Code it up.  Document your code, add many many comments.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Typeset a document that explains your goals, your approach, and how your code achieves these goals.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Turn it in.  Provide all source code via </a:t>
            </a:r>
            <a:r>
              <a:rPr lang="en-US" dirty="0" err="1"/>
              <a:t>github</a:t>
            </a:r>
            <a:r>
              <a:rPr lang="en-US" dirty="0"/>
              <a:t> (including enough data so that I can test it!) and your PDF writeup via Canvas.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DUE DATES ARE IN SYLLABUS!  DON’T BE LATE!</a:t>
            </a:r>
          </a:p>
        </p:txBody>
      </p:sp>
    </p:spTree>
    <p:extLst>
      <p:ext uri="{BB962C8B-B14F-4D97-AF65-F5344CB8AC3E}">
        <p14:creationId xmlns:p14="http://schemas.microsoft.com/office/powerpoint/2010/main" val="6935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86A6D4-1546-974B-B2EE-82318E45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1161"/>
            <a:ext cx="6858000" cy="1790700"/>
          </a:xfrm>
        </p:spPr>
        <p:txBody>
          <a:bodyPr>
            <a:normAutofit/>
          </a:bodyPr>
          <a:lstStyle/>
          <a:p>
            <a:r>
              <a:rPr lang="en-US" sz="8000" dirty="0"/>
              <a:t>START NOW.</a:t>
            </a:r>
          </a:p>
        </p:txBody>
      </p:sp>
    </p:spTree>
    <p:extLst>
      <p:ext uri="{BB962C8B-B14F-4D97-AF65-F5344CB8AC3E}">
        <p14:creationId xmlns:p14="http://schemas.microsoft.com/office/powerpoint/2010/main" val="9479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B72C-6476-A449-B4D1-450E5FEF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Aspects Must Be Considered!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5910-35A6-6949-BE86-5131C660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2" y="693019"/>
            <a:ext cx="8986129" cy="4162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Your solution must include 2 or more of the following coding aspects that we cover in class:</a:t>
            </a:r>
            <a:br>
              <a:rPr lang="en-US" dirty="0"/>
            </a:br>
            <a:endParaRPr lang="en-US" dirty="0"/>
          </a:p>
          <a:p>
            <a:pPr marL="914400" indent="-222250"/>
            <a:r>
              <a:rPr lang="en-US" dirty="0"/>
              <a:t>File reading &amp; writing</a:t>
            </a:r>
          </a:p>
          <a:p>
            <a:pPr marL="914400" indent="-222250"/>
            <a:r>
              <a:rPr lang="en-US" dirty="0"/>
              <a:t>Data visualization</a:t>
            </a:r>
          </a:p>
          <a:p>
            <a:pPr marL="914400" indent="-222250"/>
            <a:r>
              <a:rPr lang="en-US" dirty="0"/>
              <a:t>Data processing &amp; analysis</a:t>
            </a:r>
          </a:p>
          <a:p>
            <a:pPr marL="914400" indent="-222250"/>
            <a:r>
              <a:rPr lang="en-US" dirty="0"/>
              <a:t>Automation (scripting)</a:t>
            </a:r>
          </a:p>
          <a:p>
            <a:pPr marL="914400" indent="-222250"/>
            <a:r>
              <a:rPr lang="en-US" dirty="0"/>
              <a:t>Interacting with the OS</a:t>
            </a:r>
          </a:p>
          <a:p>
            <a:pPr marL="914400" indent="-222250"/>
            <a:r>
              <a:rPr lang="en-US" dirty="0"/>
              <a:t>Compilation of complex code</a:t>
            </a:r>
          </a:p>
        </p:txBody>
      </p:sp>
    </p:spTree>
    <p:extLst>
      <p:ext uri="{BB962C8B-B14F-4D97-AF65-F5344CB8AC3E}">
        <p14:creationId xmlns:p14="http://schemas.microsoft.com/office/powerpoint/2010/main" val="19409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1708-6D0B-EA47-A79F-7D75492F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SWMF Orbit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D1D2-A57D-5C49-93E0-694B87C0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Problem: creating virtual satellite input files for new SWMF simulations is a lot of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orbits from the web for each satellite (</a:t>
            </a:r>
            <a:r>
              <a:rPr lang="en-US" dirty="0">
                <a:solidFill>
                  <a:srgbClr val="FF0000"/>
                </a:solidFill>
              </a:rPr>
              <a:t>manually, one for each sat/day, variable names are satellite dependent!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coordinates to GSM (</a:t>
            </a:r>
            <a:r>
              <a:rPr lang="en-US" dirty="0">
                <a:solidFill>
                  <a:srgbClr val="FF0000"/>
                </a:solidFill>
              </a:rPr>
              <a:t>satellite dependent!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out each to a properly formatted input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event may cover several days and 10+ spacecraft of interest.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0703DE3-E7DC-884C-8DA2-872AA451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72615">
            <a:off x="4685656" y="1215866"/>
            <a:ext cx="497664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4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E045-38FE-2243-942D-5D11D717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BF49-0743-0844-9334-E08DC610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2" y="721895"/>
            <a:ext cx="8986129" cy="40673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script takes start/stop date as input from command line.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scrapes all necessary data from NASA’s </a:t>
            </a:r>
            <a:r>
              <a:rPr lang="en-US" dirty="0" err="1"/>
              <a:t>CDAWeb</a:t>
            </a:r>
            <a:r>
              <a:rPr lang="en-US" dirty="0"/>
              <a:t> database via HTML requests.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reads files, finds correct orbit variables, and converts coordinates to GSM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Script writes data to file, concatenates individual files as necessary.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Creates figure of obtained orbits.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FCE8AD4F-2A94-FA46-BA9E-89F10FC0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57120">
            <a:off x="520291" y="1325239"/>
            <a:ext cx="4325609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B02996B-2199-D742-827C-2549766C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5827">
            <a:off x="4068459" y="1431370"/>
            <a:ext cx="4366942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03CCDAB-FEF6-E748-B4DC-A3ED6A57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" y="769597"/>
            <a:ext cx="9144000" cy="415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2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711F-38D6-2044-9ED3-9B8BE6DF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Examples from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AFF0-51E4-CB4F-BC18-349204B9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Work related:</a:t>
            </a:r>
          </a:p>
          <a:p>
            <a:pPr marL="687388" indent="-230188"/>
            <a:r>
              <a:rPr lang="en-US" dirty="0"/>
              <a:t>Data analysis for CASSINI LEMMS and MAG instruments</a:t>
            </a:r>
          </a:p>
          <a:p>
            <a:pPr marL="687388" indent="-220663"/>
            <a:r>
              <a:rPr lang="en-US" dirty="0"/>
              <a:t>MAVEN instrument data grabber</a:t>
            </a:r>
          </a:p>
          <a:p>
            <a:pPr marL="0" indent="0">
              <a:buNone/>
            </a:pPr>
            <a:r>
              <a:rPr lang="en-US" sz="3200" dirty="0"/>
              <a:t>Fun related:</a:t>
            </a:r>
          </a:p>
          <a:p>
            <a:pPr marL="687388" indent="-230188"/>
            <a:r>
              <a:rPr lang="en-US" dirty="0"/>
              <a:t>Kinetic particle drift simulator</a:t>
            </a:r>
          </a:p>
          <a:p>
            <a:pPr marL="687388" indent="-230188"/>
            <a:r>
              <a:rPr lang="en-US" dirty="0"/>
              <a:t>Statistical study of NBA player shooting</a:t>
            </a:r>
          </a:p>
          <a:p>
            <a:pPr marL="687388" indent="-230188"/>
            <a:r>
              <a:rPr lang="en-US" dirty="0"/>
              <a:t>Animated plots of oscillating systems in Python</a:t>
            </a:r>
          </a:p>
          <a:p>
            <a:pPr marL="687388" indent="-230188"/>
            <a:r>
              <a:rPr lang="en-US" dirty="0"/>
              <a:t>Implementing sentiment analysis using Twitter data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888E6-CAD7-7043-A244-AAD1C71441AE}"/>
              </a:ext>
            </a:extLst>
          </p:cNvPr>
          <p:cNvSpPr/>
          <p:nvPr/>
        </p:nvSpPr>
        <p:spPr>
          <a:xfrm>
            <a:off x="635268" y="943276"/>
            <a:ext cx="7863840" cy="372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best projects are rewarding to work on.  Pick something that either addresses an immediate need or is just fun.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The projects are for YOU.</a:t>
            </a:r>
          </a:p>
        </p:txBody>
      </p:sp>
    </p:spTree>
    <p:extLst>
      <p:ext uri="{BB962C8B-B14F-4D97-AF65-F5344CB8AC3E}">
        <p14:creationId xmlns:p14="http://schemas.microsoft.com/office/powerpoint/2010/main" val="37811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4E1D-CEB4-9449-8E3F-BD3B1371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B75C-CB0C-FD43-81DB-FCF93D09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1-paragraph “proposal” about your project.  </a:t>
            </a:r>
          </a:p>
          <a:p>
            <a:pPr lvl="1"/>
            <a:r>
              <a:rPr lang="en-US" dirty="0"/>
              <a:t>What is the problem?  </a:t>
            </a:r>
          </a:p>
          <a:p>
            <a:pPr lvl="1"/>
            <a:r>
              <a:rPr lang="en-US" dirty="0"/>
              <a:t>How will you overcome it?</a:t>
            </a:r>
          </a:p>
          <a:p>
            <a:pPr lvl="1"/>
            <a:r>
              <a:rPr lang="en-US" dirty="0"/>
              <a:t>What course aspects will you cover?</a:t>
            </a:r>
          </a:p>
          <a:p>
            <a:r>
              <a:rPr lang="en-US" dirty="0"/>
              <a:t>Email me your proposal.</a:t>
            </a:r>
          </a:p>
          <a:p>
            <a:r>
              <a:rPr lang="en-US" dirty="0"/>
              <a:t>I’ll provide feedback.</a:t>
            </a:r>
          </a:p>
          <a:p>
            <a:pPr lvl="1"/>
            <a:r>
              <a:rPr lang="en-US" dirty="0"/>
              <a:t>Is it feasible?  </a:t>
            </a:r>
          </a:p>
          <a:p>
            <a:pPr lvl="1"/>
            <a:r>
              <a:rPr lang="en-US" dirty="0"/>
              <a:t>Is it appropriate?</a:t>
            </a:r>
          </a:p>
          <a:p>
            <a:pPr lvl="1"/>
            <a:r>
              <a:rPr lang="en-US" dirty="0"/>
              <a:t>Is it too challenging or too easy?</a:t>
            </a:r>
          </a:p>
        </p:txBody>
      </p:sp>
    </p:spTree>
    <p:extLst>
      <p:ext uri="{BB962C8B-B14F-4D97-AF65-F5344CB8AC3E}">
        <p14:creationId xmlns:p14="http://schemas.microsoft.com/office/powerpoint/2010/main" val="26972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2705-1D23-4C40-8B45-45EB333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It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20AD-2BCC-6E46-A9A0-393A5A6B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342661"/>
          </a:xfrm>
        </p:spPr>
        <p:txBody>
          <a:bodyPr>
            <a:normAutofit/>
          </a:bodyPr>
          <a:lstStyle/>
          <a:p>
            <a:r>
              <a:rPr lang="en-US" dirty="0"/>
              <a:t>Put everything on GitHub: source code, documentation, LaTeX source, and necessary data.</a:t>
            </a:r>
          </a:p>
          <a:p>
            <a:r>
              <a:rPr lang="en-US" dirty="0"/>
              <a:t>External dependencies?  List them explicitly with instructions on installation.  If external libraries are doing &gt;50% of the work, don’t expect a good grade.</a:t>
            </a:r>
          </a:p>
          <a:p>
            <a:r>
              <a:rPr lang="en-US" dirty="0">
                <a:solidFill>
                  <a:srgbClr val="FF0000"/>
                </a:solidFill>
              </a:rPr>
              <a:t>I need to be able to run your code without asking you questions</a:t>
            </a:r>
            <a:r>
              <a:rPr lang="en-US" dirty="0"/>
              <a:t>.  Are </a:t>
            </a:r>
            <a:r>
              <a:rPr lang="en-US" i="1" dirty="0"/>
              <a:t>your</a:t>
            </a:r>
            <a:r>
              <a:rPr lang="en-US" dirty="0"/>
              <a:t> docs good enough?</a:t>
            </a:r>
          </a:p>
          <a:p>
            <a:r>
              <a:rPr lang="en-US" dirty="0"/>
              <a:t>Upload PDF writeup to Canvas.</a:t>
            </a:r>
          </a:p>
          <a:p>
            <a:r>
              <a:rPr lang="en-US" dirty="0">
                <a:solidFill>
                  <a:srgbClr val="FF0000"/>
                </a:solidFill>
              </a:rPr>
              <a:t>LATE SUBMISSIONS ARE NOT ACCEPTED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Start now and don’t doom yourself.</a:t>
            </a:r>
          </a:p>
        </p:txBody>
      </p:sp>
    </p:spTree>
    <p:extLst>
      <p:ext uri="{BB962C8B-B14F-4D97-AF65-F5344CB8AC3E}">
        <p14:creationId xmlns:p14="http://schemas.microsoft.com/office/powerpoint/2010/main" val="5875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03F6-A4C3-A54E-9422-908A3DFE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C811-58DC-3548-8898-5E89F1F7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5" y="1470998"/>
            <a:ext cx="8986129" cy="1899649"/>
          </a:xfrm>
        </p:spPr>
        <p:txBody>
          <a:bodyPr numCol="2">
            <a:normAutofit/>
          </a:bodyPr>
          <a:lstStyle/>
          <a:p>
            <a:r>
              <a:rPr lang="en-US" dirty="0"/>
              <a:t>Description of problem</a:t>
            </a:r>
          </a:p>
          <a:p>
            <a:r>
              <a:rPr lang="en-US" dirty="0"/>
              <a:t>Coding approach</a:t>
            </a:r>
          </a:p>
          <a:p>
            <a:r>
              <a:rPr lang="en-US" dirty="0"/>
              <a:t>Examples of use</a:t>
            </a:r>
          </a:p>
          <a:p>
            <a:r>
              <a:rPr lang="en-US" dirty="0"/>
              <a:t>Analysis of results</a:t>
            </a:r>
          </a:p>
          <a:p>
            <a:r>
              <a:rPr lang="en-US" dirty="0"/>
              <a:t>Discussion, including shortcomings and potential future 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21723-D5CA-654C-AA35-4778EA095A0A}"/>
              </a:ext>
            </a:extLst>
          </p:cNvPr>
          <p:cNvSpPr/>
          <p:nvPr/>
        </p:nvSpPr>
        <p:spPr>
          <a:xfrm>
            <a:off x="78935" y="789163"/>
            <a:ext cx="4717958" cy="535531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</a:pPr>
            <a:r>
              <a:rPr lang="en-US" sz="3200" u="sng" dirty="0">
                <a:solidFill>
                  <a:srgbClr val="000000"/>
                </a:solidFill>
              </a:rPr>
              <a:t>Include all critical pieces: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B0523-2359-0B4E-85DA-A009273559EE}"/>
              </a:ext>
            </a:extLst>
          </p:cNvPr>
          <p:cNvSpPr/>
          <p:nvPr/>
        </p:nvSpPr>
        <p:spPr>
          <a:xfrm>
            <a:off x="116468" y="3370647"/>
            <a:ext cx="8911061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750"/>
              </a:spcBef>
            </a:pPr>
            <a:r>
              <a:rPr lang="en-US" sz="2800" dirty="0">
                <a:solidFill>
                  <a:srgbClr val="000000"/>
                </a:solidFill>
              </a:rPr>
              <a:t>Create an actual narrative! 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Treat this as a draft manuscript. 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Don’t worry about length, worry about content.</a:t>
            </a:r>
          </a:p>
        </p:txBody>
      </p:sp>
    </p:spTree>
    <p:extLst>
      <p:ext uri="{BB962C8B-B14F-4D97-AF65-F5344CB8AC3E}">
        <p14:creationId xmlns:p14="http://schemas.microsoft.com/office/powerpoint/2010/main" val="20386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2F98-C3B0-4B4F-80FC-3DA376C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22BE-52AA-1546-A70E-DABDEC39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now.  </a:t>
            </a:r>
          </a:p>
          <a:p>
            <a:r>
              <a:rPr lang="en-US" dirty="0"/>
              <a:t>Start now for real.</a:t>
            </a:r>
          </a:p>
          <a:p>
            <a:r>
              <a:rPr lang="en-US" dirty="0"/>
              <a:t>Planning things out is the key to success.  Outline your goal, code approach, and deliverables.</a:t>
            </a:r>
          </a:p>
          <a:p>
            <a:r>
              <a:rPr lang="en-US" dirty="0"/>
              <a:t>Use the syllabus to see what we’ll learn and when we’ll learn it.</a:t>
            </a:r>
          </a:p>
          <a:p>
            <a:r>
              <a:rPr lang="en-US" dirty="0"/>
              <a:t>Double dipping* is fine so long as you haven’t done it already.</a:t>
            </a:r>
          </a:p>
          <a:p>
            <a:r>
              <a:rPr lang="en-US" dirty="0"/>
              <a:t>K.I.S.S.** – great advice, hurts my feelings every time.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46ED9-FB3E-884B-BD0A-D091F7081F27}"/>
              </a:ext>
            </a:extLst>
          </p:cNvPr>
          <p:cNvSpPr txBox="1"/>
          <p:nvPr/>
        </p:nvSpPr>
        <p:spPr>
          <a:xfrm>
            <a:off x="3130815" y="4876168"/>
            <a:ext cx="609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*projects that are for research and other classes	**keep it simple, stupid</a:t>
            </a:r>
          </a:p>
        </p:txBody>
      </p:sp>
    </p:spTree>
    <p:extLst>
      <p:ext uri="{BB962C8B-B14F-4D97-AF65-F5344CB8AC3E}">
        <p14:creationId xmlns:p14="http://schemas.microsoft.com/office/powerpoint/2010/main" val="391175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elling_template2020" id="{0FAD7331-9BD0-B84D-9F78-645D773C8F3A}" vid="{B2B12F8D-D85F-F74B-A555-65D57337D0BF}"/>
    </a:ext>
  </a:extLst>
</a:theme>
</file>

<file path=ppt/theme/theme2.xml><?xml version="1.0" encoding="utf-8"?>
<a:theme xmlns:a="http://schemas.openxmlformats.org/drawingml/2006/main" name="1_Office Them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elling_template2020" id="{0FAD7331-9BD0-B84D-9F78-645D773C8F3A}" vid="{A4B2BDB3-DF85-134E-8847-A31A60CF4472}"/>
    </a:ext>
  </a:extLst>
</a:theme>
</file>

<file path=ppt/theme/theme3.xml><?xml version="1.0" encoding="utf-8"?>
<a:theme xmlns:a="http://schemas.openxmlformats.org/drawingml/2006/main" name="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elling_template2020" id="{0FAD7331-9BD0-B84D-9F78-645D773C8F3A}" vid="{DF04B4E9-F094-704D-A413-1865FCC19362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elling_template2020" id="{0FAD7331-9BD0-B84D-9F78-645D773C8F3A}" vid="{F30A1F49-015A-1A43-9FFF-C5EF683EB5E7}"/>
    </a:ext>
  </a:extLst>
</a:theme>
</file>

<file path=ppt/theme/theme5.xml><?xml version="1.0" encoding="utf-8"?>
<a:theme xmlns:a="http://schemas.openxmlformats.org/drawingml/2006/main" name="1_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elling_template2020" id="{0FAD7331-9BD0-B84D-9F78-645D773C8F3A}" vid="{3715A6CA-930A-CA48-ABFA-8CAF0B29DC75}"/>
    </a:ext>
  </a:extLst>
</a:theme>
</file>

<file path=ppt/theme/theme6.xml><?xml version="1.0" encoding="utf-8"?>
<a:theme xmlns:a="http://schemas.openxmlformats.org/drawingml/2006/main" name="1_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elling_template2020" id="{0FAD7331-9BD0-B84D-9F78-645D773C8F3A}" vid="{D2E97FD0-9192-BF44-9DC4-27FAB6EC10C7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elling_template2020" id="{0FAD7331-9BD0-B84D-9F78-645D773C8F3A}" vid="{9ECCCCDE-54FC-AA46-BDA6-84B4DCD31D3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D250500AAC24081650509B1BD893A" ma:contentTypeVersion="13" ma:contentTypeDescription="Create a new document." ma:contentTypeScope="" ma:versionID="77b52d254c0453e3cb59905bad3f97e4">
  <xsd:schema xmlns:xsd="http://www.w3.org/2001/XMLSchema" xmlns:xs="http://www.w3.org/2001/XMLSchema" xmlns:p="http://schemas.microsoft.com/office/2006/metadata/properties" xmlns:ns3="864850fb-1ad7-4a8a-9240-3621ba562e08" xmlns:ns4="2b4c7765-920b-4914-9761-ea3d972a99ef" targetNamespace="http://schemas.microsoft.com/office/2006/metadata/properties" ma:root="true" ma:fieldsID="749648e920e4eca04644c23af6d789f6" ns3:_="" ns4:_="">
    <xsd:import namespace="864850fb-1ad7-4a8a-9240-3621ba562e08"/>
    <xsd:import namespace="2b4c7765-920b-4914-9761-ea3d972a99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850fb-1ad7-4a8a-9240-3621ba562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c7765-920b-4914-9761-ea3d972a9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A916DD-11CA-458F-B8F7-4B7CD3BC2FF5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b4c7765-920b-4914-9761-ea3d972a99ef"/>
    <ds:schemaRef ds:uri="864850fb-1ad7-4a8a-9240-3621ba562e08"/>
  </ds:schemaRefs>
</ds:datastoreItem>
</file>

<file path=customXml/itemProps2.xml><?xml version="1.0" encoding="utf-8"?>
<ds:datastoreItem xmlns:ds="http://schemas.openxmlformats.org/officeDocument/2006/customXml" ds:itemID="{78F40CB4-4884-4C8A-B77F-121160600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850fb-1ad7-4a8a-9240-3621ba562e08"/>
    <ds:schemaRef ds:uri="2b4c7765-920b-4914-9761-ea3d972a9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E2B90F-30CB-4456-9AFB-EEA28731CD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Top Edge</Template>
  <TotalTime>93</TotalTime>
  <Words>661</Words>
  <Application>Microsoft Macintosh PowerPoint</Application>
  <PresentationFormat>On-screen Show (16:9)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UTA Top Edge</vt:lpstr>
      <vt:lpstr>1_Office Theme</vt:lpstr>
      <vt:lpstr>UTA Left Edge</vt:lpstr>
      <vt:lpstr>Custom Design</vt:lpstr>
      <vt:lpstr>1_UTA Top Edge</vt:lpstr>
      <vt:lpstr>1_UTA Left Edge</vt:lpstr>
      <vt:lpstr>1_Custom Design</vt:lpstr>
      <vt:lpstr>Programming Project</vt:lpstr>
      <vt:lpstr>Course Aspects Must Be Considered!</vt:lpstr>
      <vt:lpstr>An Example: SWMF Orbit Builder</vt:lpstr>
      <vt:lpstr>Proposed Solution</vt:lpstr>
      <vt:lpstr>Previous Examples from Students</vt:lpstr>
      <vt:lpstr>Getting Approval</vt:lpstr>
      <vt:lpstr>Turning It In</vt:lpstr>
      <vt:lpstr>The Write Up</vt:lpstr>
      <vt:lpstr>Critical Hints</vt:lpstr>
      <vt:lpstr>START NOW.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</dc:title>
  <dc:creator>Welling, Daniel T</dc:creator>
  <cp:lastModifiedBy>Welling, Daniel T</cp:lastModifiedBy>
  <cp:revision>9</cp:revision>
  <dcterms:created xsi:type="dcterms:W3CDTF">2020-09-29T17:15:39Z</dcterms:created>
  <dcterms:modified xsi:type="dcterms:W3CDTF">2020-09-29T18:48:40Z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0x010100001D250500AAC24081650509B1BD893A</vt:lpwstr>
  </property>
</Properties>
</file>