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1AE1-E257-4DCA-911D-15CE5141EFBA}" type="datetimeFigureOut">
              <a:rPr lang="en-CA" smtClean="0"/>
              <a:t>2016-05-13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B21D-5013-41CE-BB85-890FC930DFE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1AE1-E257-4DCA-911D-15CE5141EFBA}" type="datetimeFigureOut">
              <a:rPr lang="en-CA" smtClean="0"/>
              <a:t>2016-05-13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B21D-5013-41CE-BB85-890FC930DFE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1AE1-E257-4DCA-911D-15CE5141EFBA}" type="datetimeFigureOut">
              <a:rPr lang="en-CA" smtClean="0"/>
              <a:t>2016-05-13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B21D-5013-41CE-BB85-890FC930DFE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1AE1-E257-4DCA-911D-15CE5141EFBA}" type="datetimeFigureOut">
              <a:rPr lang="en-CA" smtClean="0"/>
              <a:t>2016-05-13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B21D-5013-41CE-BB85-890FC930DFE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1AE1-E257-4DCA-911D-15CE5141EFBA}" type="datetimeFigureOut">
              <a:rPr lang="en-CA" smtClean="0"/>
              <a:t>2016-05-13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B21D-5013-41CE-BB85-890FC930DFE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1AE1-E257-4DCA-911D-15CE5141EFBA}" type="datetimeFigureOut">
              <a:rPr lang="en-CA" smtClean="0"/>
              <a:t>2016-05-13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B21D-5013-41CE-BB85-890FC930DFE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1AE1-E257-4DCA-911D-15CE5141EFBA}" type="datetimeFigureOut">
              <a:rPr lang="en-CA" smtClean="0"/>
              <a:t>2016-05-13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B21D-5013-41CE-BB85-890FC930DFE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1AE1-E257-4DCA-911D-15CE5141EFBA}" type="datetimeFigureOut">
              <a:rPr lang="en-CA" smtClean="0"/>
              <a:t>2016-05-13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B21D-5013-41CE-BB85-890FC930DFE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1AE1-E257-4DCA-911D-15CE5141EFBA}" type="datetimeFigureOut">
              <a:rPr lang="en-CA" smtClean="0"/>
              <a:t>2016-05-13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B21D-5013-41CE-BB85-890FC930DFE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1AE1-E257-4DCA-911D-15CE5141EFBA}" type="datetimeFigureOut">
              <a:rPr lang="en-CA" smtClean="0"/>
              <a:t>2016-05-13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B21D-5013-41CE-BB85-890FC930DFE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1AE1-E257-4DCA-911D-15CE5141EFBA}" type="datetimeFigureOut">
              <a:rPr lang="en-CA" smtClean="0"/>
              <a:t>2016-05-13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B21D-5013-41CE-BB85-890FC930DFEA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41AE1-E257-4DCA-911D-15CE5141EFBA}" type="datetimeFigureOut">
              <a:rPr lang="en-CA" smtClean="0"/>
              <a:t>2016-05-13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0B21D-5013-41CE-BB85-890FC930DFEA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Location of Collision, Alternate View</a:t>
            </a:r>
          </a:p>
        </p:txBody>
      </p:sp>
      <p:pic>
        <p:nvPicPr>
          <p:cNvPr id="7171" name="Picture 4" descr="D:\NJohnson\Breakups\07219 Collision\07219D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9072" y="1329036"/>
            <a:ext cx="4553857" cy="476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Rectangle 6"/>
          <p:cNvSpPr>
            <a:spLocks noChangeArrowheads="1"/>
          </p:cNvSpPr>
          <p:nvPr/>
        </p:nvSpPr>
        <p:spPr bwMode="auto">
          <a:xfrm>
            <a:off x="7021286" y="1250156"/>
            <a:ext cx="163286" cy="50006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86493" tIns="43247" rIns="86493" bIns="43247" anchor="ctr"/>
          <a:lstStyle/>
          <a:p>
            <a:endParaRPr lang="en-CA"/>
          </a:p>
        </p:txBody>
      </p:sp>
      <p:sp>
        <p:nvSpPr>
          <p:cNvPr id="7173" name="Text Box 7"/>
          <p:cNvSpPr txBox="1">
            <a:spLocks noChangeArrowheads="1"/>
          </p:cNvSpPr>
          <p:nvPr/>
        </p:nvSpPr>
        <p:spPr bwMode="auto">
          <a:xfrm>
            <a:off x="2295071" y="1509118"/>
            <a:ext cx="1397000" cy="37972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86493" tIns="43247" rIns="86493" bIns="43247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900" b="1" dirty="0">
                <a:solidFill>
                  <a:srgbClr val="FF3300"/>
                </a:solidFill>
                <a:latin typeface="Arial" charset="0"/>
              </a:rPr>
              <a:t>DMSP R/B</a:t>
            </a:r>
          </a:p>
        </p:txBody>
      </p:sp>
      <p:sp>
        <p:nvSpPr>
          <p:cNvPr id="7174" name="Line 8"/>
          <p:cNvSpPr>
            <a:spLocks noChangeShapeType="1"/>
          </p:cNvSpPr>
          <p:nvPr/>
        </p:nvSpPr>
        <p:spPr bwMode="auto">
          <a:xfrm>
            <a:off x="3918857" y="2821781"/>
            <a:ext cx="127000" cy="321469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lg" len="med"/>
          </a:ln>
        </p:spPr>
        <p:txBody>
          <a:bodyPr lIns="86493" tIns="43247" rIns="86493" bIns="43247"/>
          <a:lstStyle/>
          <a:p>
            <a:endParaRPr lang="en-CA"/>
          </a:p>
        </p:txBody>
      </p:sp>
      <p:sp>
        <p:nvSpPr>
          <p:cNvPr id="7175" name="Text Box 9"/>
          <p:cNvSpPr txBox="1">
            <a:spLocks noChangeArrowheads="1"/>
          </p:cNvSpPr>
          <p:nvPr/>
        </p:nvSpPr>
        <p:spPr bwMode="auto">
          <a:xfrm>
            <a:off x="5733143" y="1509118"/>
            <a:ext cx="1505857" cy="34894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86493" tIns="43247" rIns="86493" bIns="43247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700" b="1" dirty="0">
                <a:solidFill>
                  <a:schemeClr val="accent2"/>
                </a:solidFill>
                <a:latin typeface="Arial" charset="0"/>
              </a:rPr>
              <a:t>CZ-4 Debris</a:t>
            </a:r>
          </a:p>
        </p:txBody>
      </p:sp>
      <p:sp>
        <p:nvSpPr>
          <p:cNvPr id="7176" name="Line 10"/>
          <p:cNvSpPr>
            <a:spLocks noChangeShapeType="1"/>
          </p:cNvSpPr>
          <p:nvPr/>
        </p:nvSpPr>
        <p:spPr bwMode="auto">
          <a:xfrm flipH="1">
            <a:off x="4807857" y="2705695"/>
            <a:ext cx="90714" cy="23217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lg" len="med"/>
          </a:ln>
        </p:spPr>
        <p:txBody>
          <a:bodyPr lIns="86493" tIns="43247" rIns="86493" bIns="43247"/>
          <a:lstStyle/>
          <a:p>
            <a:endParaRPr lang="en-CA"/>
          </a:p>
        </p:txBody>
      </p:sp>
      <p:sp>
        <p:nvSpPr>
          <p:cNvPr id="7177" name="Oval 11"/>
          <p:cNvSpPr>
            <a:spLocks noChangeArrowheads="1"/>
          </p:cNvSpPr>
          <p:nvPr/>
        </p:nvSpPr>
        <p:spPr bwMode="auto">
          <a:xfrm>
            <a:off x="4281714" y="3804047"/>
            <a:ext cx="362857" cy="321469"/>
          </a:xfrm>
          <a:prstGeom prst="ellips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86493" tIns="43247" rIns="86493" bIns="43247" anchor="ctr"/>
          <a:lstStyle/>
          <a:p>
            <a:endParaRPr lang="en-CA"/>
          </a:p>
        </p:txBody>
      </p:sp>
      <p:sp>
        <p:nvSpPr>
          <p:cNvPr id="7178" name="Text Box 12"/>
          <p:cNvSpPr txBox="1">
            <a:spLocks noChangeArrowheads="1"/>
          </p:cNvSpPr>
          <p:nvPr/>
        </p:nvSpPr>
        <p:spPr bwMode="auto">
          <a:xfrm>
            <a:off x="979714" y="2393157"/>
            <a:ext cx="1941286" cy="68750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86493" tIns="43247" rIns="86493" bIns="43247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solidFill>
                  <a:srgbClr val="FF3300"/>
                </a:solidFill>
                <a:latin typeface="Arial" charset="0"/>
              </a:rPr>
              <a:t>775 km by 885 km</a:t>
            </a:r>
          </a:p>
          <a:p>
            <a:pPr>
              <a:spcBef>
                <a:spcPct val="50000"/>
              </a:spcBef>
            </a:pPr>
            <a:r>
              <a:rPr lang="en-US" sz="1500" dirty="0">
                <a:solidFill>
                  <a:srgbClr val="FF3300"/>
                </a:solidFill>
                <a:latin typeface="Arial" charset="0"/>
              </a:rPr>
              <a:t>99.1 deg inclination</a:t>
            </a:r>
          </a:p>
        </p:txBody>
      </p:sp>
      <p:sp>
        <p:nvSpPr>
          <p:cNvPr id="7179" name="Text Box 13"/>
          <p:cNvSpPr txBox="1">
            <a:spLocks noChangeArrowheads="1"/>
          </p:cNvSpPr>
          <p:nvPr/>
        </p:nvSpPr>
        <p:spPr bwMode="auto">
          <a:xfrm>
            <a:off x="6876143" y="2375297"/>
            <a:ext cx="1959429" cy="68750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86493" tIns="43247" rIns="86493" bIns="43247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solidFill>
                  <a:schemeClr val="accent2"/>
                </a:solidFill>
                <a:latin typeface="Arial" charset="0"/>
              </a:rPr>
              <a:t>700 km by 895 km</a:t>
            </a:r>
          </a:p>
          <a:p>
            <a:pPr>
              <a:spcBef>
                <a:spcPct val="50000"/>
              </a:spcBef>
            </a:pPr>
            <a:r>
              <a:rPr lang="en-US" sz="1500" dirty="0">
                <a:solidFill>
                  <a:schemeClr val="accent2"/>
                </a:solidFill>
                <a:latin typeface="Arial" charset="0"/>
              </a:rPr>
              <a:t>98.2 deg inclination</a:t>
            </a:r>
          </a:p>
        </p:txBody>
      </p:sp>
      <p:sp>
        <p:nvSpPr>
          <p:cNvPr id="7180" name="Text Box 14"/>
          <p:cNvSpPr txBox="1">
            <a:spLocks noChangeArrowheads="1"/>
          </p:cNvSpPr>
          <p:nvPr/>
        </p:nvSpPr>
        <p:spPr bwMode="auto">
          <a:xfrm>
            <a:off x="4245428" y="4589860"/>
            <a:ext cx="1687286" cy="544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86493" tIns="43247" rIns="86493" bIns="43247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Arial" charset="0"/>
              </a:rPr>
              <a:t>Collision Altitude: 885 km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Location of Collision, Alternate View</vt:lpstr>
    </vt:vector>
  </TitlesOfParts>
  <Company>Office07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of Collision, Alternate View</dc:title>
  <dc:creator>Naren</dc:creator>
  <cp:lastModifiedBy>Naren</cp:lastModifiedBy>
  <cp:revision>1</cp:revision>
  <dcterms:created xsi:type="dcterms:W3CDTF">2016-05-13T14:53:58Z</dcterms:created>
  <dcterms:modified xsi:type="dcterms:W3CDTF">2016-05-13T14:55:28Z</dcterms:modified>
</cp:coreProperties>
</file>