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38" r:id="rId2"/>
    <p:sldId id="339" r:id="rId3"/>
    <p:sldId id="332" r:id="rId4"/>
    <p:sldId id="333" r:id="rId5"/>
    <p:sldId id="340" r:id="rId6"/>
  </p:sldIdLst>
  <p:sldSz cx="12192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7030A0"/>
    <a:srgbClr val="2E75B6"/>
    <a:srgbClr val="C55A11"/>
    <a:srgbClr val="70AD47"/>
    <a:srgbClr val="660066"/>
    <a:srgbClr val="2B5880"/>
    <a:srgbClr val="1F4E7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6" autoAdjust="0"/>
    <p:restoredTop sz="94660"/>
  </p:normalViewPr>
  <p:slideViewPr>
    <p:cSldViewPr snapToGrid="0">
      <p:cViewPr>
        <p:scale>
          <a:sx n="150" d="100"/>
          <a:sy n="150" d="100"/>
        </p:scale>
        <p:origin x="-1542" y="-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62083"/>
            <a:ext cx="10363200" cy="438666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17911"/>
            <a:ext cx="9144000" cy="30420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3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8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70833"/>
            <a:ext cx="2628900" cy="106779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70833"/>
            <a:ext cx="7734300" cy="106779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16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55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41251"/>
            <a:ext cx="10515600" cy="52412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432079"/>
            <a:ext cx="10515600" cy="2756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54163"/>
            <a:ext cx="5181600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54163"/>
            <a:ext cx="5181600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74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836"/>
            <a:ext cx="10515600" cy="243541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88748"/>
            <a:ext cx="5157787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02496"/>
            <a:ext cx="5157787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88748"/>
            <a:ext cx="5183188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02496"/>
            <a:ext cx="5183188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70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7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6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4168"/>
            <a:ext cx="6172200" cy="89541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36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14168"/>
            <a:ext cx="6172200" cy="89541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4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0836"/>
            <a:ext cx="1051560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54163"/>
            <a:ext cx="1051560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BE32-40CF-434E-AE60-D7507FFD6B5F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78325"/>
            <a:ext cx="411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97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フローチャート: 端子 52">
            <a:extLst>
              <a:ext uri="{FF2B5EF4-FFF2-40B4-BE49-F238E27FC236}">
                <a16:creationId xmlns:a16="http://schemas.microsoft.com/office/drawing/2014/main" id="{46BF05CE-F781-A8AD-BE67-932C5D23BA48}"/>
              </a:ext>
            </a:extLst>
          </p:cNvPr>
          <p:cNvSpPr/>
          <p:nvPr/>
        </p:nvSpPr>
        <p:spPr>
          <a:xfrm>
            <a:off x="926423" y="1429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35C6ED-D6FA-E4F9-EB0E-1A1F7380BB36}"/>
              </a:ext>
            </a:extLst>
          </p:cNvPr>
          <p:cNvSpPr/>
          <p:nvPr/>
        </p:nvSpPr>
        <p:spPr>
          <a:xfrm>
            <a:off x="728495" y="4082914"/>
            <a:ext cx="1692000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Access Request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1529368-75D7-A455-7DCB-8A945481B6E8}"/>
              </a:ext>
            </a:extLst>
          </p:cNvPr>
          <p:cNvSpPr txBox="1"/>
          <p:nvPr/>
        </p:nvSpPr>
        <p:spPr>
          <a:xfrm>
            <a:off x="2680756" y="4082914"/>
            <a:ext cx="3222000" cy="553998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BHM Initialization Access Control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Data:0x0001001F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E42D482-1F9E-6E33-3B0C-00178F81FDC7}"/>
              </a:ext>
            </a:extLst>
          </p:cNvPr>
          <p:cNvCxnSpPr>
            <a:cxnSpLocks/>
          </p:cNvCxnSpPr>
          <p:nvPr/>
        </p:nvCxnSpPr>
        <p:spPr>
          <a:xfrm>
            <a:off x="2680757" y="408291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4BA1E69E-6BD4-5811-026A-DB19CF2B6028}"/>
              </a:ext>
            </a:extLst>
          </p:cNvPr>
          <p:cNvSpPr/>
          <p:nvPr/>
        </p:nvSpPr>
        <p:spPr>
          <a:xfrm>
            <a:off x="728495" y="2742176"/>
            <a:ext cx="1692000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Setting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29AADB4-E48E-EE51-5522-EC6F8C11D9E3}"/>
              </a:ext>
            </a:extLst>
          </p:cNvPr>
          <p:cNvSpPr txBox="1"/>
          <p:nvPr/>
        </p:nvSpPr>
        <p:spPr>
          <a:xfrm>
            <a:off x="2680756" y="2742176"/>
            <a:ext cx="3222000" cy="553998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BHM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0x00073F03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974ED05-576A-0A10-8D32-FE398B8B5375}"/>
              </a:ext>
            </a:extLst>
          </p:cNvPr>
          <p:cNvCxnSpPr>
            <a:cxnSpLocks/>
          </p:cNvCxnSpPr>
          <p:nvPr/>
        </p:nvCxnSpPr>
        <p:spPr>
          <a:xfrm>
            <a:off x="2680757" y="2742176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B946A3DC-697F-F1D9-A13C-3CBEABB64609}"/>
              </a:ext>
            </a:extLst>
          </p:cNvPr>
          <p:cNvCxnSpPr>
            <a:cxnSpLocks/>
          </p:cNvCxnSpPr>
          <p:nvPr/>
        </p:nvCxnSpPr>
        <p:spPr>
          <a:xfrm flipH="1">
            <a:off x="139778" y="5290232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A053905-DFFC-CFC8-F017-8BDA6CC2F7A2}"/>
              </a:ext>
            </a:extLst>
          </p:cNvPr>
          <p:cNvSpPr txBox="1"/>
          <p:nvPr/>
        </p:nvSpPr>
        <p:spPr>
          <a:xfrm>
            <a:off x="22905" y="5348420"/>
            <a:ext cx="1023203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Other Interrupt</a:t>
            </a:r>
          </a:p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Operation 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C8693DE-6D2E-4F25-6983-4B5F387A5DD0}"/>
              </a:ext>
            </a:extLst>
          </p:cNvPr>
          <p:cNvSpPr txBox="1"/>
          <p:nvPr/>
        </p:nvSpPr>
        <p:spPr>
          <a:xfrm>
            <a:off x="2680757" y="6031118"/>
            <a:ext cx="3222000" cy="1098181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BHM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BHM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sp>
        <p:nvSpPr>
          <p:cNvPr id="116" name="フローチャート: 判断 115">
            <a:extLst>
              <a:ext uri="{FF2B5EF4-FFF2-40B4-BE49-F238E27FC236}">
                <a16:creationId xmlns:a16="http://schemas.microsoft.com/office/drawing/2014/main" id="{4A0448E3-C279-15DE-9BD8-5AF376830786}"/>
              </a:ext>
            </a:extLst>
          </p:cNvPr>
          <p:cNvSpPr/>
          <p:nvPr/>
        </p:nvSpPr>
        <p:spPr>
          <a:xfrm>
            <a:off x="638394" y="499525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F12B6BC3-B0D8-1A71-98B2-3B8B26092F0D}"/>
              </a:ext>
            </a:extLst>
          </p:cNvPr>
          <p:cNvSpPr/>
          <p:nvPr/>
        </p:nvSpPr>
        <p:spPr>
          <a:xfrm>
            <a:off x="676008" y="5176217"/>
            <a:ext cx="1796974" cy="4446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SYSMON_BHM_INT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=‘1’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912482F7-FB35-FA7A-093C-9C3D74F6B4E8}"/>
              </a:ext>
            </a:extLst>
          </p:cNvPr>
          <p:cNvSpPr txBox="1"/>
          <p:nvPr/>
        </p:nvSpPr>
        <p:spPr>
          <a:xfrm>
            <a:off x="2680757" y="4995255"/>
            <a:ext cx="3222000" cy="723275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SYSMON_BHM_INT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BHM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97686FEF-AFAF-1893-2DB0-610F96F80DE1}"/>
              </a:ext>
            </a:extLst>
          </p:cNvPr>
          <p:cNvCxnSpPr>
            <a:cxnSpLocks/>
          </p:cNvCxnSpPr>
          <p:nvPr/>
        </p:nvCxnSpPr>
        <p:spPr>
          <a:xfrm>
            <a:off x="2680757" y="499525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3A79655-BD88-097F-06F3-1F70E0610B7E}"/>
              </a:ext>
            </a:extLst>
          </p:cNvPr>
          <p:cNvCxnSpPr>
            <a:cxnSpLocks/>
          </p:cNvCxnSpPr>
          <p:nvPr/>
        </p:nvCxnSpPr>
        <p:spPr>
          <a:xfrm>
            <a:off x="2680757" y="6031118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F91A2B64-D2F3-0CC0-3EAE-F48748287AA9}"/>
              </a:ext>
            </a:extLst>
          </p:cNvPr>
          <p:cNvSpPr/>
          <p:nvPr/>
        </p:nvSpPr>
        <p:spPr>
          <a:xfrm>
            <a:off x="728495" y="6031118"/>
            <a:ext cx="1692000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4A9E2D96-65B8-F767-C79B-7536DD68D61B}"/>
              </a:ext>
            </a:extLst>
          </p:cNvPr>
          <p:cNvSpPr/>
          <p:nvPr/>
        </p:nvSpPr>
        <p:spPr>
          <a:xfrm>
            <a:off x="728495" y="930841"/>
            <a:ext cx="1692000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Prescaler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Setting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EE1403CC-2D21-B559-E8F1-DC7DA09FF039}"/>
              </a:ext>
            </a:extLst>
          </p:cNvPr>
          <p:cNvSpPr txBox="1"/>
          <p:nvPr/>
        </p:nvSpPr>
        <p:spPr>
          <a:xfrm>
            <a:off x="2680757" y="930841"/>
            <a:ext cx="3222000" cy="553998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BHM </a:t>
            </a:r>
            <a:r>
              <a:rPr lang="en-US" altLang="ja-JP" sz="1100" b="1" dirty="0" err="1">
                <a:latin typeface="Meirio"/>
              </a:rPr>
              <a:t>Prescaler</a:t>
            </a:r>
            <a:r>
              <a:rPr lang="en-US" altLang="ja-JP" sz="1100" b="1" dirty="0">
                <a:latin typeface="Meirio"/>
              </a:rPr>
              <a:t>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{CLKPSC[15:0]}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0EA252CD-BA3E-2624-DBE0-6C2F02AF3EFF}"/>
              </a:ext>
            </a:extLst>
          </p:cNvPr>
          <p:cNvCxnSpPr>
            <a:cxnSpLocks/>
          </p:cNvCxnSpPr>
          <p:nvPr/>
        </p:nvCxnSpPr>
        <p:spPr>
          <a:xfrm>
            <a:off x="2680757" y="93084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8FDEF524-11A1-3E90-48E0-30102D15FC3A}"/>
              </a:ext>
            </a:extLst>
          </p:cNvPr>
          <p:cNvCxnSpPr>
            <a:cxnSpLocks/>
          </p:cNvCxnSpPr>
          <p:nvPr/>
        </p:nvCxnSpPr>
        <p:spPr>
          <a:xfrm>
            <a:off x="1574495" y="14094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AA71573-B620-F0F8-ECC0-AB03D590CADD}"/>
              </a:ext>
            </a:extLst>
          </p:cNvPr>
          <p:cNvSpPr/>
          <p:nvPr/>
        </p:nvSpPr>
        <p:spPr>
          <a:xfrm>
            <a:off x="728495" y="1832543"/>
            <a:ext cx="1692000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 Count Setting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E9335C-E11D-B31F-C7F1-5B51ED6EC364}"/>
              </a:ext>
            </a:extLst>
          </p:cNvPr>
          <p:cNvSpPr txBox="1"/>
          <p:nvPr/>
        </p:nvSpPr>
        <p:spPr>
          <a:xfrm>
            <a:off x="2680757" y="1832543"/>
            <a:ext cx="3222000" cy="553998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BHM Retry Count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{I2CACCCNT[7:0]}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E700D7C-0CC7-096E-519A-CC1197AE8D9A}"/>
              </a:ext>
            </a:extLst>
          </p:cNvPr>
          <p:cNvCxnSpPr>
            <a:cxnSpLocks/>
          </p:cNvCxnSpPr>
          <p:nvPr/>
        </p:nvCxnSpPr>
        <p:spPr>
          <a:xfrm>
            <a:off x="2680757" y="183254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316F05D-359B-7642-02C6-46CA21DAEC7C}"/>
              </a:ext>
            </a:extLst>
          </p:cNvPr>
          <p:cNvCxnSpPr>
            <a:cxnSpLocks/>
          </p:cNvCxnSpPr>
          <p:nvPr/>
        </p:nvCxnSpPr>
        <p:spPr>
          <a:xfrm>
            <a:off x="1574495" y="3223084"/>
            <a:ext cx="0" cy="8598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796DEFE-2927-2FA5-494E-A0FD861AA120}"/>
              </a:ext>
            </a:extLst>
          </p:cNvPr>
          <p:cNvSpPr/>
          <p:nvPr/>
        </p:nvSpPr>
        <p:spPr>
          <a:xfrm>
            <a:off x="10241280" y="106695"/>
            <a:ext cx="1658424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Monitor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19532D7-DE95-9464-0BA0-5F0E68DE8939}"/>
              </a:ext>
            </a:extLst>
          </p:cNvPr>
          <p:cNvSpPr/>
          <p:nvPr/>
        </p:nvSpPr>
        <p:spPr>
          <a:xfrm>
            <a:off x="10241280" y="686620"/>
            <a:ext cx="1658425" cy="4770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 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32EC81F-7548-BBDE-A6EA-B15D17917041}"/>
              </a:ext>
            </a:extLst>
          </p:cNvPr>
          <p:cNvSpPr/>
          <p:nvPr/>
        </p:nvSpPr>
        <p:spPr>
          <a:xfrm>
            <a:off x="6627868" y="1581946"/>
            <a:ext cx="1692000" cy="514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 Mode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D80BA53-5118-5880-3C3E-D70174FCBAAB}"/>
              </a:ext>
            </a:extLst>
          </p:cNvPr>
          <p:cNvSpPr txBox="1"/>
          <p:nvPr/>
        </p:nvSpPr>
        <p:spPr>
          <a:xfrm>
            <a:off x="8512303" y="1581946"/>
            <a:ext cx="3097114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Hardware Interrupt Timer Control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0x00280000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50A9BA6-5DF2-0C33-E22D-E0651BF4FC90}"/>
              </a:ext>
            </a:extLst>
          </p:cNvPr>
          <p:cNvCxnSpPr>
            <a:cxnSpLocks/>
          </p:cNvCxnSpPr>
          <p:nvPr/>
        </p:nvCxnSpPr>
        <p:spPr>
          <a:xfrm>
            <a:off x="8512303" y="1581946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C938306-AAD6-8505-07CB-59F7B5C433F0}"/>
              </a:ext>
            </a:extLst>
          </p:cNvPr>
          <p:cNvCxnSpPr>
            <a:cxnSpLocks/>
          </p:cNvCxnSpPr>
          <p:nvPr/>
        </p:nvCxnSpPr>
        <p:spPr>
          <a:xfrm>
            <a:off x="7473868" y="2104286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5F8C2AA-4F8E-9592-CB77-ACC3B4082125}"/>
              </a:ext>
            </a:extLst>
          </p:cNvPr>
          <p:cNvSpPr/>
          <p:nvPr/>
        </p:nvSpPr>
        <p:spPr>
          <a:xfrm>
            <a:off x="6627868" y="3490023"/>
            <a:ext cx="1692000" cy="514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 Period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22DA779-7E22-7D40-4573-3E5DC19A2820}"/>
              </a:ext>
            </a:extLst>
          </p:cNvPr>
          <p:cNvSpPr txBox="1"/>
          <p:nvPr/>
        </p:nvSpPr>
        <p:spPr>
          <a:xfrm>
            <a:off x="8512303" y="3490023"/>
            <a:ext cx="3547675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Hardware Interrupt Timer Output Compare Register 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</a:t>
            </a:r>
            <a:r>
              <a:rPr lang="en-US" altLang="ja-JP" sz="1100" dirty="0">
                <a:solidFill>
                  <a:srgbClr val="24292F"/>
                </a:solidFill>
                <a:latin typeface="-apple-system"/>
              </a:rPr>
              <a:t>HITCOMP1</a:t>
            </a:r>
            <a:r>
              <a:rPr lang="en-US" altLang="ja-JP" sz="1100" dirty="0">
                <a:latin typeface="Meirio"/>
              </a:rPr>
              <a:t>[31:0]}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CACE984-5FFA-10B6-36E2-42F7C00E6DF2}"/>
              </a:ext>
            </a:extLst>
          </p:cNvPr>
          <p:cNvCxnSpPr>
            <a:cxnSpLocks/>
          </p:cNvCxnSpPr>
          <p:nvPr/>
        </p:nvCxnSpPr>
        <p:spPr>
          <a:xfrm>
            <a:off x="8512303" y="349002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DB20EFF-69A2-24B9-F7FB-FF80AE71C8A3}"/>
              </a:ext>
            </a:extLst>
          </p:cNvPr>
          <p:cNvCxnSpPr>
            <a:cxnSpLocks/>
          </p:cNvCxnSpPr>
          <p:nvPr/>
        </p:nvCxnSpPr>
        <p:spPr>
          <a:xfrm>
            <a:off x="7473868" y="401505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B8076DD-05EF-FBF4-D634-7DC21E4A3DDC}"/>
              </a:ext>
            </a:extLst>
          </p:cNvPr>
          <p:cNvSpPr/>
          <p:nvPr/>
        </p:nvSpPr>
        <p:spPr>
          <a:xfrm>
            <a:off x="6627868" y="2534546"/>
            <a:ext cx="1692000" cy="514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Prescaler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37C05F-21A7-052C-5FE6-579AD3604375}"/>
              </a:ext>
            </a:extLst>
          </p:cNvPr>
          <p:cNvSpPr txBox="1"/>
          <p:nvPr/>
        </p:nvSpPr>
        <p:spPr>
          <a:xfrm>
            <a:off x="8512303" y="2534546"/>
            <a:ext cx="3097114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Hardware Interrupt Timer </a:t>
            </a:r>
            <a:r>
              <a:rPr lang="en-US" altLang="ja-JP" sz="1100" b="1" dirty="0" err="1">
                <a:latin typeface="Meirio"/>
              </a:rPr>
              <a:t>Prescaler</a:t>
            </a:r>
            <a:r>
              <a:rPr lang="en-US" altLang="ja-JP" sz="1100" b="1" dirty="0">
                <a:latin typeface="Meirio"/>
              </a:rPr>
              <a:t>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</a:t>
            </a:r>
            <a:r>
              <a:rPr lang="en-US" altLang="ja-JP" sz="1100" dirty="0">
                <a:solidFill>
                  <a:srgbClr val="24292F"/>
                </a:solidFill>
                <a:latin typeface="-apple-system"/>
              </a:rPr>
              <a:t>HITPSC</a:t>
            </a:r>
            <a:r>
              <a:rPr lang="en-US" altLang="ja-JP" sz="1100" dirty="0">
                <a:latin typeface="Meirio"/>
              </a:rPr>
              <a:t>[15:0]}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346D16-13EA-8B6D-5FFC-D45B20E2EB2A}"/>
              </a:ext>
            </a:extLst>
          </p:cNvPr>
          <p:cNvCxnSpPr>
            <a:cxnSpLocks/>
          </p:cNvCxnSpPr>
          <p:nvPr/>
        </p:nvCxnSpPr>
        <p:spPr>
          <a:xfrm>
            <a:off x="8512303" y="2534546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80E9A5B-E117-ACAE-C751-02F44A6469F2}"/>
              </a:ext>
            </a:extLst>
          </p:cNvPr>
          <p:cNvCxnSpPr>
            <a:cxnSpLocks/>
          </p:cNvCxnSpPr>
          <p:nvPr/>
        </p:nvCxnSpPr>
        <p:spPr>
          <a:xfrm>
            <a:off x="7473868" y="3049810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CDF1B25-B404-D43D-0600-09D843B8F9AB}"/>
              </a:ext>
            </a:extLst>
          </p:cNvPr>
          <p:cNvSpPr/>
          <p:nvPr/>
        </p:nvSpPr>
        <p:spPr>
          <a:xfrm>
            <a:off x="6627868" y="4437174"/>
            <a:ext cx="1692000" cy="544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 Data </a:t>
            </a:r>
            <a:r>
              <a:rPr lang="en-US" altLang="ja-JP" sz="1100" dirty="0">
                <a:solidFill>
                  <a:srgbClr val="2021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ja-JP" sz="1100" dirty="0">
                <a:solidFill>
                  <a:srgbClr val="2021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cquisition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Timing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4C1FFAC-DDF1-DFF0-2629-3D2F391389A2}"/>
              </a:ext>
            </a:extLst>
          </p:cNvPr>
          <p:cNvSpPr txBox="1"/>
          <p:nvPr/>
        </p:nvSpPr>
        <p:spPr>
          <a:xfrm>
            <a:off x="8512303" y="4437174"/>
            <a:ext cx="3547675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10.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Hardware Interrupt Timer Output Compare Register 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</a:t>
            </a:r>
            <a:r>
              <a:rPr lang="en-US" altLang="ja-JP" sz="1100" dirty="0">
                <a:solidFill>
                  <a:srgbClr val="24292F"/>
                </a:solidFill>
                <a:latin typeface="-apple-system"/>
              </a:rPr>
              <a:t>HITCOMP2</a:t>
            </a:r>
            <a:r>
              <a:rPr lang="en-US" altLang="ja-JP" sz="1100" dirty="0">
                <a:latin typeface="Meirio"/>
              </a:rPr>
              <a:t>[31:0]}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A1C4B0E-038E-6BF5-CB1D-C36BE825C3B7}"/>
              </a:ext>
            </a:extLst>
          </p:cNvPr>
          <p:cNvCxnSpPr>
            <a:cxnSpLocks/>
          </p:cNvCxnSpPr>
          <p:nvPr/>
        </p:nvCxnSpPr>
        <p:spPr>
          <a:xfrm>
            <a:off x="8512303" y="4437174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FBAFFCE-1DA5-9F9F-D5BF-F86AC66DF537}"/>
              </a:ext>
            </a:extLst>
          </p:cNvPr>
          <p:cNvCxnSpPr>
            <a:cxnSpLocks/>
          </p:cNvCxnSpPr>
          <p:nvPr/>
        </p:nvCxnSpPr>
        <p:spPr>
          <a:xfrm>
            <a:off x="7473868" y="4993094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D1FFD58-F673-30AE-2D10-977CF59A3A50}"/>
              </a:ext>
            </a:extLst>
          </p:cNvPr>
          <p:cNvSpPr/>
          <p:nvPr/>
        </p:nvSpPr>
        <p:spPr>
          <a:xfrm>
            <a:off x="6627868" y="5421391"/>
            <a:ext cx="1692000" cy="544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Temperature Sensor Data </a:t>
            </a:r>
            <a:r>
              <a:rPr lang="en-US" altLang="ja-JP" sz="1100" dirty="0">
                <a:solidFill>
                  <a:srgbClr val="2021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ja-JP" sz="1100" dirty="0">
                <a:solidFill>
                  <a:srgbClr val="2021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cquisition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Timing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729BB37-3565-3117-87CD-162C2B4CAC47}"/>
              </a:ext>
            </a:extLst>
          </p:cNvPr>
          <p:cNvSpPr txBox="1"/>
          <p:nvPr/>
        </p:nvSpPr>
        <p:spPr>
          <a:xfrm>
            <a:off x="8512303" y="5421391"/>
            <a:ext cx="3547675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Hardware Interrupt Timer Output Compare Register 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</a:t>
            </a:r>
            <a:r>
              <a:rPr lang="en-US" altLang="ja-JP" sz="1100" dirty="0">
                <a:solidFill>
                  <a:srgbClr val="24292F"/>
                </a:solidFill>
                <a:latin typeface="-apple-system"/>
              </a:rPr>
              <a:t>HITCOMP3</a:t>
            </a:r>
            <a:r>
              <a:rPr lang="en-US" altLang="ja-JP" sz="1100" dirty="0">
                <a:latin typeface="Meirio"/>
              </a:rPr>
              <a:t>[31:0]}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E5FB38D4-9388-A9A0-F925-B04F0832E3BE}"/>
              </a:ext>
            </a:extLst>
          </p:cNvPr>
          <p:cNvCxnSpPr>
            <a:cxnSpLocks/>
          </p:cNvCxnSpPr>
          <p:nvPr/>
        </p:nvCxnSpPr>
        <p:spPr>
          <a:xfrm>
            <a:off x="8512303" y="542139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0E4CB88D-6898-57D3-E67D-71C29D7D4C90}"/>
              </a:ext>
            </a:extLst>
          </p:cNvPr>
          <p:cNvSpPr/>
          <p:nvPr/>
        </p:nvSpPr>
        <p:spPr>
          <a:xfrm>
            <a:off x="6627868" y="6830657"/>
            <a:ext cx="1692000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Monitoring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Enable Setting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FE8BE10-EE85-47C9-8AAC-5326365840C9}"/>
              </a:ext>
            </a:extLst>
          </p:cNvPr>
          <p:cNvSpPr txBox="1"/>
          <p:nvPr/>
        </p:nvSpPr>
        <p:spPr>
          <a:xfrm>
            <a:off x="8512303" y="6830657"/>
            <a:ext cx="3562286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</a:t>
            </a:r>
            <a:r>
              <a:rPr lang="it-IT" altLang="ja-JP" sz="1100" b="1" dirty="0">
                <a:latin typeface="Meirio"/>
              </a:rPr>
              <a:t>Health Monitoring Access Control Register</a:t>
            </a:r>
            <a:endParaRPr lang="en-US" altLang="ja-JP" sz="1100" b="1" dirty="0"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Data:0x0000001F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CD24D145-2E27-261B-D6B3-EDB49B4F668F}"/>
              </a:ext>
            </a:extLst>
          </p:cNvPr>
          <p:cNvCxnSpPr>
            <a:cxnSpLocks/>
          </p:cNvCxnSpPr>
          <p:nvPr/>
        </p:nvCxnSpPr>
        <p:spPr>
          <a:xfrm>
            <a:off x="8512303" y="68306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ADFADD6B-E23E-93FE-5EB4-02ED7517B96F}"/>
              </a:ext>
            </a:extLst>
          </p:cNvPr>
          <p:cNvCxnSpPr>
            <a:cxnSpLocks/>
          </p:cNvCxnSpPr>
          <p:nvPr/>
        </p:nvCxnSpPr>
        <p:spPr>
          <a:xfrm>
            <a:off x="7473868" y="7314222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8233581C-6586-26E5-34F4-703AF9297E87}"/>
              </a:ext>
            </a:extLst>
          </p:cNvPr>
          <p:cNvSpPr/>
          <p:nvPr/>
        </p:nvSpPr>
        <p:spPr>
          <a:xfrm>
            <a:off x="6627868" y="7744003"/>
            <a:ext cx="1692000" cy="514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 Enable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B6C58AC-DBCF-FA85-220B-97D3414C11D0}"/>
              </a:ext>
            </a:extLst>
          </p:cNvPr>
          <p:cNvSpPr txBox="1"/>
          <p:nvPr/>
        </p:nvSpPr>
        <p:spPr>
          <a:xfrm>
            <a:off x="8512303" y="7744003"/>
            <a:ext cx="3097114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13.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Timer Enable Control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0x00000002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57BE771-8C32-BF28-4187-7ED472D4157A}"/>
              </a:ext>
            </a:extLst>
          </p:cNvPr>
          <p:cNvCxnSpPr>
            <a:cxnSpLocks/>
          </p:cNvCxnSpPr>
          <p:nvPr/>
        </p:nvCxnSpPr>
        <p:spPr>
          <a:xfrm>
            <a:off x="8512303" y="774400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E8AC75FB-7B6B-1497-DA64-E48B83973F7F}"/>
              </a:ext>
            </a:extLst>
          </p:cNvPr>
          <p:cNvCxnSpPr>
            <a:cxnSpLocks/>
          </p:cNvCxnSpPr>
          <p:nvPr/>
        </p:nvCxnSpPr>
        <p:spPr>
          <a:xfrm>
            <a:off x="7473868" y="1118950"/>
            <a:ext cx="0" cy="4629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4A5FEF6E-E4E1-7FD3-8E8E-58D3FDF31454}"/>
              </a:ext>
            </a:extLst>
          </p:cNvPr>
          <p:cNvCxnSpPr>
            <a:cxnSpLocks/>
          </p:cNvCxnSpPr>
          <p:nvPr/>
        </p:nvCxnSpPr>
        <p:spPr>
          <a:xfrm flipH="1">
            <a:off x="6042224" y="1118950"/>
            <a:ext cx="14316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2CEA9EDC-5CCA-6F92-F5F9-6AC047D26E33}"/>
              </a:ext>
            </a:extLst>
          </p:cNvPr>
          <p:cNvCxnSpPr>
            <a:cxnSpLocks/>
          </p:cNvCxnSpPr>
          <p:nvPr/>
        </p:nvCxnSpPr>
        <p:spPr>
          <a:xfrm flipV="1">
            <a:off x="6042224" y="1114247"/>
            <a:ext cx="0" cy="63484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CA351304-0FD5-C6F1-44CD-F98C6394E94C}"/>
              </a:ext>
            </a:extLst>
          </p:cNvPr>
          <p:cNvCxnSpPr>
            <a:cxnSpLocks/>
          </p:cNvCxnSpPr>
          <p:nvPr/>
        </p:nvCxnSpPr>
        <p:spPr>
          <a:xfrm flipH="1">
            <a:off x="1569562" y="7462680"/>
            <a:ext cx="44726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F153A80A-7754-F57E-B0B7-D6D04BCBC558}"/>
              </a:ext>
            </a:extLst>
          </p:cNvPr>
          <p:cNvCxnSpPr>
            <a:cxnSpLocks/>
          </p:cNvCxnSpPr>
          <p:nvPr/>
        </p:nvCxnSpPr>
        <p:spPr>
          <a:xfrm>
            <a:off x="1574495" y="6554251"/>
            <a:ext cx="0" cy="9084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9DB0ABB-5C48-6DA7-5CFF-7EB87F747879}"/>
              </a:ext>
            </a:extLst>
          </p:cNvPr>
          <p:cNvCxnSpPr>
            <a:cxnSpLocks/>
          </p:cNvCxnSpPr>
          <p:nvPr/>
        </p:nvCxnSpPr>
        <p:spPr>
          <a:xfrm>
            <a:off x="1574495" y="231345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4779707-E5B4-6EBF-648D-C1A9F87564BB}"/>
              </a:ext>
            </a:extLst>
          </p:cNvPr>
          <p:cNvCxnSpPr>
            <a:cxnSpLocks/>
          </p:cNvCxnSpPr>
          <p:nvPr/>
        </p:nvCxnSpPr>
        <p:spPr>
          <a:xfrm>
            <a:off x="1574495" y="456325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FAC6124-3AD3-4ACB-A6F3-F23C3FCCA211}"/>
              </a:ext>
            </a:extLst>
          </p:cNvPr>
          <p:cNvCxnSpPr>
            <a:cxnSpLocks/>
          </p:cNvCxnSpPr>
          <p:nvPr/>
        </p:nvCxnSpPr>
        <p:spPr>
          <a:xfrm>
            <a:off x="1574495" y="5571319"/>
            <a:ext cx="0" cy="448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D7334A1-F60D-5E89-C20E-605AED0946A9}"/>
              </a:ext>
            </a:extLst>
          </p:cNvPr>
          <p:cNvSpPr txBox="1"/>
          <p:nvPr/>
        </p:nvSpPr>
        <p:spPr>
          <a:xfrm>
            <a:off x="478247" y="502131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2DB5898-5A10-D109-2964-D4B4BAA2908B}"/>
              </a:ext>
            </a:extLst>
          </p:cNvPr>
          <p:cNvSpPr txBox="1"/>
          <p:nvPr/>
        </p:nvSpPr>
        <p:spPr>
          <a:xfrm>
            <a:off x="1584193" y="558290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B9DEB6D-6BB1-71C7-5E4D-93CFD4AAE067}"/>
              </a:ext>
            </a:extLst>
          </p:cNvPr>
          <p:cNvCxnSpPr>
            <a:cxnSpLocks/>
          </p:cNvCxnSpPr>
          <p:nvPr/>
        </p:nvCxnSpPr>
        <p:spPr>
          <a:xfrm>
            <a:off x="7473868" y="8258970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フローチャート: 端子 71">
            <a:extLst>
              <a:ext uri="{FF2B5EF4-FFF2-40B4-BE49-F238E27FC236}">
                <a16:creationId xmlns:a16="http://schemas.microsoft.com/office/drawing/2014/main" id="{91EE26BB-4E66-F8FC-4036-A395573DC165}"/>
              </a:ext>
            </a:extLst>
          </p:cNvPr>
          <p:cNvSpPr/>
          <p:nvPr/>
        </p:nvSpPr>
        <p:spPr>
          <a:xfrm>
            <a:off x="6825796" y="868804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6E48310-6437-859B-6FC5-ABC64F55FCA8}"/>
              </a:ext>
            </a:extLst>
          </p:cNvPr>
          <p:cNvCxnSpPr>
            <a:cxnSpLocks/>
          </p:cNvCxnSpPr>
          <p:nvPr/>
        </p:nvCxnSpPr>
        <p:spPr>
          <a:xfrm>
            <a:off x="1574495" y="50297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4A42903-2D65-9167-C680-EB0D6FE1ED48}"/>
              </a:ext>
            </a:extLst>
          </p:cNvPr>
          <p:cNvSpPr txBox="1"/>
          <p:nvPr/>
        </p:nvSpPr>
        <p:spPr>
          <a:xfrm>
            <a:off x="2510596" y="596964"/>
            <a:ext cx="229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a) Initialize BHM</a:t>
            </a:r>
            <a:endParaRPr kumimoji="1" lang="ja-JP" altLang="en-US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537C33-4AE0-FE0B-CCCC-A29C68A33DBC}"/>
              </a:ext>
            </a:extLst>
          </p:cNvPr>
          <p:cNvSpPr txBox="1"/>
          <p:nvPr/>
        </p:nvSpPr>
        <p:spPr>
          <a:xfrm>
            <a:off x="2510596" y="3772784"/>
            <a:ext cx="222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b) Initialize Sensor Device</a:t>
            </a:r>
            <a:endParaRPr kumimoji="1" lang="ja-JP" altLang="en-US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9EEDF7-CD1F-9D02-087E-6256A272062B}"/>
              </a:ext>
            </a:extLst>
          </p:cNvPr>
          <p:cNvSpPr txBox="1"/>
          <p:nvPr/>
        </p:nvSpPr>
        <p:spPr>
          <a:xfrm>
            <a:off x="8354065" y="1270694"/>
            <a:ext cx="289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c) Initialize General Purpose Timer</a:t>
            </a:r>
            <a:endParaRPr kumimoji="1" lang="ja-JP" altLang="en-US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A8453B39-693E-0F51-6EEF-A38C8D1E8E39}"/>
              </a:ext>
            </a:extLst>
          </p:cNvPr>
          <p:cNvCxnSpPr>
            <a:cxnSpLocks/>
          </p:cNvCxnSpPr>
          <p:nvPr/>
        </p:nvCxnSpPr>
        <p:spPr>
          <a:xfrm>
            <a:off x="7473868" y="5965665"/>
            <a:ext cx="0" cy="8598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D806FA6-F87A-A1C1-BFA2-571426751515}"/>
              </a:ext>
            </a:extLst>
          </p:cNvPr>
          <p:cNvSpPr txBox="1"/>
          <p:nvPr/>
        </p:nvSpPr>
        <p:spPr>
          <a:xfrm>
            <a:off x="8354066" y="6512524"/>
            <a:ext cx="261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d) Start of BHM service</a:t>
            </a:r>
            <a:endParaRPr kumimoji="1" lang="ja-JP" altLang="en-US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327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3864B238-C77D-E024-DB84-71C4BB59EB2C}"/>
              </a:ext>
            </a:extLst>
          </p:cNvPr>
          <p:cNvSpPr/>
          <p:nvPr/>
        </p:nvSpPr>
        <p:spPr>
          <a:xfrm>
            <a:off x="6836337" y="2040052"/>
            <a:ext cx="180000" cy="46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400" dirty="0"/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A2919F21-5BC3-7257-1D6C-01C3B865B99C}"/>
              </a:ext>
            </a:extLst>
          </p:cNvPr>
          <p:cNvSpPr/>
          <p:nvPr/>
        </p:nvSpPr>
        <p:spPr>
          <a:xfrm>
            <a:off x="6303472" y="2040052"/>
            <a:ext cx="180000" cy="4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050" dirty="0"/>
          </a:p>
        </p:txBody>
      </p:sp>
      <p:sp>
        <p:nvSpPr>
          <p:cNvPr id="277" name="正方形/長方形 276">
            <a:extLst>
              <a:ext uri="{FF2B5EF4-FFF2-40B4-BE49-F238E27FC236}">
                <a16:creationId xmlns:a16="http://schemas.microsoft.com/office/drawing/2014/main" id="{4C956098-770F-0225-83FF-823C369EA37C}"/>
              </a:ext>
            </a:extLst>
          </p:cNvPr>
          <p:cNvSpPr/>
          <p:nvPr/>
        </p:nvSpPr>
        <p:spPr>
          <a:xfrm>
            <a:off x="1391997" y="2040052"/>
            <a:ext cx="180000" cy="46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400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3D0A5F1-FB52-3E46-B66B-007C10693CBA}"/>
              </a:ext>
            </a:extLst>
          </p:cNvPr>
          <p:cNvSpPr/>
          <p:nvPr/>
        </p:nvSpPr>
        <p:spPr>
          <a:xfrm>
            <a:off x="8987729" y="386549"/>
            <a:ext cx="216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050" dirty="0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02BB617-0DB0-DC11-E96A-F519E65FB7C4}"/>
              </a:ext>
            </a:extLst>
          </p:cNvPr>
          <p:cNvSpPr/>
          <p:nvPr/>
        </p:nvSpPr>
        <p:spPr>
          <a:xfrm>
            <a:off x="8987729" y="923241"/>
            <a:ext cx="216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400" dirty="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C0CF029-09EB-AA06-BBB7-B27687CBD85F}"/>
              </a:ext>
            </a:extLst>
          </p:cNvPr>
          <p:cNvSpPr/>
          <p:nvPr/>
        </p:nvSpPr>
        <p:spPr>
          <a:xfrm>
            <a:off x="844557" y="2040052"/>
            <a:ext cx="180000" cy="4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05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27103B0-FE89-5700-34DB-3E17403CD83E}"/>
              </a:ext>
            </a:extLst>
          </p:cNvPr>
          <p:cNvSpPr txBox="1"/>
          <p:nvPr/>
        </p:nvSpPr>
        <p:spPr>
          <a:xfrm>
            <a:off x="9304179" y="386549"/>
            <a:ext cx="24148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Read Access</a:t>
            </a:r>
          </a:p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to Current Voltage Monitor 1/2</a:t>
            </a:r>
          </a:p>
        </p:txBody>
      </p: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CA7A214A-4871-4732-2C1D-A701D36FA812}"/>
              </a:ext>
            </a:extLst>
          </p:cNvPr>
          <p:cNvSpPr txBox="1"/>
          <p:nvPr/>
        </p:nvSpPr>
        <p:spPr>
          <a:xfrm>
            <a:off x="94842" y="1679475"/>
            <a:ext cx="443680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ja-JP" sz="12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12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02E07F34-A8B8-87A7-C601-6C9694E7304D}"/>
              </a:ext>
            </a:extLst>
          </p:cNvPr>
          <p:cNvSpPr txBox="1"/>
          <p:nvPr/>
        </p:nvSpPr>
        <p:spPr>
          <a:xfrm>
            <a:off x="5461046" y="1679475"/>
            <a:ext cx="562315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ja-JP" sz="12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[s]</a:t>
            </a:r>
          </a:p>
        </p:txBody>
      </p:sp>
      <p:sp>
        <p:nvSpPr>
          <p:cNvPr id="371" name="テキスト ボックス 370">
            <a:extLst>
              <a:ext uri="{FF2B5EF4-FFF2-40B4-BE49-F238E27FC236}">
                <a16:creationId xmlns:a16="http://schemas.microsoft.com/office/drawing/2014/main" id="{32923BEC-5905-D916-A3D9-BB1C7E82A772}"/>
              </a:ext>
            </a:extLst>
          </p:cNvPr>
          <p:cNvSpPr txBox="1"/>
          <p:nvPr/>
        </p:nvSpPr>
        <p:spPr>
          <a:xfrm>
            <a:off x="835061" y="2677027"/>
            <a:ext cx="6071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 </a:t>
            </a:r>
            <a:r>
              <a:rPr lang="en-US" altLang="ja-JP" sz="1050" b="1" dirty="0" err="1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ms</a:t>
            </a:r>
            <a:endParaRPr lang="en-US" altLang="ja-JP" sz="1050" b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2" name="テキスト ボックス 371">
            <a:extLst>
              <a:ext uri="{FF2B5EF4-FFF2-40B4-BE49-F238E27FC236}">
                <a16:creationId xmlns:a16="http://schemas.microsoft.com/office/drawing/2014/main" id="{2D089015-3335-D3A6-28C7-E778FDA029C2}"/>
              </a:ext>
            </a:extLst>
          </p:cNvPr>
          <p:cNvSpPr txBox="1"/>
          <p:nvPr/>
        </p:nvSpPr>
        <p:spPr>
          <a:xfrm>
            <a:off x="9304179" y="923241"/>
            <a:ext cx="228112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Read Access</a:t>
            </a:r>
          </a:p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to Temperature Sensor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1/2/3</a:t>
            </a:r>
          </a:p>
        </p:txBody>
      </p:sp>
      <p:cxnSp>
        <p:nvCxnSpPr>
          <p:cNvPr id="373" name="直線矢印コネクタ 372">
            <a:extLst>
              <a:ext uri="{FF2B5EF4-FFF2-40B4-BE49-F238E27FC236}">
                <a16:creationId xmlns:a16="http://schemas.microsoft.com/office/drawing/2014/main" id="{B40032F5-61DE-7FAF-D8DA-43AFD2D9E0C6}"/>
              </a:ext>
            </a:extLst>
          </p:cNvPr>
          <p:cNvCxnSpPr>
            <a:cxnSpLocks/>
          </p:cNvCxnSpPr>
          <p:nvPr/>
        </p:nvCxnSpPr>
        <p:spPr>
          <a:xfrm flipH="1">
            <a:off x="296775" y="2949357"/>
            <a:ext cx="109522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324D35C6-CF94-C67E-D6CE-BF704FFF4B96}"/>
              </a:ext>
            </a:extLst>
          </p:cNvPr>
          <p:cNvSpPr txBox="1"/>
          <p:nvPr/>
        </p:nvSpPr>
        <p:spPr>
          <a:xfrm>
            <a:off x="738098" y="402793"/>
            <a:ext cx="2414866" cy="5574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 trigger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Output Compare Register 2</a:t>
            </a:r>
          </a:p>
        </p:txBody>
      </p:sp>
      <p:cxnSp>
        <p:nvCxnSpPr>
          <p:cNvPr id="403" name="直線矢印コネクタ 402">
            <a:extLst>
              <a:ext uri="{FF2B5EF4-FFF2-40B4-BE49-F238E27FC236}">
                <a16:creationId xmlns:a16="http://schemas.microsoft.com/office/drawing/2014/main" id="{5C14A3E3-E6B4-8990-E207-6F0BED83D0EA}"/>
              </a:ext>
            </a:extLst>
          </p:cNvPr>
          <p:cNvCxnSpPr>
            <a:cxnSpLocks/>
          </p:cNvCxnSpPr>
          <p:nvPr/>
        </p:nvCxnSpPr>
        <p:spPr>
          <a:xfrm>
            <a:off x="893674" y="960244"/>
            <a:ext cx="0" cy="1016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テキスト ボックス 407">
            <a:extLst>
              <a:ext uri="{FF2B5EF4-FFF2-40B4-BE49-F238E27FC236}">
                <a16:creationId xmlns:a16="http://schemas.microsoft.com/office/drawing/2014/main" id="{CE1E2986-0C56-AB78-97CA-CA12FF753893}"/>
              </a:ext>
            </a:extLst>
          </p:cNvPr>
          <p:cNvSpPr txBox="1"/>
          <p:nvPr/>
        </p:nvSpPr>
        <p:spPr>
          <a:xfrm>
            <a:off x="3567870" y="3361784"/>
            <a:ext cx="2365235" cy="7190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Timer Period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Output Compare Register 1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(Re-Start Mode)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3A1F8E57-8801-D718-FD8C-37FC4B536D46}"/>
              </a:ext>
            </a:extLst>
          </p:cNvPr>
          <p:cNvSpPr txBox="1"/>
          <p:nvPr/>
        </p:nvSpPr>
        <p:spPr>
          <a:xfrm>
            <a:off x="10901304" y="1679475"/>
            <a:ext cx="562315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ja-JP" sz="12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[s]</a:t>
            </a: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85DBF097-C874-3BC3-4C03-80CB058D5618}"/>
              </a:ext>
            </a:extLst>
          </p:cNvPr>
          <p:cNvCxnSpPr>
            <a:cxnSpLocks/>
          </p:cNvCxnSpPr>
          <p:nvPr/>
        </p:nvCxnSpPr>
        <p:spPr>
          <a:xfrm flipH="1">
            <a:off x="299447" y="2274052"/>
            <a:ext cx="110992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2AF4ACD-1B69-E384-5464-2D9EC0082A8C}"/>
              </a:ext>
            </a:extLst>
          </p:cNvPr>
          <p:cNvCxnSpPr>
            <a:cxnSpLocks/>
          </p:cNvCxnSpPr>
          <p:nvPr/>
        </p:nvCxnSpPr>
        <p:spPr>
          <a:xfrm flipV="1">
            <a:off x="296775" y="2016986"/>
            <a:ext cx="0" cy="51480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C25E3D8-8D97-5647-3933-EB7915CEC2AB}"/>
              </a:ext>
            </a:extLst>
          </p:cNvPr>
          <p:cNvCxnSpPr>
            <a:cxnSpLocks/>
          </p:cNvCxnSpPr>
          <p:nvPr/>
        </p:nvCxnSpPr>
        <p:spPr>
          <a:xfrm flipV="1">
            <a:off x="5733034" y="2016986"/>
            <a:ext cx="1" cy="51413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A66DDAA8-57E6-FA8C-1DF5-5B5111869D24}"/>
              </a:ext>
            </a:extLst>
          </p:cNvPr>
          <p:cNvSpPr txBox="1"/>
          <p:nvPr/>
        </p:nvSpPr>
        <p:spPr>
          <a:xfrm>
            <a:off x="11398663" y="2097528"/>
            <a:ext cx="773543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ja-JP" altLang="en-US" sz="2000" b="1" dirty="0">
                <a:latin typeface="Meirio"/>
              </a:rPr>
              <a:t>・・・</a:t>
            </a:r>
            <a:endParaRPr lang="en-US" altLang="ja-JP" sz="2000" b="1" dirty="0">
              <a:latin typeface="Meirio"/>
            </a:endParaRPr>
          </a:p>
        </p:txBody>
      </p: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507F62BB-BB07-9A9D-D477-180B3BB92DFF}"/>
              </a:ext>
            </a:extLst>
          </p:cNvPr>
          <p:cNvCxnSpPr>
            <a:cxnSpLocks/>
          </p:cNvCxnSpPr>
          <p:nvPr/>
        </p:nvCxnSpPr>
        <p:spPr>
          <a:xfrm flipV="1">
            <a:off x="840527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5DA31F7D-C558-AB6E-E4E6-652C8A0A3336}"/>
              </a:ext>
            </a:extLst>
          </p:cNvPr>
          <p:cNvCxnSpPr>
            <a:cxnSpLocks/>
          </p:cNvCxnSpPr>
          <p:nvPr/>
        </p:nvCxnSpPr>
        <p:spPr>
          <a:xfrm flipV="1">
            <a:off x="1377536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E767B3F4-03E7-7092-D608-A2E4DFC52C2B}"/>
              </a:ext>
            </a:extLst>
          </p:cNvPr>
          <p:cNvCxnSpPr>
            <a:cxnSpLocks/>
          </p:cNvCxnSpPr>
          <p:nvPr/>
        </p:nvCxnSpPr>
        <p:spPr>
          <a:xfrm flipV="1">
            <a:off x="1945531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F3F527EB-34F0-EAA0-87AD-3A8FA93D5D64}"/>
              </a:ext>
            </a:extLst>
          </p:cNvPr>
          <p:cNvCxnSpPr>
            <a:cxnSpLocks/>
          </p:cNvCxnSpPr>
          <p:nvPr/>
        </p:nvCxnSpPr>
        <p:spPr>
          <a:xfrm flipV="1">
            <a:off x="2482540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1C347286-B122-F9DB-CEDF-3AB01BFF9820}"/>
              </a:ext>
            </a:extLst>
          </p:cNvPr>
          <p:cNvCxnSpPr>
            <a:cxnSpLocks/>
          </p:cNvCxnSpPr>
          <p:nvPr/>
        </p:nvCxnSpPr>
        <p:spPr>
          <a:xfrm flipV="1">
            <a:off x="3028013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13F3BE28-EABA-3B5F-CDE9-FED48FD68694}"/>
              </a:ext>
            </a:extLst>
          </p:cNvPr>
          <p:cNvCxnSpPr>
            <a:cxnSpLocks/>
          </p:cNvCxnSpPr>
          <p:nvPr/>
        </p:nvCxnSpPr>
        <p:spPr>
          <a:xfrm flipV="1">
            <a:off x="3565022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B34D25A1-253E-EECD-0794-6B83DBCA0903}"/>
              </a:ext>
            </a:extLst>
          </p:cNvPr>
          <p:cNvCxnSpPr>
            <a:cxnSpLocks/>
          </p:cNvCxnSpPr>
          <p:nvPr/>
        </p:nvCxnSpPr>
        <p:spPr>
          <a:xfrm flipV="1">
            <a:off x="4109267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96D1597E-E239-B894-08F1-936DE0E015BB}"/>
              </a:ext>
            </a:extLst>
          </p:cNvPr>
          <p:cNvCxnSpPr>
            <a:cxnSpLocks/>
          </p:cNvCxnSpPr>
          <p:nvPr/>
        </p:nvCxnSpPr>
        <p:spPr>
          <a:xfrm flipV="1">
            <a:off x="4658151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C3105D1B-9B7C-8C5E-ACBC-50BC062A42B3}"/>
              </a:ext>
            </a:extLst>
          </p:cNvPr>
          <p:cNvCxnSpPr>
            <a:cxnSpLocks/>
          </p:cNvCxnSpPr>
          <p:nvPr/>
        </p:nvCxnSpPr>
        <p:spPr>
          <a:xfrm flipV="1">
            <a:off x="5202426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437E75AA-4F0D-DB40-F347-CCB7FEF373AF}"/>
              </a:ext>
            </a:extLst>
          </p:cNvPr>
          <p:cNvCxnSpPr>
            <a:cxnSpLocks/>
          </p:cNvCxnSpPr>
          <p:nvPr/>
        </p:nvCxnSpPr>
        <p:spPr>
          <a:xfrm flipV="1">
            <a:off x="11180550" y="2016986"/>
            <a:ext cx="1" cy="51413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70B40E54-FB0D-91DB-5860-D4EFC04551C1}"/>
              </a:ext>
            </a:extLst>
          </p:cNvPr>
          <p:cNvCxnSpPr>
            <a:cxnSpLocks/>
          </p:cNvCxnSpPr>
          <p:nvPr/>
        </p:nvCxnSpPr>
        <p:spPr>
          <a:xfrm flipV="1">
            <a:off x="6288043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A1419F06-81F0-52CC-1250-D10B82BD8466}"/>
              </a:ext>
            </a:extLst>
          </p:cNvPr>
          <p:cNvCxnSpPr>
            <a:cxnSpLocks/>
          </p:cNvCxnSpPr>
          <p:nvPr/>
        </p:nvCxnSpPr>
        <p:spPr>
          <a:xfrm flipV="1">
            <a:off x="6825052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A785D3D3-9D59-749D-E088-20491EFF2BA6}"/>
              </a:ext>
            </a:extLst>
          </p:cNvPr>
          <p:cNvCxnSpPr>
            <a:cxnSpLocks/>
          </p:cNvCxnSpPr>
          <p:nvPr/>
        </p:nvCxnSpPr>
        <p:spPr>
          <a:xfrm flipV="1">
            <a:off x="7393047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E9B739EB-233C-6C38-A6BB-6C68411B413F}"/>
              </a:ext>
            </a:extLst>
          </p:cNvPr>
          <p:cNvCxnSpPr>
            <a:cxnSpLocks/>
          </p:cNvCxnSpPr>
          <p:nvPr/>
        </p:nvCxnSpPr>
        <p:spPr>
          <a:xfrm flipV="1">
            <a:off x="7930056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8AE6FB2B-8CF0-4643-943E-7D6456217311}"/>
              </a:ext>
            </a:extLst>
          </p:cNvPr>
          <p:cNvCxnSpPr>
            <a:cxnSpLocks/>
          </p:cNvCxnSpPr>
          <p:nvPr/>
        </p:nvCxnSpPr>
        <p:spPr>
          <a:xfrm flipV="1">
            <a:off x="8475529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89D32BDE-3CF8-7562-D4C6-EE52DD36FDAC}"/>
              </a:ext>
            </a:extLst>
          </p:cNvPr>
          <p:cNvCxnSpPr>
            <a:cxnSpLocks/>
          </p:cNvCxnSpPr>
          <p:nvPr/>
        </p:nvCxnSpPr>
        <p:spPr>
          <a:xfrm flipV="1">
            <a:off x="9012538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268E7118-E47B-72F0-C0E4-4F6F14CD78D6}"/>
              </a:ext>
            </a:extLst>
          </p:cNvPr>
          <p:cNvCxnSpPr>
            <a:cxnSpLocks/>
          </p:cNvCxnSpPr>
          <p:nvPr/>
        </p:nvCxnSpPr>
        <p:spPr>
          <a:xfrm flipV="1">
            <a:off x="9556783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D7583E58-AF86-C857-6BC5-F5B4C68E58C9}"/>
              </a:ext>
            </a:extLst>
          </p:cNvPr>
          <p:cNvCxnSpPr>
            <a:cxnSpLocks/>
          </p:cNvCxnSpPr>
          <p:nvPr/>
        </p:nvCxnSpPr>
        <p:spPr>
          <a:xfrm flipV="1">
            <a:off x="10105667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E229DBF6-D19E-86E1-60D3-618F344AF64D}"/>
              </a:ext>
            </a:extLst>
          </p:cNvPr>
          <p:cNvCxnSpPr>
            <a:cxnSpLocks/>
          </p:cNvCxnSpPr>
          <p:nvPr/>
        </p:nvCxnSpPr>
        <p:spPr>
          <a:xfrm flipV="1">
            <a:off x="10649942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矢印コネクタ 284">
            <a:extLst>
              <a:ext uri="{FF2B5EF4-FFF2-40B4-BE49-F238E27FC236}">
                <a16:creationId xmlns:a16="http://schemas.microsoft.com/office/drawing/2014/main" id="{26636DEE-A935-A850-F0A9-AB120E6E43DC}"/>
              </a:ext>
            </a:extLst>
          </p:cNvPr>
          <p:cNvCxnSpPr>
            <a:cxnSpLocks/>
          </p:cNvCxnSpPr>
          <p:nvPr/>
        </p:nvCxnSpPr>
        <p:spPr>
          <a:xfrm>
            <a:off x="1436911" y="1698171"/>
            <a:ext cx="0" cy="2787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28E00AEA-22F8-D48D-81B5-A9F8102CAF44}"/>
              </a:ext>
            </a:extLst>
          </p:cNvPr>
          <p:cNvSpPr txBox="1"/>
          <p:nvPr/>
        </p:nvSpPr>
        <p:spPr>
          <a:xfrm>
            <a:off x="1259462" y="1136768"/>
            <a:ext cx="2414866" cy="5574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Temperature Sensor trigger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Output Compare Register 3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0AAA287-87D9-811C-DCD7-7FEB8B1197F6}"/>
              </a:ext>
            </a:extLst>
          </p:cNvPr>
          <p:cNvCxnSpPr>
            <a:cxnSpLocks/>
          </p:cNvCxnSpPr>
          <p:nvPr/>
        </p:nvCxnSpPr>
        <p:spPr>
          <a:xfrm>
            <a:off x="296775" y="2759353"/>
            <a:ext cx="54375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11E0CD8-E749-BEA3-8D14-FAFBE539B4B9}"/>
              </a:ext>
            </a:extLst>
          </p:cNvPr>
          <p:cNvCxnSpPr>
            <a:cxnSpLocks/>
          </p:cNvCxnSpPr>
          <p:nvPr/>
        </p:nvCxnSpPr>
        <p:spPr>
          <a:xfrm flipV="1">
            <a:off x="296775" y="2531119"/>
            <a:ext cx="0" cy="4962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EAF03AE-FCEC-96BB-B84A-450514DB5A01}"/>
              </a:ext>
            </a:extLst>
          </p:cNvPr>
          <p:cNvSpPr txBox="1"/>
          <p:nvPr/>
        </p:nvSpPr>
        <p:spPr>
          <a:xfrm>
            <a:off x="1411140" y="2865766"/>
            <a:ext cx="6071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200 </a:t>
            </a:r>
            <a:r>
              <a:rPr lang="en-US" altLang="ja-JP" sz="1050" b="1" dirty="0" err="1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ms</a:t>
            </a:r>
            <a:endParaRPr lang="en-US" altLang="ja-JP" sz="1050" b="1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B0116A5-1427-A24A-BE85-8AB9A9BEB00B}"/>
              </a:ext>
            </a:extLst>
          </p:cNvPr>
          <p:cNvSpPr txBox="1"/>
          <p:nvPr/>
        </p:nvSpPr>
        <p:spPr>
          <a:xfrm>
            <a:off x="6271971" y="2675049"/>
            <a:ext cx="6071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 </a:t>
            </a:r>
            <a:r>
              <a:rPr lang="en-US" altLang="ja-JP" sz="1050" b="1" dirty="0" err="1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ms</a:t>
            </a:r>
            <a:endParaRPr lang="en-US" altLang="ja-JP" sz="1050" b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8E27DDC-BEFF-00EC-93E9-2F0C80D312E2}"/>
              </a:ext>
            </a:extLst>
          </p:cNvPr>
          <p:cNvCxnSpPr>
            <a:cxnSpLocks/>
          </p:cNvCxnSpPr>
          <p:nvPr/>
        </p:nvCxnSpPr>
        <p:spPr>
          <a:xfrm flipH="1">
            <a:off x="5733685" y="2947379"/>
            <a:ext cx="109522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4774D8A-2664-9753-31E0-A8A6905C3D2F}"/>
              </a:ext>
            </a:extLst>
          </p:cNvPr>
          <p:cNvCxnSpPr>
            <a:cxnSpLocks/>
          </p:cNvCxnSpPr>
          <p:nvPr/>
        </p:nvCxnSpPr>
        <p:spPr>
          <a:xfrm>
            <a:off x="5733685" y="2757375"/>
            <a:ext cx="54375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4C35473-4EB7-62C9-02AF-7E4C60AC2A32}"/>
              </a:ext>
            </a:extLst>
          </p:cNvPr>
          <p:cNvCxnSpPr>
            <a:cxnSpLocks/>
          </p:cNvCxnSpPr>
          <p:nvPr/>
        </p:nvCxnSpPr>
        <p:spPr>
          <a:xfrm flipV="1">
            <a:off x="5733685" y="2529141"/>
            <a:ext cx="0" cy="4962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B346F50-BA8D-6794-5FA2-15F145D9DAEA}"/>
              </a:ext>
            </a:extLst>
          </p:cNvPr>
          <p:cNvSpPr txBox="1"/>
          <p:nvPr/>
        </p:nvSpPr>
        <p:spPr>
          <a:xfrm>
            <a:off x="6848050" y="2863788"/>
            <a:ext cx="6071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200 </a:t>
            </a:r>
            <a:r>
              <a:rPr lang="en-US" altLang="ja-JP" sz="1050" b="1" dirty="0" err="1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ms</a:t>
            </a:r>
            <a:endParaRPr lang="en-US" altLang="ja-JP" sz="1050" b="1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BBB7E63-304A-DB5B-BA39-E307C160A6BA}"/>
              </a:ext>
            </a:extLst>
          </p:cNvPr>
          <p:cNvCxnSpPr>
            <a:cxnSpLocks/>
          </p:cNvCxnSpPr>
          <p:nvPr/>
        </p:nvCxnSpPr>
        <p:spPr>
          <a:xfrm>
            <a:off x="6825052" y="1569873"/>
            <a:ext cx="0" cy="3824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3AE97BE2-B741-C882-FC4A-992B373F5973}"/>
              </a:ext>
            </a:extLst>
          </p:cNvPr>
          <p:cNvCxnSpPr>
            <a:cxnSpLocks/>
          </p:cNvCxnSpPr>
          <p:nvPr/>
        </p:nvCxnSpPr>
        <p:spPr>
          <a:xfrm flipH="1">
            <a:off x="3674328" y="1569873"/>
            <a:ext cx="315072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5679609-0CE0-D573-7961-9F639346C6C4}"/>
              </a:ext>
            </a:extLst>
          </p:cNvPr>
          <p:cNvCxnSpPr>
            <a:cxnSpLocks/>
          </p:cNvCxnSpPr>
          <p:nvPr/>
        </p:nvCxnSpPr>
        <p:spPr>
          <a:xfrm>
            <a:off x="6303472" y="827326"/>
            <a:ext cx="0" cy="11249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939F343-0292-4C88-BB10-36D8CB6E0DF7}"/>
              </a:ext>
            </a:extLst>
          </p:cNvPr>
          <p:cNvCxnSpPr>
            <a:cxnSpLocks/>
          </p:cNvCxnSpPr>
          <p:nvPr/>
        </p:nvCxnSpPr>
        <p:spPr>
          <a:xfrm flipH="1">
            <a:off x="3146552" y="827326"/>
            <a:ext cx="316372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BA6E0C2F-FB04-7FC0-174A-34D386ACF65F}"/>
              </a:ext>
            </a:extLst>
          </p:cNvPr>
          <p:cNvCxnSpPr>
            <a:cxnSpLocks/>
          </p:cNvCxnSpPr>
          <p:nvPr/>
        </p:nvCxnSpPr>
        <p:spPr>
          <a:xfrm flipV="1">
            <a:off x="5732678" y="3025371"/>
            <a:ext cx="0" cy="3364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84B4743-8150-490D-2DB7-68DA6F8AF5E8}"/>
              </a:ext>
            </a:extLst>
          </p:cNvPr>
          <p:cNvCxnSpPr>
            <a:cxnSpLocks/>
          </p:cNvCxnSpPr>
          <p:nvPr/>
        </p:nvCxnSpPr>
        <p:spPr>
          <a:xfrm flipV="1">
            <a:off x="11180550" y="2599983"/>
            <a:ext cx="0" cy="9528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08868C4-8069-5B68-A10E-75C3C97C35F6}"/>
              </a:ext>
            </a:extLst>
          </p:cNvPr>
          <p:cNvCxnSpPr>
            <a:cxnSpLocks/>
          </p:cNvCxnSpPr>
          <p:nvPr/>
        </p:nvCxnSpPr>
        <p:spPr>
          <a:xfrm flipH="1">
            <a:off x="5929188" y="3552825"/>
            <a:ext cx="52513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84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端子 2">
            <a:extLst>
              <a:ext uri="{FF2B5EF4-FFF2-40B4-BE49-F238E27FC236}">
                <a16:creationId xmlns:a16="http://schemas.microsoft.com/office/drawing/2014/main" id="{4B45DA4F-5EC0-DC95-25E2-E0621266151B}"/>
              </a:ext>
            </a:extLst>
          </p:cNvPr>
          <p:cNvSpPr/>
          <p:nvPr/>
        </p:nvSpPr>
        <p:spPr>
          <a:xfrm>
            <a:off x="1207164" y="10763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START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EFA8C94-C05F-40BF-B0D7-0B9FB46BC9B7}"/>
              </a:ext>
            </a:extLst>
          </p:cNvPr>
          <p:cNvCxnSpPr>
            <a:cxnSpLocks/>
          </p:cNvCxnSpPr>
          <p:nvPr/>
        </p:nvCxnSpPr>
        <p:spPr>
          <a:xfrm>
            <a:off x="1855236" y="462235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8C6BC6-EF90-0E05-902A-D38A16B2CE9A}"/>
              </a:ext>
            </a:extLst>
          </p:cNvPr>
          <p:cNvCxnSpPr>
            <a:cxnSpLocks/>
          </p:cNvCxnSpPr>
          <p:nvPr/>
        </p:nvCxnSpPr>
        <p:spPr>
          <a:xfrm>
            <a:off x="1855236" y="1370161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CF01C72-6F57-BB27-EC00-9A4CEE9EE1C1}"/>
              </a:ext>
            </a:extLst>
          </p:cNvPr>
          <p:cNvSpPr/>
          <p:nvPr/>
        </p:nvSpPr>
        <p:spPr>
          <a:xfrm>
            <a:off x="883236" y="912625"/>
            <a:ext cx="1944000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Set Software Access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Register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93E65F-C37E-EB16-D842-D795AF777569}"/>
              </a:ext>
            </a:extLst>
          </p:cNvPr>
          <p:cNvSpPr txBox="1"/>
          <p:nvPr/>
        </p:nvSpPr>
        <p:spPr>
          <a:xfrm>
            <a:off x="3256193" y="912625"/>
            <a:ext cx="3563913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1.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</a:t>
            </a:r>
            <a:r>
              <a:rPr kumimoji="0" lang="it-IT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Software Access Write Data Register</a:t>
            </a:r>
            <a:endParaRPr kumimoji="0" lang="en-US" altLang="ja-JP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io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 Data: {SWWRDATA[15:0]}</a:t>
            </a:r>
            <a:endParaRPr kumimoji="0" lang="en-US" altLang="ja-JP" sz="1100" b="1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Meirio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C578B13-72E9-EDD2-7139-02EBB414EEC6}"/>
              </a:ext>
            </a:extLst>
          </p:cNvPr>
          <p:cNvCxnSpPr>
            <a:cxnSpLocks/>
          </p:cNvCxnSpPr>
          <p:nvPr/>
        </p:nvCxnSpPr>
        <p:spPr>
          <a:xfrm>
            <a:off x="3256193" y="912625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C497452-C68A-90BD-2265-503BB248DF90}"/>
              </a:ext>
            </a:extLst>
          </p:cNvPr>
          <p:cNvSpPr/>
          <p:nvPr/>
        </p:nvSpPr>
        <p:spPr>
          <a:xfrm>
            <a:off x="883236" y="1812106"/>
            <a:ext cx="1944000" cy="5666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Set Software Access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Control</a:t>
            </a:r>
            <a:r>
              <a:rPr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Register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2961484-C205-1621-F53A-0A26577D7E60}"/>
              </a:ext>
            </a:extLst>
          </p:cNvPr>
          <p:cNvSpPr txBox="1"/>
          <p:nvPr/>
        </p:nvSpPr>
        <p:spPr>
          <a:xfrm>
            <a:off x="3256193" y="1812106"/>
            <a:ext cx="3249875" cy="72327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2.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Software Access Control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 Data:</a:t>
            </a: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{SWACCREQ, SWDEVSEL[2:0],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　　　　　  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SWREGADR[7:0], SWRWSEL}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BC1362A1-2769-D96A-212C-27460FD4DE21}"/>
              </a:ext>
            </a:extLst>
          </p:cNvPr>
          <p:cNvCxnSpPr>
            <a:cxnSpLocks/>
          </p:cNvCxnSpPr>
          <p:nvPr/>
        </p:nvCxnSpPr>
        <p:spPr>
          <a:xfrm>
            <a:off x="3256193" y="181210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FC98DC1-A320-CBAB-5345-1C3D81A74DA5}"/>
              </a:ext>
            </a:extLst>
          </p:cNvPr>
          <p:cNvCxnSpPr>
            <a:cxnSpLocks/>
          </p:cNvCxnSpPr>
          <p:nvPr/>
        </p:nvCxnSpPr>
        <p:spPr>
          <a:xfrm flipH="1">
            <a:off x="142875" y="3110457"/>
            <a:ext cx="8538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C7883F7-F75E-D14C-311B-CEB485D554C0}"/>
              </a:ext>
            </a:extLst>
          </p:cNvPr>
          <p:cNvSpPr txBox="1"/>
          <p:nvPr/>
        </p:nvSpPr>
        <p:spPr>
          <a:xfrm>
            <a:off x="3256193" y="3824589"/>
            <a:ext cx="3328503" cy="1061829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4.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Interrupt Status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 Data: 0x00000002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Interrupt Status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 Data: 0x00000000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36C28B2-C6D3-71F8-EFBE-2D64F0D968B9}"/>
              </a:ext>
            </a:extLst>
          </p:cNvPr>
          <p:cNvCxnSpPr>
            <a:cxnSpLocks/>
          </p:cNvCxnSpPr>
          <p:nvPr/>
        </p:nvCxnSpPr>
        <p:spPr>
          <a:xfrm>
            <a:off x="1855236" y="2391204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フローチャート: 判断 86">
            <a:extLst>
              <a:ext uri="{FF2B5EF4-FFF2-40B4-BE49-F238E27FC236}">
                <a16:creationId xmlns:a16="http://schemas.microsoft.com/office/drawing/2014/main" id="{BB846F24-8019-3427-B19E-E78AC378A666}"/>
              </a:ext>
            </a:extLst>
          </p:cNvPr>
          <p:cNvSpPr/>
          <p:nvPr/>
        </p:nvSpPr>
        <p:spPr>
          <a:xfrm>
            <a:off x="919135" y="282527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6846741-DA08-7BC5-C510-FDBB93C94DEC}"/>
              </a:ext>
            </a:extLst>
          </p:cNvPr>
          <p:cNvSpPr/>
          <p:nvPr/>
        </p:nvSpPr>
        <p:spPr>
          <a:xfrm>
            <a:off x="996768" y="3049669"/>
            <a:ext cx="1716936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SYSMON_HBM_INT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=‘1’</a:t>
            </a: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E894BC4A-11C5-46FE-9EEB-F51744167874}"/>
              </a:ext>
            </a:extLst>
          </p:cNvPr>
          <p:cNvCxnSpPr>
            <a:cxnSpLocks/>
          </p:cNvCxnSpPr>
          <p:nvPr/>
        </p:nvCxnSpPr>
        <p:spPr>
          <a:xfrm>
            <a:off x="1855236" y="340126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93F6BAC-A4F0-63BF-921E-25CB4627DEF6}"/>
              </a:ext>
            </a:extLst>
          </p:cNvPr>
          <p:cNvSpPr txBox="1"/>
          <p:nvPr/>
        </p:nvSpPr>
        <p:spPr>
          <a:xfrm>
            <a:off x="3256193" y="2825274"/>
            <a:ext cx="3328503" cy="72327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3.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Assert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SYSMON_HBM_INT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Interrupt Status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 Data: 0x00000002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AA7834A-3E4D-2D31-4E5A-6831C76EC3D8}"/>
              </a:ext>
            </a:extLst>
          </p:cNvPr>
          <p:cNvCxnSpPr>
            <a:cxnSpLocks/>
          </p:cNvCxnSpPr>
          <p:nvPr/>
        </p:nvCxnSpPr>
        <p:spPr>
          <a:xfrm>
            <a:off x="3256193" y="2825274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A89B9EA6-DC71-FC48-85B8-9739F11F1E8B}"/>
              </a:ext>
            </a:extLst>
          </p:cNvPr>
          <p:cNvCxnSpPr>
            <a:cxnSpLocks/>
          </p:cNvCxnSpPr>
          <p:nvPr/>
        </p:nvCxnSpPr>
        <p:spPr>
          <a:xfrm>
            <a:off x="3256193" y="3824589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43BE19C0-039A-D835-81BD-CAFAEF8AA26B}"/>
              </a:ext>
            </a:extLst>
          </p:cNvPr>
          <p:cNvSpPr/>
          <p:nvPr/>
        </p:nvSpPr>
        <p:spPr>
          <a:xfrm>
            <a:off x="883236" y="3824589"/>
            <a:ext cx="1944000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Interrupt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Clear</a:t>
            </a:r>
          </a:p>
        </p:txBody>
      </p:sp>
      <p:sp>
        <p:nvSpPr>
          <p:cNvPr id="95" name="フローチャート: 端子 94">
            <a:extLst>
              <a:ext uri="{FF2B5EF4-FFF2-40B4-BE49-F238E27FC236}">
                <a16:creationId xmlns:a16="http://schemas.microsoft.com/office/drawing/2014/main" id="{EDF3EB3E-99D8-61C7-2666-38F1E8366B58}"/>
              </a:ext>
            </a:extLst>
          </p:cNvPr>
          <p:cNvSpPr/>
          <p:nvPr/>
        </p:nvSpPr>
        <p:spPr>
          <a:xfrm>
            <a:off x="1207164" y="477711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END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D9D8AFED-D84B-23A9-6777-860BB26D1231}"/>
              </a:ext>
            </a:extLst>
          </p:cNvPr>
          <p:cNvCxnSpPr>
            <a:cxnSpLocks/>
          </p:cNvCxnSpPr>
          <p:nvPr/>
        </p:nvCxnSpPr>
        <p:spPr>
          <a:xfrm>
            <a:off x="1855236" y="4335232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F38244-8598-9AFC-3E4E-64364A22C193}"/>
              </a:ext>
            </a:extLst>
          </p:cNvPr>
          <p:cNvSpPr txBox="1"/>
          <p:nvPr/>
        </p:nvSpPr>
        <p:spPr>
          <a:xfrm>
            <a:off x="183961" y="3176739"/>
            <a:ext cx="1023203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Other Interrupt</a:t>
            </a:r>
          </a:p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Operation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78A579-DA2C-721F-70A9-45B28BF6ADCF}"/>
              </a:ext>
            </a:extLst>
          </p:cNvPr>
          <p:cNvSpPr txBox="1"/>
          <p:nvPr/>
        </p:nvSpPr>
        <p:spPr>
          <a:xfrm>
            <a:off x="602035" y="285996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9A8382-D057-058F-AAB9-E90E02543837}"/>
              </a:ext>
            </a:extLst>
          </p:cNvPr>
          <p:cNvSpPr txBox="1"/>
          <p:nvPr/>
        </p:nvSpPr>
        <p:spPr>
          <a:xfrm>
            <a:off x="1866138" y="341571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086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93E65F-C37E-EB16-D842-D795AF777569}"/>
              </a:ext>
            </a:extLst>
          </p:cNvPr>
          <p:cNvSpPr txBox="1"/>
          <p:nvPr/>
        </p:nvSpPr>
        <p:spPr>
          <a:xfrm>
            <a:off x="3257820" y="4160650"/>
            <a:ext cx="3563913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4.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Software Access Read Data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 Data: {SWRDDATA[15:0]}</a:t>
            </a:r>
            <a:endParaRPr kumimoji="0" lang="en-US" altLang="ja-JP" sz="1100" b="1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Meirio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C578B13-72E9-EDD2-7139-02EBB414EEC6}"/>
              </a:ext>
            </a:extLst>
          </p:cNvPr>
          <p:cNvCxnSpPr>
            <a:cxnSpLocks/>
          </p:cNvCxnSpPr>
          <p:nvPr/>
        </p:nvCxnSpPr>
        <p:spPr>
          <a:xfrm>
            <a:off x="3257820" y="416065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2961484-C205-1621-F53A-0A26577D7E60}"/>
              </a:ext>
            </a:extLst>
          </p:cNvPr>
          <p:cNvSpPr txBox="1"/>
          <p:nvPr/>
        </p:nvSpPr>
        <p:spPr>
          <a:xfrm>
            <a:off x="3257820" y="907231"/>
            <a:ext cx="3249875" cy="72327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1.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BHMSoftware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Access Control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 Data:</a:t>
            </a: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{SWACCREQ, SWDEVSEL[2:0],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　　　　　  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SWREGADR[7:0], SWRWSEL}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BC1362A1-2769-D96A-212C-27460FD4DE21}"/>
              </a:ext>
            </a:extLst>
          </p:cNvPr>
          <p:cNvCxnSpPr>
            <a:cxnSpLocks/>
          </p:cNvCxnSpPr>
          <p:nvPr/>
        </p:nvCxnSpPr>
        <p:spPr>
          <a:xfrm>
            <a:off x="3257820" y="9072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C7883F7-F75E-D14C-311B-CEB485D554C0}"/>
              </a:ext>
            </a:extLst>
          </p:cNvPr>
          <p:cNvSpPr txBox="1"/>
          <p:nvPr/>
        </p:nvSpPr>
        <p:spPr>
          <a:xfrm>
            <a:off x="3257820" y="2919714"/>
            <a:ext cx="3328503" cy="1061829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3.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Interrupt Status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 Data: 0x00000002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Interrupt Status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 Data: 0x00000000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93F6BAC-A4F0-63BF-921E-25CB4627DEF6}"/>
              </a:ext>
            </a:extLst>
          </p:cNvPr>
          <p:cNvSpPr txBox="1"/>
          <p:nvPr/>
        </p:nvSpPr>
        <p:spPr>
          <a:xfrm>
            <a:off x="3257820" y="1920399"/>
            <a:ext cx="3328503" cy="72327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2.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Assert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SYSMON_HBM_INT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Interrupt Status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 Data: 0x00000002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AA7834A-3E4D-2D31-4E5A-6831C76EC3D8}"/>
              </a:ext>
            </a:extLst>
          </p:cNvPr>
          <p:cNvCxnSpPr>
            <a:cxnSpLocks/>
          </p:cNvCxnSpPr>
          <p:nvPr/>
        </p:nvCxnSpPr>
        <p:spPr>
          <a:xfrm>
            <a:off x="3257820" y="1920399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A89B9EA6-DC71-FC48-85B8-9739F11F1E8B}"/>
              </a:ext>
            </a:extLst>
          </p:cNvPr>
          <p:cNvCxnSpPr>
            <a:cxnSpLocks/>
          </p:cNvCxnSpPr>
          <p:nvPr/>
        </p:nvCxnSpPr>
        <p:spPr>
          <a:xfrm>
            <a:off x="3257820" y="291971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7B708E24-07C0-7176-EE9D-0370639C1F30}"/>
              </a:ext>
            </a:extLst>
          </p:cNvPr>
          <p:cNvSpPr/>
          <p:nvPr/>
        </p:nvSpPr>
        <p:spPr>
          <a:xfrm>
            <a:off x="1207164" y="11716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START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AB85C29-1778-D2FD-EEC2-0370E8390DBC}"/>
              </a:ext>
            </a:extLst>
          </p:cNvPr>
          <p:cNvCxnSpPr>
            <a:cxnSpLocks/>
          </p:cNvCxnSpPr>
          <p:nvPr/>
        </p:nvCxnSpPr>
        <p:spPr>
          <a:xfrm>
            <a:off x="1855236" y="471760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5B79587-7FFC-CA0F-C6E6-8B854ED4DD0A}"/>
              </a:ext>
            </a:extLst>
          </p:cNvPr>
          <p:cNvCxnSpPr>
            <a:cxnSpLocks/>
          </p:cNvCxnSpPr>
          <p:nvPr/>
        </p:nvCxnSpPr>
        <p:spPr>
          <a:xfrm>
            <a:off x="1855236" y="4618186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B7CEE3E-4976-467F-A211-CC91854A3235}"/>
              </a:ext>
            </a:extLst>
          </p:cNvPr>
          <p:cNvSpPr/>
          <p:nvPr/>
        </p:nvSpPr>
        <p:spPr>
          <a:xfrm>
            <a:off x="883236" y="4160650"/>
            <a:ext cx="1944000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Software Access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Register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08C3CA-E685-62DA-803E-92538073743C}"/>
              </a:ext>
            </a:extLst>
          </p:cNvPr>
          <p:cNvSpPr/>
          <p:nvPr/>
        </p:nvSpPr>
        <p:spPr>
          <a:xfrm>
            <a:off x="883236" y="907231"/>
            <a:ext cx="1944000" cy="5666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Set Software Access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Control</a:t>
            </a:r>
            <a:r>
              <a:rPr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Register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5950641-F12C-6FB7-BC39-33D83F8587AC}"/>
              </a:ext>
            </a:extLst>
          </p:cNvPr>
          <p:cNvCxnSpPr>
            <a:cxnSpLocks/>
          </p:cNvCxnSpPr>
          <p:nvPr/>
        </p:nvCxnSpPr>
        <p:spPr>
          <a:xfrm flipH="1">
            <a:off x="142875" y="2205582"/>
            <a:ext cx="8538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9E6CAD1-5FD2-26DA-D5AD-FC06050B45E0}"/>
              </a:ext>
            </a:extLst>
          </p:cNvPr>
          <p:cNvCxnSpPr>
            <a:cxnSpLocks/>
          </p:cNvCxnSpPr>
          <p:nvPr/>
        </p:nvCxnSpPr>
        <p:spPr>
          <a:xfrm>
            <a:off x="1855236" y="1486329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143B3DDE-075E-74D2-9FB3-32238C063F9A}"/>
              </a:ext>
            </a:extLst>
          </p:cNvPr>
          <p:cNvSpPr/>
          <p:nvPr/>
        </p:nvSpPr>
        <p:spPr>
          <a:xfrm>
            <a:off x="919135" y="192039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5B93038-AB6B-41F0-7B3E-199D95B60AE3}"/>
              </a:ext>
            </a:extLst>
          </p:cNvPr>
          <p:cNvSpPr/>
          <p:nvPr/>
        </p:nvSpPr>
        <p:spPr>
          <a:xfrm>
            <a:off x="996768" y="2144794"/>
            <a:ext cx="1716936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SYSMON_HBM_INT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=‘1’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BDCC296-ABAA-3536-A3E8-6C42203010ED}"/>
              </a:ext>
            </a:extLst>
          </p:cNvPr>
          <p:cNvCxnSpPr>
            <a:cxnSpLocks/>
          </p:cNvCxnSpPr>
          <p:nvPr/>
        </p:nvCxnSpPr>
        <p:spPr>
          <a:xfrm>
            <a:off x="1855236" y="2496388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6E52254-72D6-12D3-54C1-58A512337071}"/>
              </a:ext>
            </a:extLst>
          </p:cNvPr>
          <p:cNvSpPr/>
          <p:nvPr/>
        </p:nvSpPr>
        <p:spPr>
          <a:xfrm>
            <a:off x="883236" y="2919714"/>
            <a:ext cx="1944000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Interrupt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Clear</a:t>
            </a:r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595CC7E0-33BD-C4DE-A3B8-25DE1E2F763E}"/>
              </a:ext>
            </a:extLst>
          </p:cNvPr>
          <p:cNvSpPr/>
          <p:nvPr/>
        </p:nvSpPr>
        <p:spPr>
          <a:xfrm>
            <a:off x="1207164" y="505334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END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D0738C-5E99-579B-7051-B6DA426DDA04}"/>
              </a:ext>
            </a:extLst>
          </p:cNvPr>
          <p:cNvCxnSpPr>
            <a:cxnSpLocks/>
          </p:cNvCxnSpPr>
          <p:nvPr/>
        </p:nvCxnSpPr>
        <p:spPr>
          <a:xfrm>
            <a:off x="1855236" y="3430357"/>
            <a:ext cx="0" cy="7302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33FCB9C-B562-4CF5-C8A9-4A2B17A61D3C}"/>
              </a:ext>
            </a:extLst>
          </p:cNvPr>
          <p:cNvSpPr txBox="1"/>
          <p:nvPr/>
        </p:nvSpPr>
        <p:spPr>
          <a:xfrm>
            <a:off x="183961" y="2271864"/>
            <a:ext cx="1023203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Other Interrupt</a:t>
            </a:r>
          </a:p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Operation 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43E3A8-5F82-E571-EDAD-2FFA10DFBC4E}"/>
              </a:ext>
            </a:extLst>
          </p:cNvPr>
          <p:cNvSpPr txBox="1"/>
          <p:nvPr/>
        </p:nvSpPr>
        <p:spPr>
          <a:xfrm>
            <a:off x="602035" y="195508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E8B0534-5D7D-066B-D45E-1947F7C918D3}"/>
              </a:ext>
            </a:extLst>
          </p:cNvPr>
          <p:cNvSpPr txBox="1"/>
          <p:nvPr/>
        </p:nvSpPr>
        <p:spPr>
          <a:xfrm>
            <a:off x="1866138" y="251084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41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2961484-C205-1621-F53A-0A26577D7E60}"/>
              </a:ext>
            </a:extLst>
          </p:cNvPr>
          <p:cNvSpPr txBox="1"/>
          <p:nvPr/>
        </p:nvSpPr>
        <p:spPr>
          <a:xfrm>
            <a:off x="3257820" y="907231"/>
            <a:ext cx="3249875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1.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Initialization Access Control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 Data:</a:t>
            </a: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lang="en-US" altLang="ja-JP" sz="1100">
                <a:solidFill>
                  <a:prstClr val="black"/>
                </a:solidFill>
                <a:latin typeface="Meirio"/>
                <a:ea typeface="游ゴシック" panose="020B0400000000000000" pitchFamily="50" charset="-128"/>
              </a:rPr>
              <a:t>0x0001001F</a:t>
            </a:r>
            <a:endParaRPr kumimoji="0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io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BC1362A1-2769-D96A-212C-27460FD4DE21}"/>
              </a:ext>
            </a:extLst>
          </p:cNvPr>
          <p:cNvCxnSpPr>
            <a:cxnSpLocks/>
          </p:cNvCxnSpPr>
          <p:nvPr/>
        </p:nvCxnSpPr>
        <p:spPr>
          <a:xfrm>
            <a:off x="3257820" y="9072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C7883F7-F75E-D14C-311B-CEB485D554C0}"/>
              </a:ext>
            </a:extLst>
          </p:cNvPr>
          <p:cNvSpPr txBox="1"/>
          <p:nvPr/>
        </p:nvSpPr>
        <p:spPr>
          <a:xfrm>
            <a:off x="3257820" y="2919714"/>
            <a:ext cx="3328503" cy="1061829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3.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Interrupt Status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 Data: 0x00000001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Interrupt Status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 Data: 0x00000000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93F6BAC-A4F0-63BF-921E-25CB4627DEF6}"/>
              </a:ext>
            </a:extLst>
          </p:cNvPr>
          <p:cNvSpPr txBox="1"/>
          <p:nvPr/>
        </p:nvSpPr>
        <p:spPr>
          <a:xfrm>
            <a:off x="3257820" y="1920399"/>
            <a:ext cx="3328503" cy="72327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2.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Assert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SYSMON_HBM_INT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Interrupt Status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 Data: 0x00000001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AA7834A-3E4D-2D31-4E5A-6831C76EC3D8}"/>
              </a:ext>
            </a:extLst>
          </p:cNvPr>
          <p:cNvCxnSpPr>
            <a:cxnSpLocks/>
          </p:cNvCxnSpPr>
          <p:nvPr/>
        </p:nvCxnSpPr>
        <p:spPr>
          <a:xfrm>
            <a:off x="3257820" y="1920399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A89B9EA6-DC71-FC48-85B8-9739F11F1E8B}"/>
              </a:ext>
            </a:extLst>
          </p:cNvPr>
          <p:cNvCxnSpPr>
            <a:cxnSpLocks/>
          </p:cNvCxnSpPr>
          <p:nvPr/>
        </p:nvCxnSpPr>
        <p:spPr>
          <a:xfrm>
            <a:off x="3257820" y="291971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7B708E24-07C0-7176-EE9D-0370639C1F30}"/>
              </a:ext>
            </a:extLst>
          </p:cNvPr>
          <p:cNvSpPr/>
          <p:nvPr/>
        </p:nvSpPr>
        <p:spPr>
          <a:xfrm>
            <a:off x="1207164" y="11716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START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AB85C29-1778-D2FD-EEC2-0370E8390DBC}"/>
              </a:ext>
            </a:extLst>
          </p:cNvPr>
          <p:cNvCxnSpPr>
            <a:cxnSpLocks/>
          </p:cNvCxnSpPr>
          <p:nvPr/>
        </p:nvCxnSpPr>
        <p:spPr>
          <a:xfrm>
            <a:off x="1855236" y="471760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08C3CA-E685-62DA-803E-92538073743C}"/>
              </a:ext>
            </a:extLst>
          </p:cNvPr>
          <p:cNvSpPr/>
          <p:nvPr/>
        </p:nvSpPr>
        <p:spPr>
          <a:xfrm>
            <a:off x="883236" y="907231"/>
            <a:ext cx="1944000" cy="5666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Set Initialization Access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Control</a:t>
            </a:r>
            <a:r>
              <a:rPr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Register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5950641-F12C-6FB7-BC39-33D83F8587AC}"/>
              </a:ext>
            </a:extLst>
          </p:cNvPr>
          <p:cNvCxnSpPr>
            <a:cxnSpLocks/>
          </p:cNvCxnSpPr>
          <p:nvPr/>
        </p:nvCxnSpPr>
        <p:spPr>
          <a:xfrm flipH="1">
            <a:off x="142875" y="2205582"/>
            <a:ext cx="8538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9E6CAD1-5FD2-26DA-D5AD-FC06050B45E0}"/>
              </a:ext>
            </a:extLst>
          </p:cNvPr>
          <p:cNvCxnSpPr>
            <a:cxnSpLocks/>
          </p:cNvCxnSpPr>
          <p:nvPr/>
        </p:nvCxnSpPr>
        <p:spPr>
          <a:xfrm>
            <a:off x="1855236" y="1486329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143B3DDE-075E-74D2-9FB3-32238C063F9A}"/>
              </a:ext>
            </a:extLst>
          </p:cNvPr>
          <p:cNvSpPr/>
          <p:nvPr/>
        </p:nvSpPr>
        <p:spPr>
          <a:xfrm>
            <a:off x="919135" y="192039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5B93038-AB6B-41F0-7B3E-199D95B60AE3}"/>
              </a:ext>
            </a:extLst>
          </p:cNvPr>
          <p:cNvSpPr/>
          <p:nvPr/>
        </p:nvSpPr>
        <p:spPr>
          <a:xfrm>
            <a:off x="996768" y="2144794"/>
            <a:ext cx="1716936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SYSMON_HBM_INT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=‘1’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BDCC296-ABAA-3536-A3E8-6C42203010ED}"/>
              </a:ext>
            </a:extLst>
          </p:cNvPr>
          <p:cNvCxnSpPr>
            <a:cxnSpLocks/>
          </p:cNvCxnSpPr>
          <p:nvPr/>
        </p:nvCxnSpPr>
        <p:spPr>
          <a:xfrm>
            <a:off x="1855236" y="2496388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6E52254-72D6-12D3-54C1-58A512337071}"/>
              </a:ext>
            </a:extLst>
          </p:cNvPr>
          <p:cNvSpPr/>
          <p:nvPr/>
        </p:nvSpPr>
        <p:spPr>
          <a:xfrm>
            <a:off x="883236" y="2919714"/>
            <a:ext cx="1944000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Interrupt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Clear</a:t>
            </a:r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595CC7E0-33BD-C4DE-A3B8-25DE1E2F763E}"/>
              </a:ext>
            </a:extLst>
          </p:cNvPr>
          <p:cNvSpPr/>
          <p:nvPr/>
        </p:nvSpPr>
        <p:spPr>
          <a:xfrm>
            <a:off x="1207164" y="415431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END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D0738C-5E99-579B-7051-B6DA426DDA04}"/>
              </a:ext>
            </a:extLst>
          </p:cNvPr>
          <p:cNvCxnSpPr>
            <a:cxnSpLocks/>
          </p:cNvCxnSpPr>
          <p:nvPr/>
        </p:nvCxnSpPr>
        <p:spPr>
          <a:xfrm>
            <a:off x="1855236" y="3430357"/>
            <a:ext cx="0" cy="7302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33FCB9C-B562-4CF5-C8A9-4A2B17A61D3C}"/>
              </a:ext>
            </a:extLst>
          </p:cNvPr>
          <p:cNvSpPr txBox="1"/>
          <p:nvPr/>
        </p:nvSpPr>
        <p:spPr>
          <a:xfrm>
            <a:off x="183961" y="2271864"/>
            <a:ext cx="1023203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Other Interrupt</a:t>
            </a:r>
          </a:p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Operation 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43E3A8-5F82-E571-EDAD-2FFA10DFBC4E}"/>
              </a:ext>
            </a:extLst>
          </p:cNvPr>
          <p:cNvSpPr txBox="1"/>
          <p:nvPr/>
        </p:nvSpPr>
        <p:spPr>
          <a:xfrm>
            <a:off x="602035" y="195508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E8B0534-5D7D-066B-D45E-1947F7C918D3}"/>
              </a:ext>
            </a:extLst>
          </p:cNvPr>
          <p:cNvSpPr txBox="1"/>
          <p:nvPr/>
        </p:nvSpPr>
        <p:spPr>
          <a:xfrm>
            <a:off x="1866138" y="251084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68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19941</TotalTime>
  <Words>741</Words>
  <Application>Microsoft Office PowerPoint</Application>
  <PresentationFormat>ユーザー設定</PresentationFormat>
  <Paragraphs>179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-apple-system</vt:lpstr>
      <vt:lpstr>Meirio</vt:lpstr>
      <vt:lpstr>Meiryo UI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 大輔</dc:creator>
  <cp:lastModifiedBy>Sasaki Daisuke</cp:lastModifiedBy>
  <cp:revision>248</cp:revision>
  <dcterms:created xsi:type="dcterms:W3CDTF">2020-02-27T07:31:47Z</dcterms:created>
  <dcterms:modified xsi:type="dcterms:W3CDTF">2023-03-09T07:00:17Z</dcterms:modified>
</cp:coreProperties>
</file>