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125" d="100"/>
          <a:sy n="125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2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49111"/>
            <a:ext cx="232869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49111"/>
            <a:ext cx="68511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39537"/>
            <a:ext cx="9314796" cy="507153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59048"/>
            <a:ext cx="9314796" cy="26669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9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4"/>
            <a:ext cx="9314796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88734"/>
            <a:ext cx="4568805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53467"/>
            <a:ext cx="456880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88734"/>
            <a:ext cx="4591306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53467"/>
            <a:ext cx="459130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2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25"/>
            <a:ext cx="5467380" cy="866422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25"/>
            <a:ext cx="5467380" cy="866422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9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4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E738-454E-45E8-B6A8-922B3CDD9B6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1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45AA-079B-4E5E-BCDF-FB574DE8D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6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90F2DC9-DBCD-47F3-9298-B5E3062BF4A5}"/>
              </a:ext>
            </a:extLst>
          </p:cNvPr>
          <p:cNvCxnSpPr>
            <a:cxnSpLocks/>
          </p:cNvCxnSpPr>
          <p:nvPr/>
        </p:nvCxnSpPr>
        <p:spPr>
          <a:xfrm>
            <a:off x="8315744" y="3698400"/>
            <a:ext cx="0" cy="4913149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矢印: 五方向 83">
            <a:extLst>
              <a:ext uri="{FF2B5EF4-FFF2-40B4-BE49-F238E27FC236}">
                <a16:creationId xmlns:a16="http://schemas.microsoft.com/office/drawing/2014/main" id="{119308C7-4112-4617-A0C7-8237358D28DF}"/>
              </a:ext>
            </a:extLst>
          </p:cNvPr>
          <p:cNvSpPr/>
          <p:nvPr/>
        </p:nvSpPr>
        <p:spPr>
          <a:xfrm>
            <a:off x="202598" y="1613534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0F5B7EA-CF0D-4BDC-9C2D-925D30C94BA9}"/>
              </a:ext>
            </a:extLst>
          </p:cNvPr>
          <p:cNvCxnSpPr>
            <a:cxnSpLocks/>
          </p:cNvCxnSpPr>
          <p:nvPr/>
        </p:nvCxnSpPr>
        <p:spPr>
          <a:xfrm>
            <a:off x="436684" y="1668398"/>
            <a:ext cx="76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AACB95E-51B7-4609-9D43-1A3F03238FE6}"/>
              </a:ext>
            </a:extLst>
          </p:cNvPr>
          <p:cNvSpPr/>
          <p:nvPr/>
        </p:nvSpPr>
        <p:spPr>
          <a:xfrm>
            <a:off x="1198886" y="1419737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E054816-BFFE-43B2-A407-52724C38BA11}"/>
              </a:ext>
            </a:extLst>
          </p:cNvPr>
          <p:cNvCxnSpPr>
            <a:cxnSpLocks/>
          </p:cNvCxnSpPr>
          <p:nvPr/>
        </p:nvCxnSpPr>
        <p:spPr>
          <a:xfrm>
            <a:off x="1945036" y="1668398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矢印: 五方向 87">
            <a:extLst>
              <a:ext uri="{FF2B5EF4-FFF2-40B4-BE49-F238E27FC236}">
                <a16:creationId xmlns:a16="http://schemas.microsoft.com/office/drawing/2014/main" id="{3F560FC3-C64F-4159-82FC-B4CE5B765973}"/>
              </a:ext>
            </a:extLst>
          </p:cNvPr>
          <p:cNvSpPr/>
          <p:nvPr/>
        </p:nvSpPr>
        <p:spPr>
          <a:xfrm>
            <a:off x="202598" y="666081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36C9D88-C986-4F5C-B780-628B97CD16B2}"/>
              </a:ext>
            </a:extLst>
          </p:cNvPr>
          <p:cNvCxnSpPr>
            <a:cxnSpLocks/>
          </p:cNvCxnSpPr>
          <p:nvPr/>
        </p:nvCxnSpPr>
        <p:spPr>
          <a:xfrm>
            <a:off x="436684" y="720945"/>
            <a:ext cx="7622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3D91F78-2B63-4AF5-894F-EFCD8E80696D}"/>
              </a:ext>
            </a:extLst>
          </p:cNvPr>
          <p:cNvSpPr/>
          <p:nvPr/>
        </p:nvSpPr>
        <p:spPr>
          <a:xfrm>
            <a:off x="1198886" y="472284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F450E6D-4D6E-4601-93BC-1FA8303A09FB}"/>
              </a:ext>
            </a:extLst>
          </p:cNvPr>
          <p:cNvCxnSpPr>
            <a:cxnSpLocks/>
          </p:cNvCxnSpPr>
          <p:nvPr/>
        </p:nvCxnSpPr>
        <p:spPr>
          <a:xfrm>
            <a:off x="1945036" y="720945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3F4ED2D-DEBA-46B2-841C-9AC3A1DF86A7}"/>
              </a:ext>
            </a:extLst>
          </p:cNvPr>
          <p:cNvCxnSpPr>
            <a:cxnSpLocks/>
          </p:cNvCxnSpPr>
          <p:nvPr/>
        </p:nvCxnSpPr>
        <p:spPr>
          <a:xfrm>
            <a:off x="3796324" y="720945"/>
            <a:ext cx="52464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二等辺三角形 92">
            <a:extLst>
              <a:ext uri="{FF2B5EF4-FFF2-40B4-BE49-F238E27FC236}">
                <a16:creationId xmlns:a16="http://schemas.microsoft.com/office/drawing/2014/main" id="{61888E41-8C4B-4219-81C0-718C4B2FB5C1}"/>
              </a:ext>
            </a:extLst>
          </p:cNvPr>
          <p:cNvSpPr/>
          <p:nvPr/>
        </p:nvSpPr>
        <p:spPr>
          <a:xfrm rot="5400000">
            <a:off x="4541134" y="587946"/>
            <a:ext cx="274320" cy="26599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10E792A-AD2C-4CA6-A7A6-E438927C2DD1}"/>
              </a:ext>
            </a:extLst>
          </p:cNvPr>
          <p:cNvCxnSpPr>
            <a:cxnSpLocks/>
          </p:cNvCxnSpPr>
          <p:nvPr/>
        </p:nvCxnSpPr>
        <p:spPr>
          <a:xfrm>
            <a:off x="4806324" y="570718"/>
            <a:ext cx="0" cy="30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2DBC2F-AAAB-4F01-BBB8-2602139F128E}"/>
              </a:ext>
            </a:extLst>
          </p:cNvPr>
          <p:cNvCxnSpPr>
            <a:cxnSpLocks/>
          </p:cNvCxnSpPr>
          <p:nvPr/>
        </p:nvCxnSpPr>
        <p:spPr>
          <a:xfrm>
            <a:off x="3886011" y="1668398"/>
            <a:ext cx="1056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>
            <a:extLst>
              <a:ext uri="{FF2B5EF4-FFF2-40B4-BE49-F238E27FC236}">
                <a16:creationId xmlns:a16="http://schemas.microsoft.com/office/drawing/2014/main" id="{73E89FDD-43E5-41C5-A623-41A72155645B}"/>
              </a:ext>
            </a:extLst>
          </p:cNvPr>
          <p:cNvSpPr/>
          <p:nvPr/>
        </p:nvSpPr>
        <p:spPr>
          <a:xfrm rot="5400000">
            <a:off x="4541134" y="1535399"/>
            <a:ext cx="274320" cy="265998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8DA9418-4FE5-4C5B-A9BE-1ACDAECDD500}"/>
              </a:ext>
            </a:extLst>
          </p:cNvPr>
          <p:cNvCxnSpPr>
            <a:cxnSpLocks/>
          </p:cNvCxnSpPr>
          <p:nvPr/>
        </p:nvCxnSpPr>
        <p:spPr>
          <a:xfrm>
            <a:off x="4806324" y="1518171"/>
            <a:ext cx="0" cy="30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EF959AD-9D53-466E-BD30-9617C04D9323}"/>
              </a:ext>
            </a:extLst>
          </p:cNvPr>
          <p:cNvCxnSpPr>
            <a:cxnSpLocks/>
          </p:cNvCxnSpPr>
          <p:nvPr/>
        </p:nvCxnSpPr>
        <p:spPr>
          <a:xfrm flipH="1">
            <a:off x="5152770" y="3573780"/>
            <a:ext cx="550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CFF265A-A836-4B06-BBC7-950843B6D08D}"/>
              </a:ext>
            </a:extLst>
          </p:cNvPr>
          <p:cNvCxnSpPr>
            <a:cxnSpLocks/>
          </p:cNvCxnSpPr>
          <p:nvPr/>
        </p:nvCxnSpPr>
        <p:spPr>
          <a:xfrm>
            <a:off x="4942076" y="720945"/>
            <a:ext cx="0" cy="947453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54B991-C5C0-4D10-8DBE-4D780443D3F2}"/>
              </a:ext>
            </a:extLst>
          </p:cNvPr>
          <p:cNvSpPr txBox="1"/>
          <p:nvPr/>
        </p:nvSpPr>
        <p:spPr>
          <a:xfrm>
            <a:off x="5109221" y="507605"/>
            <a:ext cx="1073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VDD_3V3_SYS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E1AE719-E63F-40AD-9246-BF147BE50796}"/>
              </a:ext>
            </a:extLst>
          </p:cNvPr>
          <p:cNvCxnSpPr>
            <a:cxnSpLocks/>
          </p:cNvCxnSpPr>
          <p:nvPr/>
        </p:nvCxnSpPr>
        <p:spPr>
          <a:xfrm flipV="1">
            <a:off x="5158737" y="720945"/>
            <a:ext cx="0" cy="286069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221E164-AEF6-4C54-B235-E0A2BE26C43A}"/>
              </a:ext>
            </a:extLst>
          </p:cNvPr>
          <p:cNvSpPr/>
          <p:nvPr/>
        </p:nvSpPr>
        <p:spPr>
          <a:xfrm>
            <a:off x="5706813" y="2486918"/>
            <a:ext cx="903767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1.8V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3CCBAE5-BB86-4C70-8555-7D17D477BC23}"/>
              </a:ext>
            </a:extLst>
          </p:cNvPr>
          <p:cNvCxnSpPr>
            <a:cxnSpLocks/>
          </p:cNvCxnSpPr>
          <p:nvPr/>
        </p:nvCxnSpPr>
        <p:spPr>
          <a:xfrm>
            <a:off x="5152770" y="1645249"/>
            <a:ext cx="55022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94F69A1-AED0-4F38-B90B-F5BEDC01E1F3}"/>
              </a:ext>
            </a:extLst>
          </p:cNvPr>
          <p:cNvSpPr/>
          <p:nvPr/>
        </p:nvSpPr>
        <p:spPr>
          <a:xfrm>
            <a:off x="5706812" y="1526127"/>
            <a:ext cx="903767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1.0V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5E8D6F6-1A52-45A4-9F5A-931146D0F0AA}"/>
              </a:ext>
            </a:extLst>
          </p:cNvPr>
          <p:cNvCxnSpPr>
            <a:cxnSpLocks/>
          </p:cNvCxnSpPr>
          <p:nvPr/>
        </p:nvCxnSpPr>
        <p:spPr>
          <a:xfrm>
            <a:off x="5152770" y="2602570"/>
            <a:ext cx="55022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07F051D-93EB-4C30-8E14-102693C9AB79}"/>
              </a:ext>
            </a:extLst>
          </p:cNvPr>
          <p:cNvSpPr/>
          <p:nvPr/>
        </p:nvSpPr>
        <p:spPr>
          <a:xfrm>
            <a:off x="5702996" y="3448391"/>
            <a:ext cx="492199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3.3V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9F1C5E5-942C-4A0C-AE1A-E31658F774E6}"/>
              </a:ext>
            </a:extLst>
          </p:cNvPr>
          <p:cNvSpPr/>
          <p:nvPr/>
        </p:nvSpPr>
        <p:spPr>
          <a:xfrm>
            <a:off x="6190551" y="3448391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E88AA23-E10D-4912-8A85-3A63D32BEC66}"/>
              </a:ext>
            </a:extLst>
          </p:cNvPr>
          <p:cNvCxnSpPr>
            <a:cxnSpLocks/>
          </p:cNvCxnSpPr>
          <p:nvPr/>
        </p:nvCxnSpPr>
        <p:spPr>
          <a:xfrm>
            <a:off x="6534379" y="2719922"/>
            <a:ext cx="14689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255621F0-7082-4BE6-AE35-C7EA3CD8842D}"/>
              </a:ext>
            </a:extLst>
          </p:cNvPr>
          <p:cNvCxnSpPr>
            <a:cxnSpLocks/>
          </p:cNvCxnSpPr>
          <p:nvPr/>
        </p:nvCxnSpPr>
        <p:spPr>
          <a:xfrm>
            <a:off x="6534379" y="1774788"/>
            <a:ext cx="12009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2431B6F-AF3F-4C38-9D82-B54065FD95EB}"/>
              </a:ext>
            </a:extLst>
          </p:cNvPr>
          <p:cNvCxnSpPr>
            <a:cxnSpLocks/>
          </p:cNvCxnSpPr>
          <p:nvPr/>
        </p:nvCxnSpPr>
        <p:spPr>
          <a:xfrm>
            <a:off x="6885828" y="1775927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0CB87FB-328A-45EC-A4E5-A52F30B72B5F}"/>
              </a:ext>
            </a:extLst>
          </p:cNvPr>
          <p:cNvCxnSpPr>
            <a:cxnSpLocks/>
          </p:cNvCxnSpPr>
          <p:nvPr/>
        </p:nvCxnSpPr>
        <p:spPr>
          <a:xfrm>
            <a:off x="5478916" y="2209128"/>
            <a:ext cx="1406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6F62E66-8E20-4BA6-AC98-5237A5C8C7FC}"/>
              </a:ext>
            </a:extLst>
          </p:cNvPr>
          <p:cNvCxnSpPr>
            <a:cxnSpLocks/>
          </p:cNvCxnSpPr>
          <p:nvPr/>
        </p:nvCxnSpPr>
        <p:spPr>
          <a:xfrm flipV="1">
            <a:off x="5481706" y="2209130"/>
            <a:ext cx="0" cy="65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461A3B8-D108-4833-97AB-B090602E65F7}"/>
              </a:ext>
            </a:extLst>
          </p:cNvPr>
          <p:cNvCxnSpPr>
            <a:cxnSpLocks/>
          </p:cNvCxnSpPr>
          <p:nvPr/>
        </p:nvCxnSpPr>
        <p:spPr>
          <a:xfrm flipH="1">
            <a:off x="5478916" y="2857500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9206435-2A7E-4276-8D7F-FDD4600FACAE}"/>
              </a:ext>
            </a:extLst>
          </p:cNvPr>
          <p:cNvSpPr txBox="1"/>
          <p:nvPr/>
        </p:nvSpPr>
        <p:spPr>
          <a:xfrm>
            <a:off x="5302041" y="2884242"/>
            <a:ext cx="375795" cy="13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Enable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AF5A766-0FE6-4E84-B9DA-35EB9C460B05}"/>
              </a:ext>
            </a:extLst>
          </p:cNvPr>
          <p:cNvCxnSpPr>
            <a:cxnSpLocks/>
          </p:cNvCxnSpPr>
          <p:nvPr/>
        </p:nvCxnSpPr>
        <p:spPr>
          <a:xfrm>
            <a:off x="6885828" y="2716678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DD41619-4C67-457A-A8A3-6DE4D4F2727C}"/>
              </a:ext>
            </a:extLst>
          </p:cNvPr>
          <p:cNvCxnSpPr>
            <a:cxnSpLocks/>
          </p:cNvCxnSpPr>
          <p:nvPr/>
        </p:nvCxnSpPr>
        <p:spPr>
          <a:xfrm>
            <a:off x="5478916" y="3149879"/>
            <a:ext cx="1406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9920C95-0AF3-421F-96CC-1FB12D943CC9}"/>
              </a:ext>
            </a:extLst>
          </p:cNvPr>
          <p:cNvCxnSpPr>
            <a:cxnSpLocks/>
          </p:cNvCxnSpPr>
          <p:nvPr/>
        </p:nvCxnSpPr>
        <p:spPr>
          <a:xfrm flipV="1">
            <a:off x="5481706" y="3149881"/>
            <a:ext cx="0" cy="655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C78BFEA-503C-4559-8FE8-8623CD55676E}"/>
              </a:ext>
            </a:extLst>
          </p:cNvPr>
          <p:cNvCxnSpPr>
            <a:cxnSpLocks/>
          </p:cNvCxnSpPr>
          <p:nvPr/>
        </p:nvCxnSpPr>
        <p:spPr>
          <a:xfrm flipH="1">
            <a:off x="5478916" y="3801989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4AC4B4D-8FEE-4C46-A503-28B0630A7BAB}"/>
              </a:ext>
            </a:extLst>
          </p:cNvPr>
          <p:cNvSpPr txBox="1"/>
          <p:nvPr/>
        </p:nvSpPr>
        <p:spPr>
          <a:xfrm>
            <a:off x="5302041" y="3828731"/>
            <a:ext cx="375795" cy="13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Enable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1A66462-D6EA-488F-A90E-132C4BC6EB56}"/>
              </a:ext>
            </a:extLst>
          </p:cNvPr>
          <p:cNvSpPr txBox="1"/>
          <p:nvPr/>
        </p:nvSpPr>
        <p:spPr>
          <a:xfrm>
            <a:off x="6860755" y="1529833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VDD_1V0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C9D86D1-2560-4EA6-8D39-D31CDC8F4C4A}"/>
              </a:ext>
            </a:extLst>
          </p:cNvPr>
          <p:cNvSpPr txBox="1"/>
          <p:nvPr/>
        </p:nvSpPr>
        <p:spPr>
          <a:xfrm>
            <a:off x="6860755" y="2480602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VDD_1V8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D6F7C29-9C80-434A-B69D-0DCEBBA5CE45}"/>
              </a:ext>
            </a:extLst>
          </p:cNvPr>
          <p:cNvCxnSpPr>
            <a:cxnSpLocks/>
          </p:cNvCxnSpPr>
          <p:nvPr/>
        </p:nvCxnSpPr>
        <p:spPr>
          <a:xfrm>
            <a:off x="6936701" y="3697052"/>
            <a:ext cx="1785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3B80BA1-DF74-4DBD-BCCD-75585A10C8F9}"/>
              </a:ext>
            </a:extLst>
          </p:cNvPr>
          <p:cNvSpPr txBox="1"/>
          <p:nvPr/>
        </p:nvSpPr>
        <p:spPr>
          <a:xfrm>
            <a:off x="6860755" y="3466220"/>
            <a:ext cx="767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DAE9B147-5357-439D-9837-F323D90B61A6}"/>
              </a:ext>
            </a:extLst>
          </p:cNvPr>
          <p:cNvSpPr/>
          <p:nvPr/>
        </p:nvSpPr>
        <p:spPr>
          <a:xfrm>
            <a:off x="4071890" y="944905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M2-1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E257E53-493A-433E-AD23-0C5F4EB91195}"/>
              </a:ext>
            </a:extLst>
          </p:cNvPr>
          <p:cNvCxnSpPr>
            <a:cxnSpLocks/>
          </p:cNvCxnSpPr>
          <p:nvPr/>
        </p:nvCxnSpPr>
        <p:spPr>
          <a:xfrm>
            <a:off x="2905212" y="1668398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FAF49BED-38B6-4450-9B5B-6AE4602E8581}"/>
              </a:ext>
            </a:extLst>
          </p:cNvPr>
          <p:cNvCxnSpPr>
            <a:cxnSpLocks/>
          </p:cNvCxnSpPr>
          <p:nvPr/>
        </p:nvCxnSpPr>
        <p:spPr>
          <a:xfrm>
            <a:off x="2905212" y="720945"/>
            <a:ext cx="237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C73885D-E8BB-4439-BEED-434FA9F7C6FA}"/>
              </a:ext>
            </a:extLst>
          </p:cNvPr>
          <p:cNvSpPr/>
          <p:nvPr/>
        </p:nvSpPr>
        <p:spPr>
          <a:xfrm>
            <a:off x="3112256" y="1419737"/>
            <a:ext cx="800303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3.3V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1E3B00A-5C38-47B0-9FF7-979AA5A02B36}"/>
              </a:ext>
            </a:extLst>
          </p:cNvPr>
          <p:cNvSpPr/>
          <p:nvPr/>
        </p:nvSpPr>
        <p:spPr>
          <a:xfrm>
            <a:off x="3112256" y="472284"/>
            <a:ext cx="800305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Switching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Regulator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5V 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3.3V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2E03587-7069-4A99-B9C5-C7185F0DC3F0}"/>
              </a:ext>
            </a:extLst>
          </p:cNvPr>
          <p:cNvSpPr txBox="1"/>
          <p:nvPr/>
        </p:nvSpPr>
        <p:spPr>
          <a:xfrm>
            <a:off x="93036" y="319406"/>
            <a:ext cx="80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VIN_A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909CF12-8A91-48B3-BDCC-87DDF1473843}"/>
              </a:ext>
            </a:extLst>
          </p:cNvPr>
          <p:cNvSpPr txBox="1"/>
          <p:nvPr/>
        </p:nvSpPr>
        <p:spPr>
          <a:xfrm>
            <a:off x="93036" y="1280253"/>
            <a:ext cx="800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VIN_B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B1984A9-9720-48FC-A82E-A4E2A32CB959}"/>
              </a:ext>
            </a:extLst>
          </p:cNvPr>
          <p:cNvCxnSpPr>
            <a:cxnSpLocks/>
          </p:cNvCxnSpPr>
          <p:nvPr/>
        </p:nvCxnSpPr>
        <p:spPr>
          <a:xfrm>
            <a:off x="4126567" y="720945"/>
            <a:ext cx="52667" cy="2239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F415F316-9A67-49A2-8B65-B4B83CE19A37}"/>
              </a:ext>
            </a:extLst>
          </p:cNvPr>
          <p:cNvSpPr/>
          <p:nvPr/>
        </p:nvSpPr>
        <p:spPr>
          <a:xfrm>
            <a:off x="4075614" y="1885121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M2-2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34CF022-5E1D-4106-B72B-DF8C14DF8106}"/>
              </a:ext>
            </a:extLst>
          </p:cNvPr>
          <p:cNvCxnSpPr>
            <a:cxnSpLocks/>
          </p:cNvCxnSpPr>
          <p:nvPr/>
        </p:nvCxnSpPr>
        <p:spPr>
          <a:xfrm>
            <a:off x="4130291" y="1661161"/>
            <a:ext cx="52667" cy="22396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DFD968DE-D21F-4AE2-8FED-029E3A1CD285}"/>
              </a:ext>
            </a:extLst>
          </p:cNvPr>
          <p:cNvSpPr/>
          <p:nvPr/>
        </p:nvSpPr>
        <p:spPr>
          <a:xfrm>
            <a:off x="7265408" y="1945252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M1-1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2DF53CC-6A36-4F5F-952B-0AB1B7B4E219}"/>
              </a:ext>
            </a:extLst>
          </p:cNvPr>
          <p:cNvCxnSpPr>
            <a:cxnSpLocks/>
          </p:cNvCxnSpPr>
          <p:nvPr/>
        </p:nvCxnSpPr>
        <p:spPr>
          <a:xfrm>
            <a:off x="7294818" y="1778897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5FBE6E4B-D55F-4FF3-8A93-7DB147A3E3A8}"/>
              </a:ext>
            </a:extLst>
          </p:cNvPr>
          <p:cNvSpPr/>
          <p:nvPr/>
        </p:nvSpPr>
        <p:spPr>
          <a:xfrm>
            <a:off x="7265408" y="2882050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M1-2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7C16E794-6F9D-46F6-9C6C-D7F1F2C5961F}"/>
              </a:ext>
            </a:extLst>
          </p:cNvPr>
          <p:cNvCxnSpPr>
            <a:cxnSpLocks/>
          </p:cNvCxnSpPr>
          <p:nvPr/>
        </p:nvCxnSpPr>
        <p:spPr>
          <a:xfrm>
            <a:off x="7294818" y="2715695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10DFB883-C260-4DD8-81CD-5B2C757CB589}"/>
              </a:ext>
            </a:extLst>
          </p:cNvPr>
          <p:cNvSpPr/>
          <p:nvPr/>
        </p:nvSpPr>
        <p:spPr>
          <a:xfrm>
            <a:off x="7265408" y="3859134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M1-3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D7DB9ED-D71B-41E8-B13D-FF0520C57D86}"/>
              </a:ext>
            </a:extLst>
          </p:cNvPr>
          <p:cNvCxnSpPr>
            <a:cxnSpLocks/>
          </p:cNvCxnSpPr>
          <p:nvPr/>
        </p:nvCxnSpPr>
        <p:spPr>
          <a:xfrm>
            <a:off x="7294818" y="3692779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ED878DCD-3CBC-4B51-BB85-8138E50CF779}"/>
              </a:ext>
            </a:extLst>
          </p:cNvPr>
          <p:cNvCxnSpPr>
            <a:cxnSpLocks/>
          </p:cNvCxnSpPr>
          <p:nvPr/>
        </p:nvCxnSpPr>
        <p:spPr>
          <a:xfrm>
            <a:off x="7152602" y="3695508"/>
            <a:ext cx="0" cy="433201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88AC9933-D505-4E5C-A89A-700E89D9DAFF}"/>
              </a:ext>
            </a:extLst>
          </p:cNvPr>
          <p:cNvCxnSpPr>
            <a:cxnSpLocks/>
          </p:cNvCxnSpPr>
          <p:nvPr/>
        </p:nvCxnSpPr>
        <p:spPr>
          <a:xfrm>
            <a:off x="1952124" y="4128709"/>
            <a:ext cx="52004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3FFD98A6-8EFD-46C1-9F59-37EC215D9434}"/>
              </a:ext>
            </a:extLst>
          </p:cNvPr>
          <p:cNvCxnSpPr>
            <a:cxnSpLocks/>
          </p:cNvCxnSpPr>
          <p:nvPr/>
        </p:nvCxnSpPr>
        <p:spPr>
          <a:xfrm flipV="1">
            <a:off x="1956407" y="4128710"/>
            <a:ext cx="0" cy="84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1328CF23-80AB-4B03-A31C-E516AF79D741}"/>
              </a:ext>
            </a:extLst>
          </p:cNvPr>
          <p:cNvCxnSpPr>
            <a:cxnSpLocks/>
          </p:cNvCxnSpPr>
          <p:nvPr/>
        </p:nvCxnSpPr>
        <p:spPr>
          <a:xfrm flipH="1">
            <a:off x="1955521" y="4972127"/>
            <a:ext cx="224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9632E853-08CE-46D3-A7FB-89E7CA05782E}"/>
              </a:ext>
            </a:extLst>
          </p:cNvPr>
          <p:cNvCxnSpPr>
            <a:cxnSpLocks/>
          </p:cNvCxnSpPr>
          <p:nvPr/>
        </p:nvCxnSpPr>
        <p:spPr>
          <a:xfrm>
            <a:off x="2914360" y="4972127"/>
            <a:ext cx="1047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3142AE1-26C7-4839-A5D4-BA1D1A1D3A9D}"/>
              </a:ext>
            </a:extLst>
          </p:cNvPr>
          <p:cNvSpPr txBox="1"/>
          <p:nvPr/>
        </p:nvSpPr>
        <p:spPr>
          <a:xfrm>
            <a:off x="2916225" y="4735811"/>
            <a:ext cx="98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VDD_3V3_IO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65301479-F0F3-4ACF-9B84-6E43699A9C2F}"/>
              </a:ext>
            </a:extLst>
          </p:cNvPr>
          <p:cNvSpPr/>
          <p:nvPr/>
        </p:nvSpPr>
        <p:spPr>
          <a:xfrm>
            <a:off x="3320879" y="5128725"/>
            <a:ext cx="400448" cy="239016"/>
          </a:xfrm>
          <a:prstGeom prst="roundRect">
            <a:avLst>
              <a:gd name="adj" fmla="val 19855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M2-3</a:t>
            </a:r>
            <a:endParaRPr kumimoji="1" lang="ja-JP" altLang="en-US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E7177206-0756-4240-945A-F70B225D5D6A}"/>
              </a:ext>
            </a:extLst>
          </p:cNvPr>
          <p:cNvCxnSpPr>
            <a:cxnSpLocks/>
          </p:cNvCxnSpPr>
          <p:nvPr/>
        </p:nvCxnSpPr>
        <p:spPr>
          <a:xfrm>
            <a:off x="3350289" y="4962370"/>
            <a:ext cx="58309" cy="16586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矢印: 五方向 152">
            <a:extLst>
              <a:ext uri="{FF2B5EF4-FFF2-40B4-BE49-F238E27FC236}">
                <a16:creationId xmlns:a16="http://schemas.microsoft.com/office/drawing/2014/main" id="{B46016F8-5DDF-4D86-AAF8-4B13244D140E}"/>
              </a:ext>
            </a:extLst>
          </p:cNvPr>
          <p:cNvSpPr/>
          <p:nvPr/>
        </p:nvSpPr>
        <p:spPr>
          <a:xfrm flipH="1">
            <a:off x="202598" y="5513548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43F69CD3-9BFC-4F2E-9644-8AABF62ADE37}"/>
              </a:ext>
            </a:extLst>
          </p:cNvPr>
          <p:cNvCxnSpPr>
            <a:cxnSpLocks/>
          </p:cNvCxnSpPr>
          <p:nvPr/>
        </p:nvCxnSpPr>
        <p:spPr>
          <a:xfrm flipV="1">
            <a:off x="8315744" y="722451"/>
            <a:ext cx="0" cy="203715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77B103C1-036F-4A49-83A1-A7CCDCE88FBA}"/>
              </a:ext>
            </a:extLst>
          </p:cNvPr>
          <p:cNvCxnSpPr>
            <a:cxnSpLocks/>
          </p:cNvCxnSpPr>
          <p:nvPr/>
        </p:nvCxnSpPr>
        <p:spPr>
          <a:xfrm>
            <a:off x="8315744" y="1441831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8C81F9A0-3B73-4556-B783-80951CBD2A0F}"/>
              </a:ext>
            </a:extLst>
          </p:cNvPr>
          <p:cNvCxnSpPr>
            <a:cxnSpLocks/>
          </p:cNvCxnSpPr>
          <p:nvPr/>
        </p:nvCxnSpPr>
        <p:spPr>
          <a:xfrm>
            <a:off x="8315744" y="1790517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B8AB096-498F-4768-BACF-07F02093358B}"/>
              </a:ext>
            </a:extLst>
          </p:cNvPr>
          <p:cNvCxnSpPr>
            <a:cxnSpLocks/>
          </p:cNvCxnSpPr>
          <p:nvPr/>
        </p:nvCxnSpPr>
        <p:spPr>
          <a:xfrm>
            <a:off x="8315744" y="2300936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0EC5A3-7244-44D7-A586-78EA7D527C98}"/>
              </a:ext>
            </a:extLst>
          </p:cNvPr>
          <p:cNvCxnSpPr>
            <a:cxnSpLocks/>
          </p:cNvCxnSpPr>
          <p:nvPr/>
        </p:nvCxnSpPr>
        <p:spPr>
          <a:xfrm>
            <a:off x="8315744" y="2759603"/>
            <a:ext cx="42485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2292AC58-53B9-42CA-87AF-3BBFF8E99CBF}"/>
              </a:ext>
            </a:extLst>
          </p:cNvPr>
          <p:cNvCxnSpPr>
            <a:cxnSpLocks/>
          </p:cNvCxnSpPr>
          <p:nvPr/>
        </p:nvCxnSpPr>
        <p:spPr>
          <a:xfrm>
            <a:off x="8003280" y="10127621"/>
            <a:ext cx="1039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27A37A3B-AE15-4755-A47B-0A58288558CE}"/>
              </a:ext>
            </a:extLst>
          </p:cNvPr>
          <p:cNvCxnSpPr>
            <a:cxnSpLocks/>
          </p:cNvCxnSpPr>
          <p:nvPr/>
        </p:nvCxnSpPr>
        <p:spPr>
          <a:xfrm flipV="1">
            <a:off x="8003280" y="2719922"/>
            <a:ext cx="0" cy="7414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矢印: 五方向 200">
            <a:extLst>
              <a:ext uri="{FF2B5EF4-FFF2-40B4-BE49-F238E27FC236}">
                <a16:creationId xmlns:a16="http://schemas.microsoft.com/office/drawing/2014/main" id="{5D0E195B-55A8-4A63-B774-9B025FDFDCEE}"/>
              </a:ext>
            </a:extLst>
          </p:cNvPr>
          <p:cNvSpPr/>
          <p:nvPr/>
        </p:nvSpPr>
        <p:spPr>
          <a:xfrm>
            <a:off x="202598" y="9048310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13329D88-A14A-426F-9A2B-3FC574F1983E}"/>
              </a:ext>
            </a:extLst>
          </p:cNvPr>
          <p:cNvCxnSpPr>
            <a:cxnSpLocks/>
          </p:cNvCxnSpPr>
          <p:nvPr/>
        </p:nvCxnSpPr>
        <p:spPr>
          <a:xfrm>
            <a:off x="436684" y="9103174"/>
            <a:ext cx="8606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矢印: 五方向 203">
            <a:extLst>
              <a:ext uri="{FF2B5EF4-FFF2-40B4-BE49-F238E27FC236}">
                <a16:creationId xmlns:a16="http://schemas.microsoft.com/office/drawing/2014/main" id="{DDCFF005-2A32-4D31-A0A6-DC2E7523268C}"/>
              </a:ext>
            </a:extLst>
          </p:cNvPr>
          <p:cNvSpPr/>
          <p:nvPr/>
        </p:nvSpPr>
        <p:spPr>
          <a:xfrm>
            <a:off x="202598" y="9574728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408E1BF0-1FE0-4E61-900C-3EC0976EC89D}"/>
              </a:ext>
            </a:extLst>
          </p:cNvPr>
          <p:cNvCxnSpPr>
            <a:cxnSpLocks/>
          </p:cNvCxnSpPr>
          <p:nvPr/>
        </p:nvCxnSpPr>
        <p:spPr>
          <a:xfrm flipV="1">
            <a:off x="422508" y="9626579"/>
            <a:ext cx="8334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5700C6B9-543A-40A2-AF63-768904F9987A}"/>
              </a:ext>
            </a:extLst>
          </p:cNvPr>
          <p:cNvSpPr txBox="1"/>
          <p:nvPr/>
        </p:nvSpPr>
        <p:spPr>
          <a:xfrm>
            <a:off x="93036" y="8812706"/>
            <a:ext cx="856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VDD_UIO1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CA2DBDC-0C56-4448-96BE-ED2DAF06ECED}"/>
              </a:ext>
            </a:extLst>
          </p:cNvPr>
          <p:cNvSpPr txBox="1"/>
          <p:nvPr/>
        </p:nvSpPr>
        <p:spPr>
          <a:xfrm>
            <a:off x="93036" y="9348152"/>
            <a:ext cx="856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VDD_UIO2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3065C160-5DAE-4FED-9E75-275044F80644}"/>
              </a:ext>
            </a:extLst>
          </p:cNvPr>
          <p:cNvCxnSpPr>
            <a:cxnSpLocks/>
          </p:cNvCxnSpPr>
          <p:nvPr/>
        </p:nvCxnSpPr>
        <p:spPr>
          <a:xfrm>
            <a:off x="436684" y="5568412"/>
            <a:ext cx="3525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6EE37F55-65F5-453A-A46C-20A732661621}"/>
              </a:ext>
            </a:extLst>
          </p:cNvPr>
          <p:cNvCxnSpPr>
            <a:cxnSpLocks/>
          </p:cNvCxnSpPr>
          <p:nvPr/>
        </p:nvCxnSpPr>
        <p:spPr>
          <a:xfrm flipV="1">
            <a:off x="3962184" y="4962370"/>
            <a:ext cx="0" cy="604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36206CDD-C690-4A10-BE5B-8FC0B8680AE4}"/>
              </a:ext>
            </a:extLst>
          </p:cNvPr>
          <p:cNvCxnSpPr>
            <a:cxnSpLocks/>
          </p:cNvCxnSpPr>
          <p:nvPr/>
        </p:nvCxnSpPr>
        <p:spPr>
          <a:xfrm flipV="1">
            <a:off x="7735354" y="1773141"/>
            <a:ext cx="0" cy="5369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AF8F3D6-542F-4C38-AF20-3A46FBAA7E59}"/>
              </a:ext>
            </a:extLst>
          </p:cNvPr>
          <p:cNvCxnSpPr>
            <a:cxnSpLocks/>
          </p:cNvCxnSpPr>
          <p:nvPr/>
        </p:nvCxnSpPr>
        <p:spPr>
          <a:xfrm flipV="1">
            <a:off x="8003280" y="8874236"/>
            <a:ext cx="1039533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F1AC9036-0E5E-468D-8AF6-C26F17D68C84}"/>
              </a:ext>
            </a:extLst>
          </p:cNvPr>
          <p:cNvCxnSpPr>
            <a:cxnSpLocks/>
          </p:cNvCxnSpPr>
          <p:nvPr/>
        </p:nvCxnSpPr>
        <p:spPr>
          <a:xfrm>
            <a:off x="8315744" y="8611549"/>
            <a:ext cx="455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59F9F1A3-4F3A-4D73-A2E8-F5617C8159EF}"/>
              </a:ext>
            </a:extLst>
          </p:cNvPr>
          <p:cNvCxnSpPr>
            <a:cxnSpLocks/>
          </p:cNvCxnSpPr>
          <p:nvPr/>
        </p:nvCxnSpPr>
        <p:spPr>
          <a:xfrm>
            <a:off x="8315744" y="845209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6922E039-1B37-494A-9AAD-D446EB7A6249}"/>
              </a:ext>
            </a:extLst>
          </p:cNvPr>
          <p:cNvCxnSpPr>
            <a:cxnSpLocks/>
          </p:cNvCxnSpPr>
          <p:nvPr/>
        </p:nvCxnSpPr>
        <p:spPr>
          <a:xfrm>
            <a:off x="8315744" y="4315165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29717AC8-E8D4-4FD8-A667-4633C8405CF6}"/>
              </a:ext>
            </a:extLst>
          </p:cNvPr>
          <p:cNvCxnSpPr>
            <a:cxnSpLocks/>
          </p:cNvCxnSpPr>
          <p:nvPr/>
        </p:nvCxnSpPr>
        <p:spPr>
          <a:xfrm>
            <a:off x="8315744" y="4926156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685DEFFD-E90D-4699-831E-D126B8FA1ADE}"/>
              </a:ext>
            </a:extLst>
          </p:cNvPr>
          <p:cNvCxnSpPr>
            <a:cxnSpLocks/>
          </p:cNvCxnSpPr>
          <p:nvPr/>
        </p:nvCxnSpPr>
        <p:spPr>
          <a:xfrm>
            <a:off x="8315744" y="5550114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5EF09943-E6CC-43ED-97E6-E9478B7D40CF}"/>
              </a:ext>
            </a:extLst>
          </p:cNvPr>
          <p:cNvCxnSpPr>
            <a:cxnSpLocks/>
          </p:cNvCxnSpPr>
          <p:nvPr/>
        </p:nvCxnSpPr>
        <p:spPr>
          <a:xfrm>
            <a:off x="8315744" y="6191855"/>
            <a:ext cx="716948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EAAFED35-6A9A-4EA3-AF9F-4DC8B4DADB1B}"/>
              </a:ext>
            </a:extLst>
          </p:cNvPr>
          <p:cNvCxnSpPr>
            <a:cxnSpLocks/>
          </p:cNvCxnSpPr>
          <p:nvPr/>
        </p:nvCxnSpPr>
        <p:spPr>
          <a:xfrm>
            <a:off x="8005370" y="7320173"/>
            <a:ext cx="10374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99F3A8AE-ACA7-4542-B6C5-8F98652CFA54}"/>
              </a:ext>
            </a:extLst>
          </p:cNvPr>
          <p:cNvCxnSpPr>
            <a:cxnSpLocks/>
          </p:cNvCxnSpPr>
          <p:nvPr/>
        </p:nvCxnSpPr>
        <p:spPr>
          <a:xfrm>
            <a:off x="8005370" y="7479000"/>
            <a:ext cx="1045390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486366CE-C933-4FA4-9A6A-157E2957F426}"/>
              </a:ext>
            </a:extLst>
          </p:cNvPr>
          <p:cNvCxnSpPr>
            <a:cxnSpLocks/>
          </p:cNvCxnSpPr>
          <p:nvPr/>
        </p:nvCxnSpPr>
        <p:spPr>
          <a:xfrm>
            <a:off x="7735354" y="6984026"/>
            <a:ext cx="1308475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C3370EF0-1706-4910-94B9-571275FD9D16}"/>
              </a:ext>
            </a:extLst>
          </p:cNvPr>
          <p:cNvCxnSpPr>
            <a:cxnSpLocks/>
          </p:cNvCxnSpPr>
          <p:nvPr/>
        </p:nvCxnSpPr>
        <p:spPr>
          <a:xfrm>
            <a:off x="7735354" y="7142853"/>
            <a:ext cx="131642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B7EECC7D-AF16-4B6C-8018-7C9D1C78CF93}"/>
              </a:ext>
            </a:extLst>
          </p:cNvPr>
          <p:cNvCxnSpPr>
            <a:cxnSpLocks/>
          </p:cNvCxnSpPr>
          <p:nvPr/>
        </p:nvCxnSpPr>
        <p:spPr>
          <a:xfrm flipV="1">
            <a:off x="8315744" y="7671754"/>
            <a:ext cx="72171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D9A46F54-ADD7-46BB-893F-AB1E0D2DF568}"/>
              </a:ext>
            </a:extLst>
          </p:cNvPr>
          <p:cNvCxnSpPr>
            <a:cxnSpLocks/>
          </p:cNvCxnSpPr>
          <p:nvPr/>
        </p:nvCxnSpPr>
        <p:spPr>
          <a:xfrm>
            <a:off x="8315744" y="786154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FDCA9745-52A9-4197-BCD7-6DBDC396899B}"/>
              </a:ext>
            </a:extLst>
          </p:cNvPr>
          <p:cNvCxnSpPr>
            <a:cxnSpLocks/>
          </p:cNvCxnSpPr>
          <p:nvPr/>
        </p:nvCxnSpPr>
        <p:spPr>
          <a:xfrm>
            <a:off x="8315744" y="8052045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DF5C599E-1E27-4AAA-A76F-CE59949EFAE3}"/>
              </a:ext>
            </a:extLst>
          </p:cNvPr>
          <p:cNvCxnSpPr>
            <a:cxnSpLocks/>
          </p:cNvCxnSpPr>
          <p:nvPr/>
        </p:nvCxnSpPr>
        <p:spPr>
          <a:xfrm>
            <a:off x="8315744" y="8237783"/>
            <a:ext cx="732842" cy="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A32EB0F-C7CC-4147-A706-C9AFEECEC78A}"/>
              </a:ext>
            </a:extLst>
          </p:cNvPr>
          <p:cNvSpPr txBox="1"/>
          <p:nvPr/>
        </p:nvSpPr>
        <p:spPr>
          <a:xfrm>
            <a:off x="212555" y="797145"/>
            <a:ext cx="93701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1, 2, 3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924AA57-3B9C-47E4-A4A4-A5C1001C510A}"/>
              </a:ext>
            </a:extLst>
          </p:cNvPr>
          <p:cNvSpPr txBox="1"/>
          <p:nvPr/>
        </p:nvSpPr>
        <p:spPr>
          <a:xfrm>
            <a:off x="212555" y="1728212"/>
            <a:ext cx="107975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78, 79, 80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1E4E895-25D9-466A-B9AB-68997F72AF91}"/>
              </a:ext>
            </a:extLst>
          </p:cNvPr>
          <p:cNvSpPr txBox="1"/>
          <p:nvPr/>
        </p:nvSpPr>
        <p:spPr>
          <a:xfrm>
            <a:off x="93036" y="5285738"/>
            <a:ext cx="1079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VDD_3V3_IO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3349954-54E2-420E-A197-663392FBF405}"/>
              </a:ext>
            </a:extLst>
          </p:cNvPr>
          <p:cNvSpPr txBox="1"/>
          <p:nvPr/>
        </p:nvSpPr>
        <p:spPr>
          <a:xfrm>
            <a:off x="212555" y="5627846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37, 38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34D97221-0C27-4261-B8FE-9AC2F76279CC}"/>
              </a:ext>
            </a:extLst>
          </p:cNvPr>
          <p:cNvSpPr txBox="1"/>
          <p:nvPr/>
        </p:nvSpPr>
        <p:spPr>
          <a:xfrm>
            <a:off x="212555" y="9668352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41, 42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37B3824-A2F5-4033-99B2-20C2B315E4EE}"/>
              </a:ext>
            </a:extLst>
          </p:cNvPr>
          <p:cNvSpPr txBox="1"/>
          <p:nvPr/>
        </p:nvSpPr>
        <p:spPr>
          <a:xfrm>
            <a:off x="212555" y="9147232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39, 40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E78F8AC1-C135-45A5-98AA-C9AE67D76C78}"/>
              </a:ext>
            </a:extLst>
          </p:cNvPr>
          <p:cNvSpPr/>
          <p:nvPr/>
        </p:nvSpPr>
        <p:spPr>
          <a:xfrm>
            <a:off x="2159062" y="1419737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5B2F9FC-C752-4AE6-8DF7-5F28926064C2}"/>
              </a:ext>
            </a:extLst>
          </p:cNvPr>
          <p:cNvSpPr/>
          <p:nvPr/>
        </p:nvSpPr>
        <p:spPr>
          <a:xfrm>
            <a:off x="2159062" y="472284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2E00162-923A-4760-BB2A-D30E4FDC401D}"/>
              </a:ext>
            </a:extLst>
          </p:cNvPr>
          <p:cNvSpPr/>
          <p:nvPr/>
        </p:nvSpPr>
        <p:spPr>
          <a:xfrm>
            <a:off x="2160461" y="4723466"/>
            <a:ext cx="746150" cy="497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</a:t>
            </a:r>
          </a:p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</a:p>
          <a:p>
            <a:pPr algn="ctr"/>
            <a:r>
              <a:rPr kumimoji="1" lang="en-US" altLang="ja-JP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Protection</a:t>
            </a:r>
            <a:endParaRPr kumimoji="1" lang="ja-JP" alt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2C4B08B4-43A6-4563-9647-65DE12F89FAC}"/>
              </a:ext>
            </a:extLst>
          </p:cNvPr>
          <p:cNvSpPr/>
          <p:nvPr/>
        </p:nvSpPr>
        <p:spPr>
          <a:xfrm>
            <a:off x="8721984" y="510632"/>
            <a:ext cx="1348591" cy="638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TRCH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PIC16LF877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144A377-167D-414A-9E01-37F5988E70F8}"/>
              </a:ext>
            </a:extLst>
          </p:cNvPr>
          <p:cNvSpPr/>
          <p:nvPr/>
        </p:nvSpPr>
        <p:spPr>
          <a:xfrm>
            <a:off x="8721984" y="1278672"/>
            <a:ext cx="1348591" cy="3193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Controller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DEDE76B4-9452-4A3B-80D3-ED028A760C6D}"/>
              </a:ext>
            </a:extLst>
          </p:cNvPr>
          <p:cNvSpPr/>
          <p:nvPr/>
        </p:nvSpPr>
        <p:spPr>
          <a:xfrm>
            <a:off x="8721984" y="1598044"/>
            <a:ext cx="1348591" cy="38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Transceiver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(for TRCH)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973B991C-550C-4853-BB66-0E31C3DD28EC}"/>
              </a:ext>
            </a:extLst>
          </p:cNvPr>
          <p:cNvSpPr/>
          <p:nvPr/>
        </p:nvSpPr>
        <p:spPr>
          <a:xfrm>
            <a:off x="8721984" y="2109733"/>
            <a:ext cx="1348591" cy="382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Temperature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 1, 2, 3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0F7250A3-603D-488E-A638-30FC35C56A6A}"/>
              </a:ext>
            </a:extLst>
          </p:cNvPr>
          <p:cNvSpPr/>
          <p:nvPr/>
        </p:nvSpPr>
        <p:spPr>
          <a:xfrm>
            <a:off x="8721984" y="2568400"/>
            <a:ext cx="1348591" cy="382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</a:p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Monitor 1,2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5382BE13-863F-4AD7-AFA9-7212A482114E}"/>
              </a:ext>
            </a:extLst>
          </p:cNvPr>
          <p:cNvSpPr/>
          <p:nvPr/>
        </p:nvSpPr>
        <p:spPr>
          <a:xfrm>
            <a:off x="8721984" y="9893769"/>
            <a:ext cx="1348591" cy="467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ULPI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 Transceiver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8CF9BA81-5AA2-4ED3-9E83-BB52BA56591F}"/>
              </a:ext>
            </a:extLst>
          </p:cNvPr>
          <p:cNvSpPr/>
          <p:nvPr/>
        </p:nvSpPr>
        <p:spPr>
          <a:xfrm>
            <a:off x="8721984" y="3438068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 Flash Memory</a:t>
            </a:r>
            <a:r>
              <a:rPr kumimoji="1" lang="ja-JP" altLang="en-US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1, 2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 Configuration</a:t>
            </a: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AEBB70E9-607A-4B79-A72D-484CF0AD5D45}"/>
              </a:ext>
            </a:extLst>
          </p:cNvPr>
          <p:cNvSpPr/>
          <p:nvPr/>
        </p:nvSpPr>
        <p:spPr>
          <a:xfrm>
            <a:off x="8721984" y="4054833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 Flash Memory</a:t>
            </a:r>
            <a:r>
              <a:rPr kumimoji="1" lang="ja-JP" altLang="en-US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1, 2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 Data</a:t>
            </a: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05E3F33B-F819-40D8-A717-B94EC8A2BB5C}"/>
              </a:ext>
            </a:extLst>
          </p:cNvPr>
          <p:cNvSpPr/>
          <p:nvPr/>
        </p:nvSpPr>
        <p:spPr>
          <a:xfrm>
            <a:off x="8721984" y="4665824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FRAM 1, 2</a:t>
            </a: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DC1FBAA5-1CDB-4865-9BD8-B728313FE38B}"/>
              </a:ext>
            </a:extLst>
          </p:cNvPr>
          <p:cNvSpPr/>
          <p:nvPr/>
        </p:nvSpPr>
        <p:spPr>
          <a:xfrm>
            <a:off x="8721984" y="5289782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SRAM 1, 2</a:t>
            </a: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BD190DF-076F-4CEF-B383-45437A76731F}"/>
              </a:ext>
            </a:extLst>
          </p:cNvPr>
          <p:cNvSpPr/>
          <p:nvPr/>
        </p:nvSpPr>
        <p:spPr>
          <a:xfrm>
            <a:off x="8721984" y="5931523"/>
            <a:ext cx="1348591" cy="520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CAN Transceiver</a:t>
            </a:r>
          </a:p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(for FPGA)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EFBAFF76-B2F1-4983-8080-5BFB2F937FF9}"/>
              </a:ext>
            </a:extLst>
          </p:cNvPr>
          <p:cNvSpPr/>
          <p:nvPr/>
        </p:nvSpPr>
        <p:spPr>
          <a:xfrm>
            <a:off x="8721984" y="6698662"/>
            <a:ext cx="1348591" cy="3050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endParaRPr kumimoji="1" lang="ja-JP" altLang="en-US" sz="1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D1C29BAA-5F1E-4153-9284-E8D6009423AF}"/>
              </a:ext>
            </a:extLst>
          </p:cNvPr>
          <p:cNvSpPr txBox="1"/>
          <p:nvPr/>
        </p:nvSpPr>
        <p:spPr>
          <a:xfrm>
            <a:off x="8721984" y="7564032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0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C8A450F-852F-4EDB-BE61-92B8C33A87FC}"/>
              </a:ext>
            </a:extLst>
          </p:cNvPr>
          <p:cNvSpPr txBox="1"/>
          <p:nvPr/>
        </p:nvSpPr>
        <p:spPr>
          <a:xfrm>
            <a:off x="8721984" y="775360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12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15CA922-F9C3-4C40-A316-CEFC3FB6395A}"/>
              </a:ext>
            </a:extLst>
          </p:cNvPr>
          <p:cNvSpPr txBox="1"/>
          <p:nvPr/>
        </p:nvSpPr>
        <p:spPr>
          <a:xfrm>
            <a:off x="8721984" y="7930914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5DC4D40-775A-421B-AB5D-8092DB646C0F}"/>
              </a:ext>
            </a:extLst>
          </p:cNvPr>
          <p:cNvSpPr txBox="1"/>
          <p:nvPr/>
        </p:nvSpPr>
        <p:spPr>
          <a:xfrm>
            <a:off x="8721984" y="811650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14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9EED7D3-7F46-423F-A3E9-1CB5492A9543}"/>
              </a:ext>
            </a:extLst>
          </p:cNvPr>
          <p:cNvSpPr txBox="1"/>
          <p:nvPr/>
        </p:nvSpPr>
        <p:spPr>
          <a:xfrm>
            <a:off x="8721984" y="8341445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DE9D6FC-FAB2-4F7B-804D-1865F95375CA}"/>
              </a:ext>
            </a:extLst>
          </p:cNvPr>
          <p:cNvSpPr txBox="1"/>
          <p:nvPr/>
        </p:nvSpPr>
        <p:spPr>
          <a:xfrm>
            <a:off x="8721984" y="8766514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18B2C21-059E-45A6-B8B1-2F7BA05599F9}"/>
              </a:ext>
            </a:extLst>
          </p:cNvPr>
          <p:cNvSpPr txBox="1"/>
          <p:nvPr/>
        </p:nvSpPr>
        <p:spPr>
          <a:xfrm>
            <a:off x="8721984" y="8975409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34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93FBD00-D0D0-4B36-B80F-EB25EF1E1C43}"/>
              </a:ext>
            </a:extLst>
          </p:cNvPr>
          <p:cNvSpPr txBox="1"/>
          <p:nvPr/>
        </p:nvSpPr>
        <p:spPr>
          <a:xfrm>
            <a:off x="8721984" y="949759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35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EFF8F1F-D915-4F9B-A6A6-3DC508ACE288}"/>
              </a:ext>
            </a:extLst>
          </p:cNvPr>
          <p:cNvSpPr txBox="1"/>
          <p:nvPr/>
        </p:nvSpPr>
        <p:spPr>
          <a:xfrm>
            <a:off x="8721984" y="8503827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Bank 16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E8552351-4087-4B4F-BBB7-FE6BDA4E5527}"/>
              </a:ext>
            </a:extLst>
          </p:cNvPr>
          <p:cNvSpPr txBox="1"/>
          <p:nvPr/>
        </p:nvSpPr>
        <p:spPr>
          <a:xfrm>
            <a:off x="8721984" y="7200560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VDDADC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622E775B-FA8B-490D-B807-AD4DAE5E2CD7}"/>
              </a:ext>
            </a:extLst>
          </p:cNvPr>
          <p:cNvSpPr txBox="1"/>
          <p:nvPr/>
        </p:nvSpPr>
        <p:spPr>
          <a:xfrm>
            <a:off x="8721984" y="7369072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VCCAUX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6CA33B74-5494-444C-BAAD-63BB405DD71A}"/>
              </a:ext>
            </a:extLst>
          </p:cNvPr>
          <p:cNvSpPr txBox="1"/>
          <p:nvPr/>
        </p:nvSpPr>
        <p:spPr>
          <a:xfrm>
            <a:off x="8721984" y="6864413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VCCINT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17087AAD-5069-4776-A6FA-789070930025}"/>
              </a:ext>
            </a:extLst>
          </p:cNvPr>
          <p:cNvSpPr txBox="1"/>
          <p:nvPr/>
        </p:nvSpPr>
        <p:spPr>
          <a:xfrm>
            <a:off x="8721984" y="7032925"/>
            <a:ext cx="1192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VCCBRAM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6CDC5D-D32E-41E3-96A8-C04F95A99D5B}"/>
              </a:ext>
            </a:extLst>
          </p:cNvPr>
          <p:cNvSpPr txBox="1"/>
          <p:nvPr/>
        </p:nvSpPr>
        <p:spPr>
          <a:xfrm>
            <a:off x="116809" y="446493"/>
            <a:ext cx="87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5.0V±10%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E86A4D85-940A-4235-9BF0-6EF3E7CC0F81}"/>
              </a:ext>
            </a:extLst>
          </p:cNvPr>
          <p:cNvSpPr txBox="1"/>
          <p:nvPr/>
        </p:nvSpPr>
        <p:spPr>
          <a:xfrm>
            <a:off x="120995" y="1405298"/>
            <a:ext cx="87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5.0V±10%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2126523-67E4-06AC-9CDD-1123D236F284}"/>
              </a:ext>
            </a:extLst>
          </p:cNvPr>
          <p:cNvCxnSpPr>
            <a:cxnSpLocks/>
          </p:cNvCxnSpPr>
          <p:nvPr/>
        </p:nvCxnSpPr>
        <p:spPr>
          <a:xfrm>
            <a:off x="4871115" y="1917060"/>
            <a:ext cx="8356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66D34E-354A-6CA9-30DC-BFEBBE552125}"/>
              </a:ext>
            </a:extLst>
          </p:cNvPr>
          <p:cNvSpPr txBox="1"/>
          <p:nvPr/>
        </p:nvSpPr>
        <p:spPr>
          <a:xfrm>
            <a:off x="5301694" y="1947307"/>
            <a:ext cx="375795" cy="13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Enable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49DCC70-D76C-10C9-A39A-F6A16ADD63DB}"/>
              </a:ext>
            </a:extLst>
          </p:cNvPr>
          <p:cNvCxnSpPr>
            <a:cxnSpLocks/>
          </p:cNvCxnSpPr>
          <p:nvPr/>
        </p:nvCxnSpPr>
        <p:spPr>
          <a:xfrm flipV="1">
            <a:off x="4871115" y="1917060"/>
            <a:ext cx="0" cy="571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9FF84F3-A86F-6F1D-58BC-EB5547EC7324}"/>
              </a:ext>
            </a:extLst>
          </p:cNvPr>
          <p:cNvCxnSpPr>
            <a:cxnSpLocks/>
          </p:cNvCxnSpPr>
          <p:nvPr/>
        </p:nvCxnSpPr>
        <p:spPr>
          <a:xfrm flipH="1">
            <a:off x="3634740" y="2488606"/>
            <a:ext cx="1236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495438-59DC-EB64-BDDB-75FA1A6C2E51}"/>
              </a:ext>
            </a:extLst>
          </p:cNvPr>
          <p:cNvSpPr txBox="1"/>
          <p:nvPr/>
        </p:nvSpPr>
        <p:spPr>
          <a:xfrm>
            <a:off x="2524844" y="2318347"/>
            <a:ext cx="123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FPGA_PWR_EN</a:t>
            </a:r>
          </a:p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 by TRCH 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3D5F6B5-0425-0337-EFB6-D865056A0A5B}"/>
              </a:ext>
            </a:extLst>
          </p:cNvPr>
          <p:cNvSpPr txBox="1"/>
          <p:nvPr/>
        </p:nvSpPr>
        <p:spPr>
          <a:xfrm>
            <a:off x="3904260" y="301979"/>
            <a:ext cx="1170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VDD_3V3_SYS_A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01F402DC-324C-BC5B-7F48-04D941502B8B}"/>
              </a:ext>
            </a:extLst>
          </p:cNvPr>
          <p:cNvSpPr txBox="1"/>
          <p:nvPr/>
        </p:nvSpPr>
        <p:spPr>
          <a:xfrm>
            <a:off x="3840698" y="1254305"/>
            <a:ext cx="1170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VDD_3V3_SYS_B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2" name="矢印: 五方向 231">
            <a:extLst>
              <a:ext uri="{FF2B5EF4-FFF2-40B4-BE49-F238E27FC236}">
                <a16:creationId xmlns:a16="http://schemas.microsoft.com/office/drawing/2014/main" id="{F0038C5A-F045-70B7-6A8D-C3D4EDC6A972}"/>
              </a:ext>
            </a:extLst>
          </p:cNvPr>
          <p:cNvSpPr/>
          <p:nvPr/>
        </p:nvSpPr>
        <p:spPr>
          <a:xfrm flipH="1">
            <a:off x="202834" y="3753619"/>
            <a:ext cx="234086" cy="109728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423A6BE2-327D-2ABD-A374-E6EC835A4FF4}"/>
              </a:ext>
            </a:extLst>
          </p:cNvPr>
          <p:cNvCxnSpPr>
            <a:cxnSpLocks/>
          </p:cNvCxnSpPr>
          <p:nvPr/>
        </p:nvCxnSpPr>
        <p:spPr>
          <a:xfrm>
            <a:off x="436920" y="3808483"/>
            <a:ext cx="4715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594B31C3-414C-9357-3AF0-453E84804DAC}"/>
              </a:ext>
            </a:extLst>
          </p:cNvPr>
          <p:cNvSpPr txBox="1"/>
          <p:nvPr/>
        </p:nvSpPr>
        <p:spPr>
          <a:xfrm>
            <a:off x="93272" y="3525809"/>
            <a:ext cx="1079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VDD_</a:t>
            </a:r>
            <a:r>
              <a:rPr kumimoji="1" lang="en-US" altLang="ja-JP" sz="900" b="1">
                <a:latin typeface="Meiryo UI" panose="020B0604030504040204" pitchFamily="50" charset="-128"/>
                <a:ea typeface="Meiryo UI" panose="020B0604030504040204" pitchFamily="50" charset="-128"/>
              </a:rPr>
              <a:t>3V3_SYS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542A6520-AD69-F302-B525-7CAD1783CAA3}"/>
              </a:ext>
            </a:extLst>
          </p:cNvPr>
          <p:cNvSpPr txBox="1"/>
          <p:nvPr/>
        </p:nvSpPr>
        <p:spPr>
          <a:xfrm>
            <a:off x="212791" y="3867917"/>
            <a:ext cx="103342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CON1 32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29084F4E-832E-A528-1285-B803062FFB48}"/>
              </a:ext>
            </a:extLst>
          </p:cNvPr>
          <p:cNvCxnSpPr>
            <a:cxnSpLocks/>
          </p:cNvCxnSpPr>
          <p:nvPr/>
        </p:nvCxnSpPr>
        <p:spPr>
          <a:xfrm>
            <a:off x="5159959" y="3581636"/>
            <a:ext cx="0" cy="224235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223</Words>
  <Application>Microsoft Office PowerPoint</Application>
  <PresentationFormat>ユーザー設定</PresentationFormat>
  <Paragraphs>98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6</cp:revision>
  <dcterms:created xsi:type="dcterms:W3CDTF">2021-11-06T05:36:22Z</dcterms:created>
  <dcterms:modified xsi:type="dcterms:W3CDTF">2022-12-04T19:09:36Z</dcterms:modified>
</cp:coreProperties>
</file>