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A5A5A5"/>
    <a:srgbClr val="61A235"/>
    <a:srgbClr val="6FB242"/>
    <a:srgbClr val="81B861"/>
    <a:srgbClr val="008000"/>
    <a:srgbClr val="9933FF"/>
    <a:srgbClr val="006699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2D973-A907-4C4A-9049-1B56FAF5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5A165-9B53-428F-A018-4DBB2009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0C2D2-DD78-4BBB-8D0C-AE4F96D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34131-EA5C-4CCA-9B72-668B3A5B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402AC8-D0E6-445F-98F2-F8BC80ED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6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0D914-2C42-4CFE-B9E9-2C2640ED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69088-CE0C-4410-9571-FB097070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C6C0D-F23B-4C63-AC36-48C0E93C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AA8D6-0A20-46EF-A6AB-EEA86BBB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FF120-BB26-43D8-8473-5A5B5935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FA0FB5-5A5C-47C9-9009-9291C39F7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6D39B9-45C2-4AC2-8B60-C3F37420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828AD-BEDD-4E1A-B2BE-B8F4525C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71D36-DAC2-42FF-91FF-99E3BDBA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793AF-5D53-4850-BD85-C84A62D3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8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9C018-FD2F-4133-860B-37B995BA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220666-596B-4E07-82A1-5D5D22C3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ECB741-D95F-4DE6-805D-4112CAE1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683DD-6859-4FFB-829E-2D47FD7C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C64C5-6197-4015-89C9-24257791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7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66E07-008C-4629-BDA1-23873AFC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BA47CE-7241-454B-A51C-FD9369A9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EF129-2FCD-4FB8-AC8A-1E1ADF11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93281-29DE-4F05-9CD2-16DE89E2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F47FA-5226-4671-866E-EC0DA7B0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0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E50F8-8405-4E28-8807-97AD8A27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26923-2340-449F-A6C4-2CC9DA75D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EFB3D-CB0F-4954-A80A-D23570689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ADFBC3-8045-4DBE-8540-030004DD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B59FBA-2E0D-40B8-8ABA-7A2F7FA7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B2B20B-EA4B-4596-978B-87A73388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68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823C8-2F62-4E89-8C23-860AC0A2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FACCA-23AD-48EA-A898-AC3F1E6E7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0C305C-85F9-48AC-9A6E-E8EB9A8C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8312DE-9DA5-4375-A4A3-4CD4A2D78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9F138B-7E90-4045-B19A-2E45A9BCD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D83F37-106C-4932-99E9-19B9F69A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8529BA-F82C-4D2C-A1F2-E68E6237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6D1416-4D2A-47E0-9C94-DFD953F4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14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1B284-6009-4093-AA77-264E37F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D02F99-00B2-4CF5-ADE4-3EE3E3E1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A29CAC-9EB2-4ECC-83E4-CC39AE4F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A99623-3C7A-48D4-A98A-ED616206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8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3FBB6D-F3B6-4374-9EBD-6BEC4A03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BFF3D2-A3B8-438E-85B8-9F263D3A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3B9F10-CFC7-486F-A112-8DF85622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42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6BD06-E5B9-4869-BE26-ED5D3C97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672A9B-73E8-4602-9DAE-06A53DA3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5C8633-BD40-472A-ABD7-6F426CB4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82E580-3D39-4D50-A282-F71C968B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C2613A-AA5E-4E1A-B614-DB30CD03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B9212-F15B-4D26-BB43-2CDF903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2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A8EBF-18C0-44A9-9DA8-10B672AB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7D716F-6ABF-47F4-9D92-A840238C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A4547-1546-4FC7-81F5-1176C7A1D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47B794-1805-413E-8B3F-679708A0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B2B7FD-5705-47D7-82D4-53604727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E15CC-B971-4282-BDD6-4EB94921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27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E185FD-572C-413F-8F8D-232682DB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DC63A-A922-4862-9AC8-925BCA6A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5FB4-2C67-4347-B589-C25C66EA9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BD2B-2170-4046-9508-F2AEDE5A5501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92292-3C13-42D7-A88C-FF1B09C89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2087B4-D33C-4987-A539-63DF70345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F14-670A-4943-AA7D-556F76B8C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四角形: 角を丸くする 145">
            <a:extLst>
              <a:ext uri="{FF2B5EF4-FFF2-40B4-BE49-F238E27FC236}">
                <a16:creationId xmlns:a16="http://schemas.microsoft.com/office/drawing/2014/main" id="{ACE4DFB9-E6AB-4366-8DE6-2EFF8F983C76}"/>
              </a:ext>
            </a:extLst>
          </p:cNvPr>
          <p:cNvSpPr/>
          <p:nvPr/>
        </p:nvSpPr>
        <p:spPr>
          <a:xfrm>
            <a:off x="4040098" y="1124757"/>
            <a:ext cx="1897541" cy="2692915"/>
          </a:xfrm>
          <a:prstGeom prst="roundRect">
            <a:avLst>
              <a:gd name="adj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27A89170-CB10-45CA-B562-EC80CD57D254}"/>
              </a:ext>
            </a:extLst>
          </p:cNvPr>
          <p:cNvSpPr/>
          <p:nvPr/>
        </p:nvSpPr>
        <p:spPr>
          <a:xfrm>
            <a:off x="1278637" y="1585827"/>
            <a:ext cx="1631939" cy="964226"/>
          </a:xfrm>
          <a:prstGeom prst="roundRect">
            <a:avLst>
              <a:gd name="adj" fmla="val 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ADC8613E-3123-4830-98D8-4E08AC2337C2}"/>
              </a:ext>
            </a:extLst>
          </p:cNvPr>
          <p:cNvSpPr/>
          <p:nvPr/>
        </p:nvSpPr>
        <p:spPr>
          <a:xfrm>
            <a:off x="1284154" y="2625582"/>
            <a:ext cx="1767949" cy="2692915"/>
          </a:xfrm>
          <a:prstGeom prst="roundRect">
            <a:avLst>
              <a:gd name="adj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四角形: 角を丸くする 194">
            <a:extLst>
              <a:ext uri="{FF2B5EF4-FFF2-40B4-BE49-F238E27FC236}">
                <a16:creationId xmlns:a16="http://schemas.microsoft.com/office/drawing/2014/main" id="{82F6E310-F352-48C9-A52E-B8505EC5BE71}"/>
              </a:ext>
            </a:extLst>
          </p:cNvPr>
          <p:cNvSpPr/>
          <p:nvPr/>
        </p:nvSpPr>
        <p:spPr>
          <a:xfrm>
            <a:off x="6476933" y="214752"/>
            <a:ext cx="2171355" cy="2331475"/>
          </a:xfrm>
          <a:prstGeom prst="roundRect">
            <a:avLst>
              <a:gd name="adj" fmla="val 3883"/>
            </a:avLst>
          </a:prstGeom>
          <a:solidFill>
            <a:srgbClr val="0099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93F6A0F-1BA2-433B-B6EE-F43569A3AA99}"/>
              </a:ext>
            </a:extLst>
          </p:cNvPr>
          <p:cNvSpPr/>
          <p:nvPr/>
        </p:nvSpPr>
        <p:spPr>
          <a:xfrm>
            <a:off x="7273113" y="1112074"/>
            <a:ext cx="2817547" cy="1375472"/>
          </a:xfrm>
          <a:prstGeom prst="roundRect">
            <a:avLst>
              <a:gd name="adj" fmla="val 8480"/>
            </a:avLst>
          </a:prstGeom>
          <a:solidFill>
            <a:srgbClr val="FFCCCC">
              <a:alpha val="70000"/>
            </a:srgb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5AED1BF-1443-4C99-A629-3F9D8661DF90}"/>
              </a:ext>
            </a:extLst>
          </p:cNvPr>
          <p:cNvSpPr/>
          <p:nvPr/>
        </p:nvSpPr>
        <p:spPr>
          <a:xfrm>
            <a:off x="1140352" y="85015"/>
            <a:ext cx="7614834" cy="65348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2E6DD0-6CAF-480F-83E8-EE870C1DD4C7}"/>
              </a:ext>
            </a:extLst>
          </p:cNvPr>
          <p:cNvSpPr/>
          <p:nvPr/>
        </p:nvSpPr>
        <p:spPr>
          <a:xfrm>
            <a:off x="1375955" y="214753"/>
            <a:ext cx="1372761" cy="12129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3B0E862B-A809-446E-9A53-92C31EEBE706}"/>
              </a:ext>
            </a:extLst>
          </p:cNvPr>
          <p:cNvSpPr/>
          <p:nvPr/>
        </p:nvSpPr>
        <p:spPr>
          <a:xfrm>
            <a:off x="2561611" y="811394"/>
            <a:ext cx="191386" cy="17775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AF4C65B-F60C-41A8-A93C-78854D4C28D3}"/>
              </a:ext>
            </a:extLst>
          </p:cNvPr>
          <p:cNvSpPr txBox="1"/>
          <p:nvPr/>
        </p:nvSpPr>
        <p:spPr>
          <a:xfrm>
            <a:off x="9134913" y="320985"/>
            <a:ext cx="777665" cy="6559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ULPI</a:t>
            </a: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  <a:endParaRPr kumimoji="1" lang="ja-JP" altLang="en-US" sz="10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7" name="四角形: 角を丸くする 186">
            <a:extLst>
              <a:ext uri="{FF2B5EF4-FFF2-40B4-BE49-F238E27FC236}">
                <a16:creationId xmlns:a16="http://schemas.microsoft.com/office/drawing/2014/main" id="{A1785EE3-755A-41D4-B995-8B8BF93C99DF}"/>
              </a:ext>
            </a:extLst>
          </p:cNvPr>
          <p:cNvSpPr/>
          <p:nvPr/>
        </p:nvSpPr>
        <p:spPr>
          <a:xfrm>
            <a:off x="3050283" y="214753"/>
            <a:ext cx="991946" cy="5493536"/>
          </a:xfrm>
          <a:prstGeom prst="roundRect">
            <a:avLst>
              <a:gd name="adj" fmla="val 613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六角形 11">
            <a:extLst>
              <a:ext uri="{FF2B5EF4-FFF2-40B4-BE49-F238E27FC236}">
                <a16:creationId xmlns:a16="http://schemas.microsoft.com/office/drawing/2014/main" id="{DA2C6CD2-DC50-4F8E-9802-E63037776BE8}"/>
              </a:ext>
            </a:extLst>
          </p:cNvPr>
          <p:cNvSpPr/>
          <p:nvPr/>
        </p:nvSpPr>
        <p:spPr>
          <a:xfrm rot="16200000">
            <a:off x="940836" y="2588559"/>
            <a:ext cx="5160211" cy="62286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(AXI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Interconnector)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四角形: 角を丸くする 192">
            <a:extLst>
              <a:ext uri="{FF2B5EF4-FFF2-40B4-BE49-F238E27FC236}">
                <a16:creationId xmlns:a16="http://schemas.microsoft.com/office/drawing/2014/main" id="{0D8CD1B4-C5BF-4E9D-8AEC-4D2D0FFBB07A}"/>
              </a:ext>
            </a:extLst>
          </p:cNvPr>
          <p:cNvSpPr/>
          <p:nvPr/>
        </p:nvSpPr>
        <p:spPr>
          <a:xfrm>
            <a:off x="6475838" y="3443968"/>
            <a:ext cx="2172451" cy="3093409"/>
          </a:xfrm>
          <a:prstGeom prst="roundRect">
            <a:avLst>
              <a:gd name="adj" fmla="val 7648"/>
            </a:avLst>
          </a:prstGeom>
          <a:solidFill>
            <a:srgbClr val="008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0AEC213-F91E-4529-AEA0-F6348B5F56AE}"/>
              </a:ext>
            </a:extLst>
          </p:cNvPr>
          <p:cNvSpPr/>
          <p:nvPr/>
        </p:nvSpPr>
        <p:spPr>
          <a:xfrm>
            <a:off x="7400465" y="319884"/>
            <a:ext cx="1050134" cy="6688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SCBus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8B00FD9-970C-4B48-A093-86BB2DA71DEA}"/>
              </a:ext>
            </a:extLst>
          </p:cNvPr>
          <p:cNvSpPr/>
          <p:nvPr/>
        </p:nvSpPr>
        <p:spPr>
          <a:xfrm>
            <a:off x="7359222" y="4177717"/>
            <a:ext cx="1050134" cy="5088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UART Core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2352B1-927B-460B-9F3D-B23E65675E20}"/>
              </a:ext>
            </a:extLst>
          </p:cNvPr>
          <p:cNvSpPr/>
          <p:nvPr/>
        </p:nvSpPr>
        <p:spPr>
          <a:xfrm>
            <a:off x="1365945" y="5440105"/>
            <a:ext cx="1391215" cy="107610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Controller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1BDB10-174E-46B8-AF2B-D498EACFE751}"/>
              </a:ext>
            </a:extLst>
          </p:cNvPr>
          <p:cNvSpPr txBox="1"/>
          <p:nvPr/>
        </p:nvSpPr>
        <p:spPr>
          <a:xfrm>
            <a:off x="99510" y="2680873"/>
            <a:ext cx="777665" cy="68426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</a:t>
            </a:r>
          </a:p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  <a:endParaRPr kumimoji="1" lang="ja-JP" altLang="en-US" sz="10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F429D5D-3563-4791-885D-F29369C5169B}"/>
              </a:ext>
            </a:extLst>
          </p:cNvPr>
          <p:cNvSpPr txBox="1"/>
          <p:nvPr/>
        </p:nvSpPr>
        <p:spPr>
          <a:xfrm>
            <a:off x="65401" y="2644060"/>
            <a:ext cx="777665" cy="68426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  <a:r>
              <a:rPr lang="ja-JP" altLang="en-US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 Memory</a:t>
            </a:r>
            <a:endParaRPr kumimoji="1"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34B4406-9F82-49D0-BB68-25A2C659401F}"/>
              </a:ext>
            </a:extLst>
          </p:cNvPr>
          <p:cNvSpPr/>
          <p:nvPr/>
        </p:nvSpPr>
        <p:spPr>
          <a:xfrm>
            <a:off x="1698582" y="2684752"/>
            <a:ext cx="1050134" cy="6803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QSPI Flash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67F5AD-74EE-4990-AB97-B71A186A1FD6}"/>
              </a:ext>
            </a:extLst>
          </p:cNvPr>
          <p:cNvSpPr txBox="1"/>
          <p:nvPr/>
        </p:nvSpPr>
        <p:spPr>
          <a:xfrm>
            <a:off x="99510" y="1666108"/>
            <a:ext cx="777665" cy="7573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  <a:endParaRPr kumimoji="1" lang="ja-JP" altLang="en-US" sz="10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矢印: 上下 134">
            <a:extLst>
              <a:ext uri="{FF2B5EF4-FFF2-40B4-BE49-F238E27FC236}">
                <a16:creationId xmlns:a16="http://schemas.microsoft.com/office/drawing/2014/main" id="{1397903D-D998-4FCA-A834-B21CD2B73202}"/>
              </a:ext>
            </a:extLst>
          </p:cNvPr>
          <p:cNvSpPr/>
          <p:nvPr/>
        </p:nvSpPr>
        <p:spPr>
          <a:xfrm>
            <a:off x="6712562" y="319884"/>
            <a:ext cx="316167" cy="2000796"/>
          </a:xfrm>
          <a:prstGeom prst="upDownArrow">
            <a:avLst>
              <a:gd name="adj1" fmla="val 100000"/>
              <a:gd name="adj2" fmla="val 33652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Mission Bus (AXI-32</a:t>
            </a:r>
            <a:r>
              <a:rPr lang="ja-JP" altLang="en-US" sz="1050" dirty="0">
                <a:solidFill>
                  <a:schemeClr val="bg1"/>
                </a:solidFill>
              </a:rPr>
              <a:t> </a:t>
            </a:r>
            <a:r>
              <a:rPr lang="en-US" altLang="ja-JP" sz="1050" dirty="0">
                <a:solidFill>
                  <a:schemeClr val="bg1"/>
                </a:solidFill>
              </a:rPr>
              <a:t>Bit</a:t>
            </a:r>
            <a:r>
              <a:rPr kumimoji="1" lang="en-US" altLang="ja-JP" sz="1050" dirty="0">
                <a:solidFill>
                  <a:schemeClr val="bg1"/>
                </a:solidFill>
              </a:rPr>
              <a:t>)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2" name="矢印: 上下 81">
            <a:extLst>
              <a:ext uri="{FF2B5EF4-FFF2-40B4-BE49-F238E27FC236}">
                <a16:creationId xmlns:a16="http://schemas.microsoft.com/office/drawing/2014/main" id="{0DBBA5B3-A40A-425D-BD70-0765BF0C9744}"/>
              </a:ext>
            </a:extLst>
          </p:cNvPr>
          <p:cNvSpPr/>
          <p:nvPr/>
        </p:nvSpPr>
        <p:spPr>
          <a:xfrm>
            <a:off x="6687047" y="3532290"/>
            <a:ext cx="316167" cy="2928744"/>
          </a:xfrm>
          <a:prstGeom prst="upDownArrow">
            <a:avLst>
              <a:gd name="adj1" fmla="val 100000"/>
              <a:gd name="adj2" fmla="val 36406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1050" dirty="0"/>
              <a:t>Low Performance AHB Bus</a:t>
            </a:r>
            <a:r>
              <a:rPr kumimoji="1" lang="en-US" altLang="ja-JP" sz="1050" dirty="0"/>
              <a:t>(AHB 32bit)</a:t>
            </a:r>
            <a:endParaRPr kumimoji="1" lang="ja-JP" altLang="en-US" sz="105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1CAD2A-3B11-474E-94AE-4CFDDA8D9CAC}"/>
              </a:ext>
            </a:extLst>
          </p:cNvPr>
          <p:cNvSpPr/>
          <p:nvPr/>
        </p:nvSpPr>
        <p:spPr>
          <a:xfrm>
            <a:off x="1514151" y="903347"/>
            <a:ext cx="971124" cy="2878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ITCM </a:t>
            </a:r>
            <a:r>
              <a:rPr lang="en-US" altLang="ja-JP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(8KByte)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0A18B12-AA66-4457-8FD3-E51A3F4E6976}"/>
              </a:ext>
            </a:extLst>
          </p:cNvPr>
          <p:cNvSpPr/>
          <p:nvPr/>
        </p:nvSpPr>
        <p:spPr>
          <a:xfrm>
            <a:off x="1514150" y="582708"/>
            <a:ext cx="971124" cy="2878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ja-JP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TCM </a:t>
            </a:r>
            <a:r>
              <a:rPr lang="en-US" altLang="ja-JP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(8KByte)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2E64AB6-7089-413D-819F-7F0C4C2CFC5D}"/>
              </a:ext>
            </a:extLst>
          </p:cNvPr>
          <p:cNvSpPr/>
          <p:nvPr/>
        </p:nvSpPr>
        <p:spPr>
          <a:xfrm>
            <a:off x="1446737" y="5968746"/>
            <a:ext cx="1223061" cy="4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Gen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7FB6B4-64AF-4620-99B4-05FA2505F119}"/>
              </a:ext>
            </a:extLst>
          </p:cNvPr>
          <p:cNvSpPr/>
          <p:nvPr/>
        </p:nvSpPr>
        <p:spPr>
          <a:xfrm>
            <a:off x="1446736" y="5669350"/>
            <a:ext cx="1223065" cy="2332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Reset Gen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1F5C6D-4E51-447B-BDA0-BAC7A07446E4}"/>
              </a:ext>
            </a:extLst>
          </p:cNvPr>
          <p:cNvSpPr/>
          <p:nvPr/>
        </p:nvSpPr>
        <p:spPr>
          <a:xfrm>
            <a:off x="1545491" y="6142845"/>
            <a:ext cx="1041371" cy="2005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PLL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C4943DF-7290-4E49-AF87-67DC776B6FFE}"/>
              </a:ext>
            </a:extLst>
          </p:cNvPr>
          <p:cNvCxnSpPr>
            <a:cxnSpLocks/>
          </p:cNvCxnSpPr>
          <p:nvPr/>
        </p:nvCxnSpPr>
        <p:spPr>
          <a:xfrm>
            <a:off x="1018080" y="6243563"/>
            <a:ext cx="3478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B48D452-7C70-42CE-95BB-CD6F97E9AEB6}"/>
              </a:ext>
            </a:extLst>
          </p:cNvPr>
          <p:cNvSpPr/>
          <p:nvPr/>
        </p:nvSpPr>
        <p:spPr>
          <a:xfrm>
            <a:off x="1698582" y="1712373"/>
            <a:ext cx="1050134" cy="6648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endParaRPr lang="en-US" altLang="ja-JP" sz="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High-reliability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371FAC-6CB6-448A-BCDB-CA8ACBC9C7F7}"/>
              </a:ext>
            </a:extLst>
          </p:cNvPr>
          <p:cNvSpPr/>
          <p:nvPr/>
        </p:nvSpPr>
        <p:spPr>
          <a:xfrm>
            <a:off x="7362577" y="5815784"/>
            <a:ext cx="1050134" cy="7004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System</a:t>
            </a:r>
          </a:p>
          <a:p>
            <a:pPr algn="ctr"/>
            <a:r>
              <a:rPr lang="en-US" altLang="ja-JP" sz="1050" dirty="0"/>
              <a:t>Management</a:t>
            </a:r>
          </a:p>
          <a:p>
            <a:pPr algn="ctr"/>
            <a:endParaRPr lang="en-US" altLang="ja-JP" sz="1050" dirty="0"/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2304AC62-58CB-4C49-A0D4-D33FDAA758B4}"/>
              </a:ext>
            </a:extLst>
          </p:cNvPr>
          <p:cNvSpPr/>
          <p:nvPr/>
        </p:nvSpPr>
        <p:spPr>
          <a:xfrm>
            <a:off x="6896387" y="5995631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019FFDB-F729-4575-8ED8-C691196992F4}"/>
              </a:ext>
            </a:extLst>
          </p:cNvPr>
          <p:cNvSpPr/>
          <p:nvPr/>
        </p:nvSpPr>
        <p:spPr>
          <a:xfrm>
            <a:off x="7507377" y="6205589"/>
            <a:ext cx="760534" cy="251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XADC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6A1F731-8459-44F3-8F52-6AA9DD991346}"/>
              </a:ext>
            </a:extLst>
          </p:cNvPr>
          <p:cNvSpPr txBox="1"/>
          <p:nvPr/>
        </p:nvSpPr>
        <p:spPr>
          <a:xfrm>
            <a:off x="97589" y="6149727"/>
            <a:ext cx="985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Reference Clock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E0D8B16-03EF-441B-9822-BA4A930F39BA}"/>
              </a:ext>
            </a:extLst>
          </p:cNvPr>
          <p:cNvCxnSpPr>
            <a:cxnSpLocks/>
          </p:cNvCxnSpPr>
          <p:nvPr/>
        </p:nvCxnSpPr>
        <p:spPr>
          <a:xfrm>
            <a:off x="8412711" y="6113149"/>
            <a:ext cx="79501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BBF09BF-2E93-4322-99E7-F592DBFDD498}"/>
              </a:ext>
            </a:extLst>
          </p:cNvPr>
          <p:cNvSpPr txBox="1"/>
          <p:nvPr/>
        </p:nvSpPr>
        <p:spPr>
          <a:xfrm>
            <a:off x="9255078" y="5990039"/>
            <a:ext cx="123322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Watchdog signal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5BF6B454-7165-4B7D-97A9-9CE38EA2D65C}"/>
              </a:ext>
            </a:extLst>
          </p:cNvPr>
          <p:cNvSpPr/>
          <p:nvPr/>
        </p:nvSpPr>
        <p:spPr>
          <a:xfrm>
            <a:off x="7362577" y="5304937"/>
            <a:ext cx="1050134" cy="460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50" dirty="0"/>
              <a:t>I2C Controller</a:t>
            </a:r>
          </a:p>
          <a:p>
            <a:pPr algn="ctr"/>
            <a:r>
              <a:rPr lang="en-US" altLang="ja-JP" sz="900" dirty="0"/>
              <a:t>(for External I2C)</a:t>
            </a:r>
            <a:endParaRPr lang="en-US" altLang="ja-JP" sz="1050" dirty="0"/>
          </a:p>
        </p:txBody>
      </p:sp>
      <p:sp>
        <p:nvSpPr>
          <p:cNvPr id="104" name="矢印: 左右 103">
            <a:extLst>
              <a:ext uri="{FF2B5EF4-FFF2-40B4-BE49-F238E27FC236}">
                <a16:creationId xmlns:a16="http://schemas.microsoft.com/office/drawing/2014/main" id="{C11358D2-9FA7-48F3-AA73-2F207CB84741}"/>
              </a:ext>
            </a:extLst>
          </p:cNvPr>
          <p:cNvSpPr/>
          <p:nvPr/>
        </p:nvSpPr>
        <p:spPr>
          <a:xfrm>
            <a:off x="6896387" y="5417768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2EDA0767-403C-4209-ABC7-543DA9DE4577}"/>
              </a:ext>
            </a:extLst>
          </p:cNvPr>
          <p:cNvSpPr/>
          <p:nvPr/>
        </p:nvSpPr>
        <p:spPr>
          <a:xfrm>
            <a:off x="7362577" y="4783047"/>
            <a:ext cx="1050134" cy="460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50" dirty="0"/>
              <a:t>I2C Controller</a:t>
            </a:r>
          </a:p>
          <a:p>
            <a:pPr algn="ctr"/>
            <a:r>
              <a:rPr lang="en-US" altLang="ja-JP" sz="900" dirty="0"/>
              <a:t>(for Internal I2C)</a:t>
            </a:r>
          </a:p>
        </p:txBody>
      </p:sp>
      <p:sp>
        <p:nvSpPr>
          <p:cNvPr id="110" name="矢印: 左右 109">
            <a:extLst>
              <a:ext uri="{FF2B5EF4-FFF2-40B4-BE49-F238E27FC236}">
                <a16:creationId xmlns:a16="http://schemas.microsoft.com/office/drawing/2014/main" id="{D8AFAFBF-F3A9-4E65-94C1-D2E8F3B92C06}"/>
              </a:ext>
            </a:extLst>
          </p:cNvPr>
          <p:cNvSpPr/>
          <p:nvPr/>
        </p:nvSpPr>
        <p:spPr>
          <a:xfrm>
            <a:off x="6896387" y="4895878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680CC60-F289-48C5-833A-07B238BC93EB}"/>
              </a:ext>
            </a:extLst>
          </p:cNvPr>
          <p:cNvSpPr/>
          <p:nvPr/>
        </p:nvSpPr>
        <p:spPr>
          <a:xfrm>
            <a:off x="7375775" y="3608553"/>
            <a:ext cx="766507" cy="4685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FF6D24CF-2B6A-48B3-814A-A96DBA708D54}"/>
              </a:ext>
            </a:extLst>
          </p:cNvPr>
          <p:cNvCxnSpPr>
            <a:cxnSpLocks/>
          </p:cNvCxnSpPr>
          <p:nvPr/>
        </p:nvCxnSpPr>
        <p:spPr>
          <a:xfrm flipH="1">
            <a:off x="837973" y="3532290"/>
            <a:ext cx="13788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BFD732A-029D-4744-B80A-F7CE674252C7}"/>
              </a:ext>
            </a:extLst>
          </p:cNvPr>
          <p:cNvSpPr txBox="1"/>
          <p:nvPr/>
        </p:nvSpPr>
        <p:spPr>
          <a:xfrm>
            <a:off x="818797" y="3355060"/>
            <a:ext cx="1488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QSPI Selector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CAEE492-F1AA-43C6-875B-C7CF12550A58}"/>
              </a:ext>
            </a:extLst>
          </p:cNvPr>
          <p:cNvCxnSpPr>
            <a:cxnSpLocks/>
          </p:cNvCxnSpPr>
          <p:nvPr/>
        </p:nvCxnSpPr>
        <p:spPr>
          <a:xfrm>
            <a:off x="8142282" y="3652430"/>
            <a:ext cx="3052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矢印: 左右 128">
            <a:extLst>
              <a:ext uri="{FF2B5EF4-FFF2-40B4-BE49-F238E27FC236}">
                <a16:creationId xmlns:a16="http://schemas.microsoft.com/office/drawing/2014/main" id="{AABDC839-D3D8-487A-B4C2-C8FDE0C83439}"/>
              </a:ext>
            </a:extLst>
          </p:cNvPr>
          <p:cNvSpPr/>
          <p:nvPr/>
        </p:nvSpPr>
        <p:spPr>
          <a:xfrm>
            <a:off x="6868392" y="4323224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矢印: 左右 148">
            <a:extLst>
              <a:ext uri="{FF2B5EF4-FFF2-40B4-BE49-F238E27FC236}">
                <a16:creationId xmlns:a16="http://schemas.microsoft.com/office/drawing/2014/main" id="{8665B44E-3F42-43FE-9955-6D79F5CEDB31}"/>
              </a:ext>
            </a:extLst>
          </p:cNvPr>
          <p:cNvSpPr/>
          <p:nvPr/>
        </p:nvSpPr>
        <p:spPr>
          <a:xfrm>
            <a:off x="6918845" y="540610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左右 24">
            <a:extLst>
              <a:ext uri="{FF2B5EF4-FFF2-40B4-BE49-F238E27FC236}">
                <a16:creationId xmlns:a16="http://schemas.microsoft.com/office/drawing/2014/main" id="{5E2A9C39-A952-448D-BE86-05B4561E7F1D}"/>
              </a:ext>
            </a:extLst>
          </p:cNvPr>
          <p:cNvSpPr/>
          <p:nvPr/>
        </p:nvSpPr>
        <p:spPr>
          <a:xfrm>
            <a:off x="765586" y="2873452"/>
            <a:ext cx="1023460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QSPI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矢印: 左右 37">
            <a:extLst>
              <a:ext uri="{FF2B5EF4-FFF2-40B4-BE49-F238E27FC236}">
                <a16:creationId xmlns:a16="http://schemas.microsoft.com/office/drawing/2014/main" id="{CA8B331E-6D98-433A-BA24-8014E20D2CD7}"/>
              </a:ext>
            </a:extLst>
          </p:cNvPr>
          <p:cNvSpPr/>
          <p:nvPr/>
        </p:nvSpPr>
        <p:spPr>
          <a:xfrm>
            <a:off x="600890" y="667818"/>
            <a:ext cx="877411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JTAG/SWD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33165A33-3A27-4EC0-A5CD-217629F6CF43}"/>
              </a:ext>
            </a:extLst>
          </p:cNvPr>
          <p:cNvCxnSpPr>
            <a:cxnSpLocks/>
          </p:cNvCxnSpPr>
          <p:nvPr/>
        </p:nvCxnSpPr>
        <p:spPr>
          <a:xfrm>
            <a:off x="1018080" y="5976749"/>
            <a:ext cx="3478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ACD00368-B3C3-4B16-8686-CEA91D31317B}"/>
              </a:ext>
            </a:extLst>
          </p:cNvPr>
          <p:cNvSpPr txBox="1"/>
          <p:nvPr/>
        </p:nvSpPr>
        <p:spPr>
          <a:xfrm>
            <a:off x="97589" y="5838078"/>
            <a:ext cx="985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 Done Reset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C965AC63-3186-4A24-A088-4B38C77C7A01}"/>
              </a:ext>
            </a:extLst>
          </p:cNvPr>
          <p:cNvCxnSpPr>
            <a:cxnSpLocks/>
          </p:cNvCxnSpPr>
          <p:nvPr/>
        </p:nvCxnSpPr>
        <p:spPr>
          <a:xfrm>
            <a:off x="2757160" y="6020999"/>
            <a:ext cx="3317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9597E36E-BE13-4BD8-9040-A11B88A70FFD}"/>
              </a:ext>
            </a:extLst>
          </p:cNvPr>
          <p:cNvCxnSpPr>
            <a:cxnSpLocks/>
          </p:cNvCxnSpPr>
          <p:nvPr/>
        </p:nvCxnSpPr>
        <p:spPr>
          <a:xfrm>
            <a:off x="2757160" y="5857676"/>
            <a:ext cx="3367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46872B0-C181-4B05-B180-3A337CE33412}"/>
              </a:ext>
            </a:extLst>
          </p:cNvPr>
          <p:cNvSpPr txBox="1"/>
          <p:nvPr/>
        </p:nvSpPr>
        <p:spPr>
          <a:xfrm>
            <a:off x="3129715" y="5753524"/>
            <a:ext cx="985241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M3_CLK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A81495-9059-4F0C-A9F7-56DAABB00212}"/>
              </a:ext>
            </a:extLst>
          </p:cNvPr>
          <p:cNvSpPr txBox="1"/>
          <p:nvPr/>
        </p:nvSpPr>
        <p:spPr>
          <a:xfrm>
            <a:off x="3124403" y="5921018"/>
            <a:ext cx="108457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Peripheral Bus CLK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EBD3A225-DD74-43AB-82AA-B036ED2091EA}"/>
              </a:ext>
            </a:extLst>
          </p:cNvPr>
          <p:cNvSpPr/>
          <p:nvPr/>
        </p:nvSpPr>
        <p:spPr>
          <a:xfrm>
            <a:off x="6885215" y="3723795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B9FC9675-3D20-4DD9-8DBF-C8F1D4B0E8C9}"/>
              </a:ext>
            </a:extLst>
          </p:cNvPr>
          <p:cNvSpPr/>
          <p:nvPr/>
        </p:nvSpPr>
        <p:spPr>
          <a:xfrm>
            <a:off x="8318160" y="4285678"/>
            <a:ext cx="889570" cy="294599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UART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矢印: 左右 62">
            <a:extLst>
              <a:ext uri="{FF2B5EF4-FFF2-40B4-BE49-F238E27FC236}">
                <a16:creationId xmlns:a16="http://schemas.microsoft.com/office/drawing/2014/main" id="{2905BE4B-BFCB-4036-B7E6-5B26000D5AB1}"/>
              </a:ext>
            </a:extLst>
          </p:cNvPr>
          <p:cNvSpPr/>
          <p:nvPr/>
        </p:nvSpPr>
        <p:spPr>
          <a:xfrm>
            <a:off x="8352045" y="514934"/>
            <a:ext cx="845046" cy="291462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ULPI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9" name="矢印: 左右 178">
            <a:extLst>
              <a:ext uri="{FF2B5EF4-FFF2-40B4-BE49-F238E27FC236}">
                <a16:creationId xmlns:a16="http://schemas.microsoft.com/office/drawing/2014/main" id="{857AB56B-B138-4803-9545-5A451CFA31A2}"/>
              </a:ext>
            </a:extLst>
          </p:cNvPr>
          <p:cNvSpPr/>
          <p:nvPr/>
        </p:nvSpPr>
        <p:spPr>
          <a:xfrm>
            <a:off x="8318160" y="5387987"/>
            <a:ext cx="889570" cy="294599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1" name="矢印: 左右 180">
            <a:extLst>
              <a:ext uri="{FF2B5EF4-FFF2-40B4-BE49-F238E27FC236}">
                <a16:creationId xmlns:a16="http://schemas.microsoft.com/office/drawing/2014/main" id="{1ACC3EBD-D13F-4477-8710-4A71CF19CE6A}"/>
              </a:ext>
            </a:extLst>
          </p:cNvPr>
          <p:cNvSpPr/>
          <p:nvPr/>
        </p:nvSpPr>
        <p:spPr>
          <a:xfrm>
            <a:off x="8318160" y="4866097"/>
            <a:ext cx="889570" cy="294599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E0E50EFB-2738-4EA2-A71F-3758CDEBB88B}"/>
              </a:ext>
            </a:extLst>
          </p:cNvPr>
          <p:cNvCxnSpPr>
            <a:cxnSpLocks/>
          </p:cNvCxnSpPr>
          <p:nvPr/>
        </p:nvCxnSpPr>
        <p:spPr>
          <a:xfrm>
            <a:off x="2750810" y="6249599"/>
            <a:ext cx="3317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841135C6-616B-47E8-A86E-5823AF6DA691}"/>
              </a:ext>
            </a:extLst>
          </p:cNvPr>
          <p:cNvSpPr txBox="1"/>
          <p:nvPr/>
        </p:nvSpPr>
        <p:spPr>
          <a:xfrm>
            <a:off x="3118053" y="6149618"/>
            <a:ext cx="108457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Reset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98B836B-7B72-480A-9E85-1B1C6EA6793F}"/>
              </a:ext>
            </a:extLst>
          </p:cNvPr>
          <p:cNvSpPr txBox="1"/>
          <p:nvPr/>
        </p:nvSpPr>
        <p:spPr>
          <a:xfrm>
            <a:off x="1252037" y="5088092"/>
            <a:ext cx="1139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  <a:endParaRPr kumimoji="1" lang="ja-JP" altLang="en-US" sz="105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8FB981AE-4FC9-4F5F-8089-A73A557AB4C9}"/>
              </a:ext>
            </a:extLst>
          </p:cNvPr>
          <p:cNvSpPr txBox="1"/>
          <p:nvPr/>
        </p:nvSpPr>
        <p:spPr>
          <a:xfrm rot="16200000">
            <a:off x="5453543" y="5172919"/>
            <a:ext cx="2293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</a:t>
            </a:r>
            <a:endParaRPr kumimoji="1" lang="ja-JP" altLang="en-US" sz="105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E30056B5-6CE2-4A33-9DA2-25C216F588E1}"/>
              </a:ext>
            </a:extLst>
          </p:cNvPr>
          <p:cNvSpPr txBox="1"/>
          <p:nvPr/>
        </p:nvSpPr>
        <p:spPr>
          <a:xfrm rot="16200000">
            <a:off x="5514713" y="1125855"/>
            <a:ext cx="220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>
                <a:solidFill>
                  <a:srgbClr val="00669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Bus</a:t>
            </a:r>
            <a:endParaRPr kumimoji="1" lang="ja-JP" altLang="en-US" sz="1050" b="1" dirty="0">
              <a:solidFill>
                <a:srgbClr val="00669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5A20027-250C-4CE4-A000-8AE821F5417E}"/>
              </a:ext>
            </a:extLst>
          </p:cNvPr>
          <p:cNvSpPr/>
          <p:nvPr/>
        </p:nvSpPr>
        <p:spPr>
          <a:xfrm>
            <a:off x="3209512" y="811394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3FBDD97-D3BC-4801-A9A1-DE00E617C961}"/>
              </a:ext>
            </a:extLst>
          </p:cNvPr>
          <p:cNvSpPr/>
          <p:nvPr/>
        </p:nvSpPr>
        <p:spPr>
          <a:xfrm>
            <a:off x="3209512" y="2941111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98B6032-D338-4591-AA40-690DC00B4BFC}"/>
              </a:ext>
            </a:extLst>
          </p:cNvPr>
          <p:cNvSpPr/>
          <p:nvPr/>
        </p:nvSpPr>
        <p:spPr>
          <a:xfrm>
            <a:off x="3209512" y="4027130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矢印: 左右 36">
            <a:extLst>
              <a:ext uri="{FF2B5EF4-FFF2-40B4-BE49-F238E27FC236}">
                <a16:creationId xmlns:a16="http://schemas.microsoft.com/office/drawing/2014/main" id="{BA13708B-C023-4D36-9794-78C0F54C23DF}"/>
              </a:ext>
            </a:extLst>
          </p:cNvPr>
          <p:cNvSpPr/>
          <p:nvPr/>
        </p:nvSpPr>
        <p:spPr>
          <a:xfrm>
            <a:off x="2690779" y="2909354"/>
            <a:ext cx="550800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左右 29">
            <a:extLst>
              <a:ext uri="{FF2B5EF4-FFF2-40B4-BE49-F238E27FC236}">
                <a16:creationId xmlns:a16="http://schemas.microsoft.com/office/drawing/2014/main" id="{C1C2BB05-66F5-4FB5-B7CC-87D74C1DDA75}"/>
              </a:ext>
            </a:extLst>
          </p:cNvPr>
          <p:cNvSpPr/>
          <p:nvPr/>
        </p:nvSpPr>
        <p:spPr>
          <a:xfrm>
            <a:off x="2708197" y="782755"/>
            <a:ext cx="550800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C3A68B-6953-44EC-8E2D-EB0588E63D82}"/>
              </a:ext>
            </a:extLst>
          </p:cNvPr>
          <p:cNvSpPr/>
          <p:nvPr/>
        </p:nvSpPr>
        <p:spPr>
          <a:xfrm>
            <a:off x="3645082" y="2874451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DFAE192-8094-43F8-95E1-77CBD739B053}"/>
              </a:ext>
            </a:extLst>
          </p:cNvPr>
          <p:cNvSpPr/>
          <p:nvPr/>
        </p:nvSpPr>
        <p:spPr>
          <a:xfrm>
            <a:off x="3648173" y="654742"/>
            <a:ext cx="188963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5C9ABA0-7B83-4613-B563-F722822F3837}"/>
              </a:ext>
            </a:extLst>
          </p:cNvPr>
          <p:cNvSpPr/>
          <p:nvPr/>
        </p:nvSpPr>
        <p:spPr>
          <a:xfrm>
            <a:off x="3645082" y="4378097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534C218B-0AB3-4967-B3EA-C9457F9F7079}"/>
              </a:ext>
            </a:extLst>
          </p:cNvPr>
          <p:cNvSpPr/>
          <p:nvPr/>
        </p:nvSpPr>
        <p:spPr>
          <a:xfrm>
            <a:off x="3798322" y="4301084"/>
            <a:ext cx="2961047" cy="319721"/>
          </a:xfrm>
          <a:prstGeom prst="leftRightArrow">
            <a:avLst>
              <a:gd name="adj1" fmla="val 100000"/>
              <a:gd name="adj2" fmla="val 34499"/>
            </a:avLst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AXI-AHB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F043861-C55A-4BBD-A959-90819FCC4306}"/>
              </a:ext>
            </a:extLst>
          </p:cNvPr>
          <p:cNvSpPr/>
          <p:nvPr/>
        </p:nvSpPr>
        <p:spPr>
          <a:xfrm>
            <a:off x="3648173" y="828589"/>
            <a:ext cx="188963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B0360C7-1B59-4757-BADB-F2DD445B5B8F}"/>
              </a:ext>
            </a:extLst>
          </p:cNvPr>
          <p:cNvCxnSpPr/>
          <p:nvPr/>
        </p:nvCxnSpPr>
        <p:spPr>
          <a:xfrm>
            <a:off x="2212772" y="3368694"/>
            <a:ext cx="0" cy="167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0923DAF8-C727-46B3-BEF5-6D0E7C41CAB4}"/>
              </a:ext>
            </a:extLst>
          </p:cNvPr>
          <p:cNvSpPr txBox="1"/>
          <p:nvPr/>
        </p:nvSpPr>
        <p:spPr>
          <a:xfrm>
            <a:off x="99510" y="3843998"/>
            <a:ext cx="777665" cy="5463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  <a:r>
              <a:rPr lang="ja-JP" altLang="en-US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 Memory</a:t>
            </a:r>
            <a:endParaRPr kumimoji="1"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DAE23745-2EF3-4232-8A95-AE25543453BA}"/>
              </a:ext>
            </a:extLst>
          </p:cNvPr>
          <p:cNvSpPr/>
          <p:nvPr/>
        </p:nvSpPr>
        <p:spPr>
          <a:xfrm>
            <a:off x="1698582" y="3843998"/>
            <a:ext cx="1050134" cy="5333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QSPI Flash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2F7D5A39-5C67-409F-A1A1-02339EA5D554}"/>
              </a:ext>
            </a:extLst>
          </p:cNvPr>
          <p:cNvSpPr/>
          <p:nvPr/>
        </p:nvSpPr>
        <p:spPr>
          <a:xfrm>
            <a:off x="3209512" y="4709028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矢印: 左右 147">
            <a:extLst>
              <a:ext uri="{FF2B5EF4-FFF2-40B4-BE49-F238E27FC236}">
                <a16:creationId xmlns:a16="http://schemas.microsoft.com/office/drawing/2014/main" id="{45E67113-13F9-4908-AA8D-27BBAAA6D705}"/>
              </a:ext>
            </a:extLst>
          </p:cNvPr>
          <p:cNvSpPr/>
          <p:nvPr/>
        </p:nvSpPr>
        <p:spPr>
          <a:xfrm>
            <a:off x="2692427" y="3999352"/>
            <a:ext cx="550800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0517CFE4-CF23-4A8D-B592-C8A3A74E0148}"/>
              </a:ext>
            </a:extLst>
          </p:cNvPr>
          <p:cNvSpPr/>
          <p:nvPr/>
        </p:nvSpPr>
        <p:spPr>
          <a:xfrm>
            <a:off x="3798323" y="665909"/>
            <a:ext cx="2961052" cy="319721"/>
          </a:xfrm>
          <a:prstGeom prst="leftRightArrow">
            <a:avLst>
              <a:gd name="adj1" fmla="val 100000"/>
              <a:gd name="adj2" fmla="val 34499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AXI-AXI Interconnector</a:t>
            </a:r>
            <a:endParaRPr kumimoji="1" lang="en-US" altLang="ja-JP" sz="10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A92BCF5-7395-4904-BF25-C25E0FE33DC9}"/>
              </a:ext>
            </a:extLst>
          </p:cNvPr>
          <p:cNvSpPr txBox="1"/>
          <p:nvPr/>
        </p:nvSpPr>
        <p:spPr>
          <a:xfrm>
            <a:off x="55455" y="1629248"/>
            <a:ext cx="777665" cy="7573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  <a:endParaRPr kumimoji="1" lang="ja-JP" altLang="en-US" sz="10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矢印: 左右 2">
            <a:extLst>
              <a:ext uri="{FF2B5EF4-FFF2-40B4-BE49-F238E27FC236}">
                <a16:creationId xmlns:a16="http://schemas.microsoft.com/office/drawing/2014/main" id="{D185A5C7-EE4A-4985-B7CD-2D5EFB49D2C9}"/>
              </a:ext>
            </a:extLst>
          </p:cNvPr>
          <p:cNvSpPr/>
          <p:nvPr/>
        </p:nvSpPr>
        <p:spPr>
          <a:xfrm>
            <a:off x="757586" y="1891379"/>
            <a:ext cx="1023459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F57A4BD-9C17-41C6-8342-B16A36DF0366}"/>
              </a:ext>
            </a:extLst>
          </p:cNvPr>
          <p:cNvSpPr txBox="1"/>
          <p:nvPr/>
        </p:nvSpPr>
        <p:spPr>
          <a:xfrm>
            <a:off x="55455" y="3805769"/>
            <a:ext cx="777665" cy="5463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  <a:r>
              <a:rPr lang="ja-JP" altLang="en-US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 Memory</a:t>
            </a:r>
            <a:endParaRPr kumimoji="1"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2" name="矢印: 左右 141">
            <a:extLst>
              <a:ext uri="{FF2B5EF4-FFF2-40B4-BE49-F238E27FC236}">
                <a16:creationId xmlns:a16="http://schemas.microsoft.com/office/drawing/2014/main" id="{D1B4F53B-123B-4237-A278-F24F81B446C8}"/>
              </a:ext>
            </a:extLst>
          </p:cNvPr>
          <p:cNvSpPr/>
          <p:nvPr/>
        </p:nvSpPr>
        <p:spPr>
          <a:xfrm>
            <a:off x="767442" y="3960582"/>
            <a:ext cx="1032887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E8878FB4-5FE5-42ED-9440-92089AEE2217}"/>
              </a:ext>
            </a:extLst>
          </p:cNvPr>
          <p:cNvSpPr txBox="1"/>
          <p:nvPr/>
        </p:nvSpPr>
        <p:spPr>
          <a:xfrm>
            <a:off x="96252" y="4517437"/>
            <a:ext cx="777665" cy="5463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  <a:r>
              <a:rPr lang="ja-JP" altLang="en-US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 Memory</a:t>
            </a:r>
            <a:endParaRPr kumimoji="1"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B6946C6B-7143-4D56-A33C-8A5B84063D83}"/>
              </a:ext>
            </a:extLst>
          </p:cNvPr>
          <p:cNvSpPr/>
          <p:nvPr/>
        </p:nvSpPr>
        <p:spPr>
          <a:xfrm>
            <a:off x="1698582" y="4517437"/>
            <a:ext cx="1050134" cy="5333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</a:p>
        </p:txBody>
      </p: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8CBE8F89-BDFF-4870-831A-0CF31A145848}"/>
              </a:ext>
            </a:extLst>
          </p:cNvPr>
          <p:cNvSpPr/>
          <p:nvPr/>
        </p:nvSpPr>
        <p:spPr>
          <a:xfrm>
            <a:off x="2689169" y="4672791"/>
            <a:ext cx="550800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8C5163A-4976-4C77-903A-CB75CDCF1120}"/>
              </a:ext>
            </a:extLst>
          </p:cNvPr>
          <p:cNvSpPr txBox="1"/>
          <p:nvPr/>
        </p:nvSpPr>
        <p:spPr>
          <a:xfrm>
            <a:off x="52197" y="4479208"/>
            <a:ext cx="777665" cy="5463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1050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lang="en-US" altLang="ja-JP" sz="10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 Memory</a:t>
            </a:r>
            <a:endParaRPr kumimoji="1" lang="ja-JP" altLang="en-US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8" name="矢印: 左右 137">
            <a:extLst>
              <a:ext uri="{FF2B5EF4-FFF2-40B4-BE49-F238E27FC236}">
                <a16:creationId xmlns:a16="http://schemas.microsoft.com/office/drawing/2014/main" id="{A51073BF-0CCB-40A0-8C78-AAD58F3BA0CE}"/>
              </a:ext>
            </a:extLst>
          </p:cNvPr>
          <p:cNvSpPr/>
          <p:nvPr/>
        </p:nvSpPr>
        <p:spPr>
          <a:xfrm>
            <a:off x="764184" y="4634021"/>
            <a:ext cx="1032887" cy="306840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5E5ABA2-945D-4E6E-93CB-E42F2C21CB98}"/>
              </a:ext>
            </a:extLst>
          </p:cNvPr>
          <p:cNvSpPr/>
          <p:nvPr/>
        </p:nvSpPr>
        <p:spPr>
          <a:xfrm>
            <a:off x="4409419" y="2577699"/>
            <a:ext cx="1050134" cy="7672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</a:p>
        </p:txBody>
      </p:sp>
      <p:sp>
        <p:nvSpPr>
          <p:cNvPr id="28" name="矢印: 左右 27">
            <a:extLst>
              <a:ext uri="{FF2B5EF4-FFF2-40B4-BE49-F238E27FC236}">
                <a16:creationId xmlns:a16="http://schemas.microsoft.com/office/drawing/2014/main" id="{1B5E790F-C88F-465E-B510-2489C006C7A7}"/>
              </a:ext>
            </a:extLst>
          </p:cNvPr>
          <p:cNvSpPr/>
          <p:nvPr/>
        </p:nvSpPr>
        <p:spPr>
          <a:xfrm>
            <a:off x="5366438" y="2588209"/>
            <a:ext cx="3830651" cy="291462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TX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DBFB49DB-5D4E-4AF4-8A17-2ED0CE84C13D}"/>
              </a:ext>
            </a:extLst>
          </p:cNvPr>
          <p:cNvSpPr/>
          <p:nvPr/>
        </p:nvSpPr>
        <p:spPr>
          <a:xfrm>
            <a:off x="5366439" y="2911580"/>
            <a:ext cx="3830650" cy="294599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RX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矢印: 左右 90">
            <a:extLst>
              <a:ext uri="{FF2B5EF4-FFF2-40B4-BE49-F238E27FC236}">
                <a16:creationId xmlns:a16="http://schemas.microsoft.com/office/drawing/2014/main" id="{465DB5C7-28D0-49E3-A790-BA97580CC063}"/>
              </a:ext>
            </a:extLst>
          </p:cNvPr>
          <p:cNvSpPr/>
          <p:nvPr/>
        </p:nvSpPr>
        <p:spPr>
          <a:xfrm>
            <a:off x="3808628" y="2845812"/>
            <a:ext cx="641330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EEEE4468-7BE0-49AE-9AFE-05CAF38DD4E9}"/>
              </a:ext>
            </a:extLst>
          </p:cNvPr>
          <p:cNvCxnSpPr>
            <a:cxnSpLocks/>
          </p:cNvCxnSpPr>
          <p:nvPr/>
        </p:nvCxnSpPr>
        <p:spPr>
          <a:xfrm>
            <a:off x="5459553" y="3283717"/>
            <a:ext cx="374817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5516F7A-5FFD-41A6-9EB5-E5B18928B2F3}"/>
              </a:ext>
            </a:extLst>
          </p:cNvPr>
          <p:cNvSpPr txBox="1"/>
          <p:nvPr/>
        </p:nvSpPr>
        <p:spPr>
          <a:xfrm>
            <a:off x="9246892" y="3176179"/>
            <a:ext cx="108457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CANPHY_SYBY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A1D9E31-3786-49B2-A8F9-F167577C8E99}"/>
              </a:ext>
            </a:extLst>
          </p:cNvPr>
          <p:cNvSpPr/>
          <p:nvPr/>
        </p:nvSpPr>
        <p:spPr>
          <a:xfrm>
            <a:off x="7400465" y="1243919"/>
            <a:ext cx="1050134" cy="5374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IP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矢印: 左右 150">
            <a:extLst>
              <a:ext uri="{FF2B5EF4-FFF2-40B4-BE49-F238E27FC236}">
                <a16:creationId xmlns:a16="http://schemas.microsoft.com/office/drawing/2014/main" id="{C6D73E9B-7C6E-4B1E-89D5-90BCED26856C}"/>
              </a:ext>
            </a:extLst>
          </p:cNvPr>
          <p:cNvSpPr/>
          <p:nvPr/>
        </p:nvSpPr>
        <p:spPr>
          <a:xfrm>
            <a:off x="6918845" y="1390533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矢印: 左右 151">
            <a:extLst>
              <a:ext uri="{FF2B5EF4-FFF2-40B4-BE49-F238E27FC236}">
                <a16:creationId xmlns:a16="http://schemas.microsoft.com/office/drawing/2014/main" id="{156F43D1-4334-405C-97B0-62ED374F3A1C}"/>
              </a:ext>
            </a:extLst>
          </p:cNvPr>
          <p:cNvSpPr/>
          <p:nvPr/>
        </p:nvSpPr>
        <p:spPr>
          <a:xfrm>
            <a:off x="8352044" y="1364857"/>
            <a:ext cx="845047" cy="291462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42669F9-A598-4D56-8D33-7B2C1940F894}"/>
              </a:ext>
            </a:extLst>
          </p:cNvPr>
          <p:cNvSpPr/>
          <p:nvPr/>
        </p:nvSpPr>
        <p:spPr>
          <a:xfrm>
            <a:off x="7402910" y="1815540"/>
            <a:ext cx="1050134" cy="5374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IP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矢印: 左右 155">
            <a:extLst>
              <a:ext uri="{FF2B5EF4-FFF2-40B4-BE49-F238E27FC236}">
                <a16:creationId xmlns:a16="http://schemas.microsoft.com/office/drawing/2014/main" id="{F5BF94F2-4B4F-4B01-B0DF-9015723C1695}"/>
              </a:ext>
            </a:extLst>
          </p:cNvPr>
          <p:cNvSpPr/>
          <p:nvPr/>
        </p:nvSpPr>
        <p:spPr>
          <a:xfrm>
            <a:off x="6921290" y="1962154"/>
            <a:ext cx="551355" cy="235036"/>
          </a:xfrm>
          <a:prstGeom prst="leftRightArrow">
            <a:avLst>
              <a:gd name="adj1" fmla="val 50000"/>
              <a:gd name="adj2" fmla="val 60847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矢印: 左右 156">
            <a:extLst>
              <a:ext uri="{FF2B5EF4-FFF2-40B4-BE49-F238E27FC236}">
                <a16:creationId xmlns:a16="http://schemas.microsoft.com/office/drawing/2014/main" id="{E39CFFE0-DCF7-4AD3-B9F9-C704B8F59683}"/>
              </a:ext>
            </a:extLst>
          </p:cNvPr>
          <p:cNvSpPr/>
          <p:nvPr/>
        </p:nvSpPr>
        <p:spPr>
          <a:xfrm>
            <a:off x="8354489" y="1936478"/>
            <a:ext cx="862633" cy="291462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8072DBF-8850-47B9-9593-9260E26DFB3A}"/>
              </a:ext>
            </a:extLst>
          </p:cNvPr>
          <p:cNvCxnSpPr>
            <a:cxnSpLocks/>
          </p:cNvCxnSpPr>
          <p:nvPr/>
        </p:nvCxnSpPr>
        <p:spPr>
          <a:xfrm>
            <a:off x="8142282" y="3757963"/>
            <a:ext cx="3052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7D57A3E1-C0EE-4014-8C04-639B94A41F71}"/>
              </a:ext>
            </a:extLst>
          </p:cNvPr>
          <p:cNvCxnSpPr>
            <a:cxnSpLocks/>
          </p:cNvCxnSpPr>
          <p:nvPr/>
        </p:nvCxnSpPr>
        <p:spPr>
          <a:xfrm>
            <a:off x="8142282" y="3881292"/>
            <a:ext cx="3052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8F00AEEA-88A0-458A-8DD3-2548F646F23C}"/>
              </a:ext>
            </a:extLst>
          </p:cNvPr>
          <p:cNvCxnSpPr>
            <a:cxnSpLocks/>
          </p:cNvCxnSpPr>
          <p:nvPr/>
        </p:nvCxnSpPr>
        <p:spPr>
          <a:xfrm>
            <a:off x="8142282" y="3986825"/>
            <a:ext cx="3052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71605859-4F70-4DEA-913D-C08DFBFB903D}"/>
              </a:ext>
            </a:extLst>
          </p:cNvPr>
          <p:cNvSpPr txBox="1"/>
          <p:nvPr/>
        </p:nvSpPr>
        <p:spPr>
          <a:xfrm>
            <a:off x="9246371" y="4290125"/>
            <a:ext cx="100111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Console UART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6828ABE-C635-447A-903B-8DB1653BFC79}"/>
              </a:ext>
            </a:extLst>
          </p:cNvPr>
          <p:cNvSpPr txBox="1"/>
          <p:nvPr/>
        </p:nvSpPr>
        <p:spPr>
          <a:xfrm>
            <a:off x="9246371" y="4890286"/>
            <a:ext cx="84428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Internal I2C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0DEF044E-4C92-45D2-9C89-6A01113970D9}"/>
              </a:ext>
            </a:extLst>
          </p:cNvPr>
          <p:cNvSpPr txBox="1"/>
          <p:nvPr/>
        </p:nvSpPr>
        <p:spPr>
          <a:xfrm>
            <a:off x="9246372" y="5425288"/>
            <a:ext cx="92945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External I2C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5" name="矢印: 左右 184">
            <a:extLst>
              <a:ext uri="{FF2B5EF4-FFF2-40B4-BE49-F238E27FC236}">
                <a16:creationId xmlns:a16="http://schemas.microsoft.com/office/drawing/2014/main" id="{24767554-EF4E-4211-A5BF-0D6339552197}"/>
              </a:ext>
            </a:extLst>
          </p:cNvPr>
          <p:cNvSpPr/>
          <p:nvPr/>
        </p:nvSpPr>
        <p:spPr>
          <a:xfrm>
            <a:off x="10565646" y="5308857"/>
            <a:ext cx="1260000" cy="324000"/>
          </a:xfrm>
          <a:prstGeom prst="leftRightArrow">
            <a:avLst>
              <a:gd name="adj1" fmla="val 100000"/>
              <a:gd name="adj2" fmla="val 34499"/>
            </a:avLst>
          </a:prstGeom>
          <a:solidFill>
            <a:srgbClr val="0099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Bus</a:t>
            </a:r>
            <a:endParaRPr kumimoji="1" lang="en-US" altLang="ja-JP" sz="9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6" name="矢印: 左右 185">
            <a:extLst>
              <a:ext uri="{FF2B5EF4-FFF2-40B4-BE49-F238E27FC236}">
                <a16:creationId xmlns:a16="http://schemas.microsoft.com/office/drawing/2014/main" id="{3A308125-7D37-494F-89D7-464F120BE093}"/>
              </a:ext>
            </a:extLst>
          </p:cNvPr>
          <p:cNvSpPr/>
          <p:nvPr/>
        </p:nvSpPr>
        <p:spPr>
          <a:xfrm>
            <a:off x="10565646" y="4888803"/>
            <a:ext cx="1260000" cy="324000"/>
          </a:xfrm>
          <a:prstGeom prst="leftRightArrow">
            <a:avLst>
              <a:gd name="adj1" fmla="val 100000"/>
              <a:gd name="adj2" fmla="val 344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Local Bus</a:t>
            </a:r>
          </a:p>
        </p:txBody>
      </p:sp>
      <p:sp>
        <p:nvSpPr>
          <p:cNvPr id="190" name="矢印: 左右 189">
            <a:extLst>
              <a:ext uri="{FF2B5EF4-FFF2-40B4-BE49-F238E27FC236}">
                <a16:creationId xmlns:a16="http://schemas.microsoft.com/office/drawing/2014/main" id="{3FC7BCED-B7AD-49B8-BACF-F3D2BB449404}"/>
              </a:ext>
            </a:extLst>
          </p:cNvPr>
          <p:cNvSpPr/>
          <p:nvPr/>
        </p:nvSpPr>
        <p:spPr>
          <a:xfrm>
            <a:off x="10565646" y="5719627"/>
            <a:ext cx="1260000" cy="324000"/>
          </a:xfrm>
          <a:prstGeom prst="leftRightArrow">
            <a:avLst>
              <a:gd name="adj1" fmla="val 100000"/>
              <a:gd name="adj2" fmla="val 34499"/>
            </a:avLst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</a:t>
            </a:r>
          </a:p>
          <a:p>
            <a:pPr algn="ctr"/>
            <a:r>
              <a:rPr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AHB Bus</a:t>
            </a:r>
            <a:endParaRPr kumimoji="1" lang="en-US" altLang="ja-JP" sz="9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4" name="矢印: 左右 193">
            <a:extLst>
              <a:ext uri="{FF2B5EF4-FFF2-40B4-BE49-F238E27FC236}">
                <a16:creationId xmlns:a16="http://schemas.microsoft.com/office/drawing/2014/main" id="{BFDAC03A-3B65-41E8-A820-296BCEECA8F3}"/>
              </a:ext>
            </a:extLst>
          </p:cNvPr>
          <p:cNvSpPr/>
          <p:nvPr/>
        </p:nvSpPr>
        <p:spPr>
          <a:xfrm>
            <a:off x="10565646" y="6132071"/>
            <a:ext cx="1260000" cy="324000"/>
          </a:xfrm>
          <a:prstGeom prst="leftRightArrow">
            <a:avLst>
              <a:gd name="adj1" fmla="val 100000"/>
              <a:gd name="adj2" fmla="val 34499"/>
            </a:avLst>
          </a:prstGeom>
          <a:gradFill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  <a:endParaRPr kumimoji="1" lang="en-US" altLang="ja-JP" sz="9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AF61BBF6-42AA-4F51-A720-A13F791E4081}"/>
              </a:ext>
            </a:extLst>
          </p:cNvPr>
          <p:cNvSpPr/>
          <p:nvPr/>
        </p:nvSpPr>
        <p:spPr>
          <a:xfrm>
            <a:off x="4404532" y="1228676"/>
            <a:ext cx="1356732" cy="8328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ja-JP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endParaRPr lang="en-US" altLang="ja-JP" sz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High-reliability</a:t>
            </a:r>
            <a:r>
              <a:rPr lang="ja-JP" altLang="en-US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endParaRPr lang="en-US" altLang="ja-JP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F1ADC6E5-912E-44CE-B3C5-5331C19C15F7}"/>
              </a:ext>
            </a:extLst>
          </p:cNvPr>
          <p:cNvSpPr/>
          <p:nvPr/>
        </p:nvSpPr>
        <p:spPr>
          <a:xfrm>
            <a:off x="1964384" y="1253550"/>
            <a:ext cx="191386" cy="17775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3DD6E2A8-96CC-4286-BF2D-3DD54E99D8F1}"/>
              </a:ext>
            </a:extLst>
          </p:cNvPr>
          <p:cNvSpPr/>
          <p:nvPr/>
        </p:nvSpPr>
        <p:spPr>
          <a:xfrm rot="5400000">
            <a:off x="1861138" y="1483741"/>
            <a:ext cx="397878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4D938FD7-F8BE-4F40-9777-A6A5027A339D}"/>
              </a:ext>
            </a:extLst>
          </p:cNvPr>
          <p:cNvSpPr/>
          <p:nvPr/>
        </p:nvSpPr>
        <p:spPr>
          <a:xfrm>
            <a:off x="4482305" y="1650438"/>
            <a:ext cx="1201186" cy="3200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900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BlockRAM</a:t>
            </a:r>
            <a:endParaRPr lang="en-US" altLang="ja-JP" sz="9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(64kByte)</a:t>
            </a:r>
            <a:endParaRPr lang="en-US" altLang="ja-JP" sz="9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F1681C10-0875-4ED3-8C9C-1AF182CC72F8}"/>
              </a:ext>
            </a:extLst>
          </p:cNvPr>
          <p:cNvSpPr/>
          <p:nvPr/>
        </p:nvSpPr>
        <p:spPr>
          <a:xfrm>
            <a:off x="3637444" y="1466326"/>
            <a:ext cx="191386" cy="177759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矢印: 左右 204">
            <a:extLst>
              <a:ext uri="{FF2B5EF4-FFF2-40B4-BE49-F238E27FC236}">
                <a16:creationId xmlns:a16="http://schemas.microsoft.com/office/drawing/2014/main" id="{F1DE1198-FCF3-48D0-B8FA-F2B04DFD4199}"/>
              </a:ext>
            </a:extLst>
          </p:cNvPr>
          <p:cNvSpPr/>
          <p:nvPr/>
        </p:nvSpPr>
        <p:spPr>
          <a:xfrm>
            <a:off x="3800990" y="1437687"/>
            <a:ext cx="641330" cy="235036"/>
          </a:xfrm>
          <a:prstGeom prst="leftRightArrow">
            <a:avLst>
              <a:gd name="adj1" fmla="val 50000"/>
              <a:gd name="adj2" fmla="val 608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41D92709-505E-4798-983A-4EE47191E98B}"/>
              </a:ext>
            </a:extLst>
          </p:cNvPr>
          <p:cNvSpPr/>
          <p:nvPr/>
        </p:nvSpPr>
        <p:spPr>
          <a:xfrm>
            <a:off x="10672379" y="3542996"/>
            <a:ext cx="1050134" cy="3305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Primitive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Block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7" name="矢印: 左右 206">
            <a:extLst>
              <a:ext uri="{FF2B5EF4-FFF2-40B4-BE49-F238E27FC236}">
                <a16:creationId xmlns:a16="http://schemas.microsoft.com/office/drawing/2014/main" id="{073EA845-BDDF-4802-8EB5-E04B6B353334}"/>
              </a:ext>
            </a:extLst>
          </p:cNvPr>
          <p:cNvSpPr/>
          <p:nvPr/>
        </p:nvSpPr>
        <p:spPr>
          <a:xfrm>
            <a:off x="10672378" y="3142489"/>
            <a:ext cx="1050133" cy="291462"/>
          </a:xfrm>
          <a:prstGeom prst="leftRightArrow">
            <a:avLst>
              <a:gd name="adj1" fmla="val 55333"/>
              <a:gd name="adj2" fmla="val 72667"/>
            </a:avLst>
          </a:prstGeom>
          <a:gradFill>
            <a:gsLst>
              <a:gs pos="0">
                <a:srgbClr val="9966FF"/>
              </a:gs>
              <a:gs pos="50000">
                <a:srgbClr val="9933FF"/>
              </a:gs>
              <a:gs pos="100000">
                <a:srgbClr val="9900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External Port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3EAE8521-FA89-4666-A8EC-CEBE39398491}"/>
              </a:ext>
            </a:extLst>
          </p:cNvPr>
          <p:cNvSpPr/>
          <p:nvPr/>
        </p:nvSpPr>
        <p:spPr>
          <a:xfrm>
            <a:off x="10672377" y="3953766"/>
            <a:ext cx="1050134" cy="3305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Standard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Logic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377E66DF-B71F-406C-8475-4A403F330B3D}"/>
              </a:ext>
            </a:extLst>
          </p:cNvPr>
          <p:cNvSpPr/>
          <p:nvPr/>
        </p:nvSpPr>
        <p:spPr>
          <a:xfrm>
            <a:off x="10672377" y="4366210"/>
            <a:ext cx="1050134" cy="3305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Parts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E5A4D2FA-0862-4193-B7D7-0A6748A2C3E8}"/>
              </a:ext>
            </a:extLst>
          </p:cNvPr>
          <p:cNvSpPr txBox="1"/>
          <p:nvPr/>
        </p:nvSpPr>
        <p:spPr>
          <a:xfrm>
            <a:off x="9255078" y="2776464"/>
            <a:ext cx="107639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Interface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44AA1278-B347-4157-8550-D256489C3348}"/>
              </a:ext>
            </a:extLst>
          </p:cNvPr>
          <p:cNvSpPr txBox="1"/>
          <p:nvPr/>
        </p:nvSpPr>
        <p:spPr>
          <a:xfrm>
            <a:off x="9233065" y="1573773"/>
            <a:ext cx="915605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User</a:t>
            </a:r>
          </a:p>
          <a:p>
            <a:r>
              <a:rPr lang="en-US" altLang="ja-JP" sz="1100" b="1" dirty="0">
                <a:solidFill>
                  <a:schemeClr val="accent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Interface</a:t>
            </a:r>
            <a:endParaRPr kumimoji="1" lang="ja-JP" altLang="en-US" sz="1100" b="1" dirty="0">
              <a:solidFill>
                <a:schemeClr val="accent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09424757-254F-489F-99D1-BB012B50918E}"/>
              </a:ext>
            </a:extLst>
          </p:cNvPr>
          <p:cNvSpPr txBox="1"/>
          <p:nvPr/>
        </p:nvSpPr>
        <p:spPr>
          <a:xfrm>
            <a:off x="1216191" y="2358870"/>
            <a:ext cx="1139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Memory</a:t>
            </a:r>
            <a:endParaRPr kumimoji="1" lang="ja-JP" altLang="en-US" sz="105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81951C31-BE6D-4012-B5F6-326F75E994F6}"/>
              </a:ext>
            </a:extLst>
          </p:cNvPr>
          <p:cNvCxnSpPr>
            <a:cxnSpLocks/>
          </p:cNvCxnSpPr>
          <p:nvPr/>
        </p:nvCxnSpPr>
        <p:spPr>
          <a:xfrm>
            <a:off x="1018080" y="6395948"/>
            <a:ext cx="3478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E3F2CE30-092E-4664-BB34-504A5FA27023}"/>
              </a:ext>
            </a:extLst>
          </p:cNvPr>
          <p:cNvSpPr txBox="1"/>
          <p:nvPr/>
        </p:nvSpPr>
        <p:spPr>
          <a:xfrm>
            <a:off x="97589" y="6302112"/>
            <a:ext cx="985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Reference Clock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42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25227</TotalTime>
  <Words>206</Words>
  <Application>Microsoft Office PowerPoint</Application>
  <PresentationFormat>ワイド画面</PresentationFormat>
  <Paragraphs>116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142</cp:revision>
  <cp:lastPrinted>2021-01-15T02:27:00Z</cp:lastPrinted>
  <dcterms:created xsi:type="dcterms:W3CDTF">2020-08-18T07:38:36Z</dcterms:created>
  <dcterms:modified xsi:type="dcterms:W3CDTF">2021-10-30T15:24:40Z</dcterms:modified>
</cp:coreProperties>
</file>