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>
        <p:scale>
          <a:sx n="150" d="100"/>
          <a:sy n="150" d="100"/>
        </p:scale>
        <p:origin x="10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F0ED-B18A-497B-B879-3F744532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700812-244B-4DBB-B45B-AB29FD077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DA7533-19C2-4E96-9A9E-86EDAB97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211B7-3C46-4E30-942D-535E3D99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C717D-D69F-4EFA-A052-49C64E6C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71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CCECA-3939-4DFF-BC34-4F27BC4E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F80EF2-5849-4628-B450-FD56C53F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40B5BD-E04A-4C0D-B341-3F0D24AD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668F75-E483-4ACC-82E3-EFA641F5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A10BA-ACAB-44C7-A252-87DB180F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99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CC5883-D4CF-4912-A408-508123983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C669A8-ABF9-4B58-A9F2-061A8797E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C5A8E-654A-4A8A-8A1B-0A4A7E27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DA6664-8B0C-4566-8C7A-C79D031C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DFFA8C-DC7B-4CD3-8FA6-EF877EEA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0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91E16-ABFA-476E-93BC-94E46B30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99169-509D-4BC1-9DF1-A1E388AB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2EF14-D234-43AF-98B3-C03363B0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314866-68CE-4190-B5AD-691FA3ED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FDAA1-1256-4C84-8074-A58A394C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4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51F67-20D3-429B-8F9F-802FA756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E65981-1060-4ADC-A453-5FC9BC1D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0EC90-2D0D-4F43-B1DB-1AB6B299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ABF076-D3EB-4683-A845-03C859D0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AE5810-97BF-41AF-84DD-54A756B7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4104A-F820-4B36-9ADB-CDDD8B57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9E0E8-D5BA-4E16-9DC4-3121732CF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89AC9-7F6B-41F3-8C09-54DA10861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962AE5-0060-4017-9644-C0622D5B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4361F3-FB49-4211-9AEE-D7D8BD91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3F68F8-C669-4BB6-9108-88F057EF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98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D384F-6D28-426A-A68E-0E211777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229A52-7EAB-4689-956C-B9C674F1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F5D88D-9CE0-40A8-B987-427D097A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DC59D1-9A89-404A-8470-A06C4D9C1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B97219-C151-4F59-AD5F-7E77AED25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061CCE-DEB7-4530-B442-C9743369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689723-FDEC-47C8-B02D-EBA05F32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614781-E74C-4338-BECD-8114CB93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84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56719-D369-4117-8149-BC172A31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BCF88E-D281-42BF-BE8C-20C405ED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3DB801-AD51-4943-9A1B-7A3547FE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70A367-6FB5-4090-B4F2-8730B4D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89E3A4-D9A8-4751-AFE5-8E2E2C7E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93FDAD-D740-425D-A6CE-4578ED6F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11B895-24FE-4E31-8CAC-342632E7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3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5345A-BA80-4C1C-B500-261F52E3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4675B-10DB-41EC-96E9-CA9BF777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7C5C4A-880B-44F6-BB72-51CB9BECD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07B98-4D5E-493D-B4EB-6500449B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AFBD38-3DFE-40CE-891D-8C661061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079CAD-DF74-4622-BA1E-CCCBC0D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23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7AC44-39ED-47B7-99AB-1166E7A1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957AE0-B872-4179-B17B-507646D0D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1146F8-4672-46C7-8220-5822353B4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2A2BE-BCC5-4BD4-89B8-0259BC78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4980C3-CC8F-43ED-9742-624B532A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4557A-4357-407B-A29B-BDD373E4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11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E0F550-26D1-43EE-A9BC-39C47E13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2CDDF-CF2A-4D31-8475-C15D67C8F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850C05-9CF4-4064-AAB2-0C0BA3EBB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B8D3-4CB1-46D4-A634-0C4B8AB73742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37C1D-947B-4A32-9168-81C80FBE2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8D4E64-7B21-4621-8D93-4BA16B8CC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0F5E-C907-40AC-99E4-3FD94AB31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4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573CFB-E401-4092-8AD7-16BEE314303A}"/>
              </a:ext>
            </a:extLst>
          </p:cNvPr>
          <p:cNvSpPr/>
          <p:nvPr/>
        </p:nvSpPr>
        <p:spPr>
          <a:xfrm>
            <a:off x="1188720" y="570984"/>
            <a:ext cx="569742" cy="9541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78BFD86-188D-4309-AA84-A4D8747C9A61}"/>
              </a:ext>
            </a:extLst>
          </p:cNvPr>
          <p:cNvSpPr/>
          <p:nvPr/>
        </p:nvSpPr>
        <p:spPr>
          <a:xfrm>
            <a:off x="161778" y="165289"/>
            <a:ext cx="1364566" cy="1765497"/>
          </a:xfrm>
          <a:prstGeom prst="roundRect">
            <a:avLst>
              <a:gd name="adj" fmla="val 628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08E151C-9995-4022-BCA2-2BB9A76FB382}"/>
              </a:ext>
            </a:extLst>
          </p:cNvPr>
          <p:cNvSpPr/>
          <p:nvPr/>
        </p:nvSpPr>
        <p:spPr>
          <a:xfrm>
            <a:off x="232115" y="237972"/>
            <a:ext cx="1228579" cy="1620130"/>
          </a:xfrm>
          <a:prstGeom prst="roundRect">
            <a:avLst>
              <a:gd name="adj" fmla="val 62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76B648-FD9F-4ABE-8C4A-E8949BE3E964}"/>
              </a:ext>
            </a:extLst>
          </p:cNvPr>
          <p:cNvSpPr/>
          <p:nvPr/>
        </p:nvSpPr>
        <p:spPr>
          <a:xfrm>
            <a:off x="91440" y="-28141"/>
            <a:ext cx="309489" cy="215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77D1F03C-9893-425D-893D-DFE819285303}"/>
              </a:ext>
            </a:extLst>
          </p:cNvPr>
          <p:cNvSpPr/>
          <p:nvPr/>
        </p:nvSpPr>
        <p:spPr>
          <a:xfrm rot="5400000">
            <a:off x="1275470" y="576768"/>
            <a:ext cx="154744" cy="140677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8F8AE3-AABB-4DD4-A9D4-908B2771E777}"/>
              </a:ext>
            </a:extLst>
          </p:cNvPr>
          <p:cNvSpPr txBox="1"/>
          <p:nvPr/>
        </p:nvSpPr>
        <p:spPr>
          <a:xfrm>
            <a:off x="1737360" y="570984"/>
            <a:ext cx="295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r>
              <a:rPr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  <a:p>
            <a:r>
              <a:rPr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  <a:p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</a:p>
          <a:p>
            <a:r>
              <a:rPr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</a:p>
          <a:p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</a:p>
          <a:p>
            <a:r>
              <a:rPr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</a:p>
          <a:p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0D837A-43CD-4A25-A47D-D589D4C48937}"/>
              </a:ext>
            </a:extLst>
          </p:cNvPr>
          <p:cNvSpPr txBox="1"/>
          <p:nvPr/>
        </p:nvSpPr>
        <p:spPr>
          <a:xfrm>
            <a:off x="2218397" y="604901"/>
            <a:ext cx="1357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1: MCLR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2: VDD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3: Ground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4: PGD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5: PGC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6: N.C.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7: N.C.</a:t>
            </a: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8: N.C.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EB9FCA-7B85-4A3F-AE79-2D266D6A5693}"/>
              </a:ext>
            </a:extLst>
          </p:cNvPr>
          <p:cNvSpPr txBox="1"/>
          <p:nvPr/>
        </p:nvSpPr>
        <p:spPr>
          <a:xfrm>
            <a:off x="467750" y="817204"/>
            <a:ext cx="77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MPLAB</a:t>
            </a: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PICkit4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149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7A5E42C-3F12-4289-B46F-84DCD74ECC67}"/>
              </a:ext>
            </a:extLst>
          </p:cNvPr>
          <p:cNvSpPr/>
          <p:nvPr/>
        </p:nvSpPr>
        <p:spPr>
          <a:xfrm>
            <a:off x="273050" y="211667"/>
            <a:ext cx="853017" cy="1896533"/>
          </a:xfrm>
          <a:prstGeom prst="roundRect">
            <a:avLst>
              <a:gd name="adj" fmla="val 1151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115A93-19AD-411A-8D70-B4D50A4A8064}"/>
              </a:ext>
            </a:extLst>
          </p:cNvPr>
          <p:cNvSpPr/>
          <p:nvPr/>
        </p:nvSpPr>
        <p:spPr>
          <a:xfrm>
            <a:off x="1007533" y="1651969"/>
            <a:ext cx="1836485" cy="6675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574F8B5-269C-4255-B9B2-0E2D3BB6CEF4}"/>
              </a:ext>
            </a:extLst>
          </p:cNvPr>
          <p:cNvSpPr/>
          <p:nvPr/>
        </p:nvSpPr>
        <p:spPr>
          <a:xfrm>
            <a:off x="1007533" y="1423372"/>
            <a:ext cx="1836485" cy="667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8DF3F33-02E9-439C-AE8A-20B422B82775}"/>
              </a:ext>
            </a:extLst>
          </p:cNvPr>
          <p:cNvSpPr/>
          <p:nvPr/>
        </p:nvSpPr>
        <p:spPr>
          <a:xfrm>
            <a:off x="1007532" y="1288883"/>
            <a:ext cx="1836485" cy="6675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BB810A-8CC5-4BC6-9D8F-729FE65FF847}"/>
              </a:ext>
            </a:extLst>
          </p:cNvPr>
          <p:cNvSpPr/>
          <p:nvPr/>
        </p:nvSpPr>
        <p:spPr>
          <a:xfrm>
            <a:off x="1007532" y="1126064"/>
            <a:ext cx="1836485" cy="6675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482EE8-4D61-4AAE-A0CF-FA03A0A14A24}"/>
              </a:ext>
            </a:extLst>
          </p:cNvPr>
          <p:cNvSpPr/>
          <p:nvPr/>
        </p:nvSpPr>
        <p:spPr>
          <a:xfrm>
            <a:off x="1007531" y="991575"/>
            <a:ext cx="1836485" cy="667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7CB780E-0B1B-4CE6-A9D0-64B7A0722471}"/>
              </a:ext>
            </a:extLst>
          </p:cNvPr>
          <p:cNvSpPr/>
          <p:nvPr/>
        </p:nvSpPr>
        <p:spPr>
          <a:xfrm>
            <a:off x="1007531" y="762976"/>
            <a:ext cx="1836485" cy="6675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13BC947-745B-428B-9AAA-CF46155393C9}"/>
              </a:ext>
            </a:extLst>
          </p:cNvPr>
          <p:cNvSpPr/>
          <p:nvPr/>
        </p:nvSpPr>
        <p:spPr>
          <a:xfrm>
            <a:off x="1007530" y="628487"/>
            <a:ext cx="1836485" cy="6675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3CEB87-6A6C-4339-B732-E76CC387A8CF}"/>
              </a:ext>
            </a:extLst>
          </p:cNvPr>
          <p:cNvSpPr/>
          <p:nvPr/>
        </p:nvSpPr>
        <p:spPr>
          <a:xfrm>
            <a:off x="2767818" y="586154"/>
            <a:ext cx="1109915" cy="133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VREF / VREF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 VREF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E868F8-537A-4DB6-9E14-F4B2C0AF7C5D}"/>
              </a:ext>
            </a:extLst>
          </p:cNvPr>
          <p:cNvSpPr/>
          <p:nvPr/>
        </p:nvSpPr>
        <p:spPr>
          <a:xfrm>
            <a:off x="2767818" y="730087"/>
            <a:ext cx="1109915" cy="133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GND / GND / GND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FA6181-BB43-4E38-8967-95D26CD292AA}"/>
              </a:ext>
            </a:extLst>
          </p:cNvPr>
          <p:cNvSpPr/>
          <p:nvPr/>
        </p:nvSpPr>
        <p:spPr>
          <a:xfrm>
            <a:off x="2767818" y="958684"/>
            <a:ext cx="1109915" cy="133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TCK / CCLK / SCK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C87174-8D8E-4D0E-8801-685C05A592EA}"/>
              </a:ext>
            </a:extLst>
          </p:cNvPr>
          <p:cNvSpPr/>
          <p:nvPr/>
        </p:nvSpPr>
        <p:spPr>
          <a:xfrm>
            <a:off x="2767818" y="1102617"/>
            <a:ext cx="1109915" cy="133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HALT / INIT / WP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7B4F0-1E68-4148-A5F0-A746063492ED}"/>
              </a:ext>
            </a:extLst>
          </p:cNvPr>
          <p:cNvSpPr/>
          <p:nvPr/>
        </p:nvSpPr>
        <p:spPr>
          <a:xfrm>
            <a:off x="2767818" y="1246550"/>
            <a:ext cx="1109915" cy="133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TDO / DONE / MISO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BF8303-16AB-4CBB-88E2-01D625918C9F}"/>
              </a:ext>
            </a:extLst>
          </p:cNvPr>
          <p:cNvSpPr/>
          <p:nvPr/>
        </p:nvSpPr>
        <p:spPr>
          <a:xfrm>
            <a:off x="2767818" y="1390483"/>
            <a:ext cx="1109915" cy="133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TDI / DIN / MOSI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245B80-D7AB-4590-B761-62365152CEB8}"/>
              </a:ext>
            </a:extLst>
          </p:cNvPr>
          <p:cNvSpPr/>
          <p:nvPr/>
        </p:nvSpPr>
        <p:spPr>
          <a:xfrm>
            <a:off x="2767818" y="1619080"/>
            <a:ext cx="1109915" cy="133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TMS / PROG / SS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F9232BD-1496-48B4-B984-AB170ECECD77}"/>
              </a:ext>
            </a:extLst>
          </p:cNvPr>
          <p:cNvSpPr/>
          <p:nvPr/>
        </p:nvSpPr>
        <p:spPr>
          <a:xfrm>
            <a:off x="846667" y="508000"/>
            <a:ext cx="194728" cy="1330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BE8D50C-8DC2-4ECE-80B2-873CD7B97B64}"/>
              </a:ext>
            </a:extLst>
          </p:cNvPr>
          <p:cNvSpPr/>
          <p:nvPr/>
        </p:nvSpPr>
        <p:spPr>
          <a:xfrm>
            <a:off x="527051" y="508000"/>
            <a:ext cx="319614" cy="1330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2481440-1569-44EF-947B-68D10CB698F6}"/>
              </a:ext>
            </a:extLst>
          </p:cNvPr>
          <p:cNvSpPr/>
          <p:nvPr/>
        </p:nvSpPr>
        <p:spPr>
          <a:xfrm>
            <a:off x="393699" y="508000"/>
            <a:ext cx="133343" cy="1330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8DE47AA-1E59-4270-93F3-066CBA85BC6D}"/>
              </a:ext>
            </a:extLst>
          </p:cNvPr>
          <p:cNvCxnSpPr>
            <a:cxnSpLocks/>
          </p:cNvCxnSpPr>
          <p:nvPr/>
        </p:nvCxnSpPr>
        <p:spPr>
          <a:xfrm flipH="1">
            <a:off x="1638300" y="508000"/>
            <a:ext cx="228600" cy="1330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E0D9EE8-4037-4772-81CB-31900861B4E2}"/>
              </a:ext>
            </a:extLst>
          </p:cNvPr>
          <p:cNvCxnSpPr>
            <a:cxnSpLocks/>
          </p:cNvCxnSpPr>
          <p:nvPr/>
        </p:nvCxnSpPr>
        <p:spPr>
          <a:xfrm flipH="1">
            <a:off x="1668990" y="508000"/>
            <a:ext cx="228600" cy="1330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D37F1AE-391E-4271-8AD0-6FB4AE6958E5}"/>
              </a:ext>
            </a:extLst>
          </p:cNvPr>
          <p:cNvSpPr txBox="1"/>
          <p:nvPr/>
        </p:nvSpPr>
        <p:spPr>
          <a:xfrm>
            <a:off x="3765551" y="275053"/>
            <a:ext cx="14613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JTAG Connection</a:t>
            </a:r>
          </a:p>
          <a:p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VREFF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GND</a:t>
            </a:r>
          </a:p>
          <a:p>
            <a:endParaRPr kumimoji="1" lang="en-US" altLang="ja-JP" sz="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TCK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N.C.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TDO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TDI</a:t>
            </a:r>
          </a:p>
          <a:p>
            <a:endParaRPr kumimoji="1" lang="en-US" altLang="ja-JP" sz="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TMS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D69ABF-55F3-4A68-A81C-67573FAF2E34}"/>
              </a:ext>
            </a:extLst>
          </p:cNvPr>
          <p:cNvSpPr txBox="1"/>
          <p:nvPr/>
        </p:nvSpPr>
        <p:spPr>
          <a:xfrm>
            <a:off x="1195133" y="1914434"/>
            <a:ext cx="2094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Xilinx Platform Cable USB II</a:t>
            </a:r>
          </a:p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Flying Wire Adaptor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92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</Words>
  <Application>Microsoft Office PowerPoint</Application>
  <PresentationFormat>ワイド画面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</cp:revision>
  <dcterms:created xsi:type="dcterms:W3CDTF">2022-01-19T05:44:06Z</dcterms:created>
  <dcterms:modified xsi:type="dcterms:W3CDTF">2022-01-19T05:46:35Z</dcterms:modified>
</cp:coreProperties>
</file>