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792CA-2A16-3453-E5FB-FEE38B7A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D70D8-609E-5298-5DAD-B526F887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CEEE25-4217-05D9-7AC7-81129C6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F4637-AF55-91D2-F45E-63D005CC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DFB9D-F535-8AA5-C32D-37F827D6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9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ED0E7-0109-48FA-079C-868C3A1A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A2F9AB-37A9-E52D-E59A-2B7F059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00F51-9549-0EFE-6018-D405A106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EA15A-852E-3D8F-BBDB-AED6105F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55BCF-828F-3B08-922C-604B3B84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6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BDA0D-1D1B-0079-CFF7-68029249B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CC4410-6DBA-120E-DDCD-DA532750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5B11F-6A57-11FF-26D7-7E72FD3F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506E8-5FDC-9270-1855-11B13C8F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CE03D-47DF-16F2-9D83-91DF0ED8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86382-0AE8-3DF3-F658-3635DF74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E66FE-AE90-727F-EC88-C37DB990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3924C-E1A4-619F-3524-06E396E8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6418E-46FC-7B2D-617C-E6F476CD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41749-E532-D827-AA33-A460C11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5FED4-9FE2-5A58-B396-B4061328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A5BB7-4EA3-C464-D141-9AFC90FA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549D9-CD02-BF9D-A769-7BE04505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7714FA-DBB0-20FE-E18E-34EFD4BF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4226F-C484-4990-A537-3EBE4872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83713-3951-B9BC-AA97-362B0EF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627159-15A6-C8EF-6E4B-C3A6B2780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7DF51-FFE8-D70D-3EB4-3381767F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9205A9-0253-FFA8-F612-1ED31D8C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9C3590-9032-BD08-3686-6B170370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5CC17-9FEB-BA9D-AA60-BF62C9E0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F260E-7CDF-91AD-EBEB-30BE0B37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E1AE92-9989-0C87-EFBA-56E971F4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746CB-422C-E653-CA66-F000828F2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3B5F5B-AE46-5D9C-73AD-4E24530A8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E0F90B-FCE3-BF7E-B99E-23F30647E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77827-B767-2089-68A0-ED7C6C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0FE7E2-8382-1A28-7646-6FAD2F36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533F8E-D088-3D1E-754E-74A30286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0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03D65-D33B-8464-E868-1C6DDD3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5B7449-F962-2F42-377D-F7025D8E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0A5975-5176-A00B-56F8-847CE3B2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B0FE22-2361-40F8-E731-EAD4C080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75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2E80E5-BD83-B774-5CB3-2830D97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E1B42B-5F02-397E-035A-E2F8A385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065B2D-0A2C-5F98-2494-EF4C9019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5D66C-4A2D-301F-3E27-F41210C6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FC640-8AE1-BFFF-6CAD-1588697E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D2847-B8D8-2893-E42F-79BD6ABC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8BAAB7-1A06-6E1A-BB45-CA21B8DF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7EF7F7-AB01-84ED-9938-FDD3621D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BACCD-4A24-B255-653F-6AB77DAA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2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E2E2A-6330-919A-264C-F02E1D20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B76DDC-E14E-0638-D58A-82C12D572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FE5BD0-BAD2-6161-9F01-16903122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F751C-869B-03FE-F91C-F11F7A2B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1D24F6-1E77-5791-DEC2-A82A7802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60FDF-6922-F65E-6D3B-A4800DC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4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2DEB63-501C-302F-170A-0ACC1E45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6BC45-E185-72C3-3FAC-E6FF14A5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5F037E-A88A-83AE-ABDE-72EF060ED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C358-7294-422E-9643-286A66FB297B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36645-9A34-8F4F-CCED-87EE52937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CBAE1-0B0C-CDE7-6C75-7566B842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BFBB-6C62-4E21-8111-0BA6A66E8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AD5EA2-1938-867B-A462-003A31207D7B}"/>
              </a:ext>
            </a:extLst>
          </p:cNvPr>
          <p:cNvCxnSpPr>
            <a:cxnSpLocks/>
          </p:cNvCxnSpPr>
          <p:nvPr/>
        </p:nvCxnSpPr>
        <p:spPr>
          <a:xfrm>
            <a:off x="1285837" y="744651"/>
            <a:ext cx="9066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5B765D1-8732-41CB-1F6A-DF32DA6C128D}"/>
              </a:ext>
            </a:extLst>
          </p:cNvPr>
          <p:cNvCxnSpPr>
            <a:cxnSpLocks/>
          </p:cNvCxnSpPr>
          <p:nvPr/>
        </p:nvCxnSpPr>
        <p:spPr>
          <a:xfrm flipV="1">
            <a:off x="2192468" y="205233"/>
            <a:ext cx="277587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D523FE6-0EEC-66A8-5B36-91BB5FF47F23}"/>
              </a:ext>
            </a:extLst>
          </p:cNvPr>
          <p:cNvCxnSpPr>
            <a:cxnSpLocks/>
          </p:cNvCxnSpPr>
          <p:nvPr/>
        </p:nvCxnSpPr>
        <p:spPr>
          <a:xfrm>
            <a:off x="2470055" y="215203"/>
            <a:ext cx="49448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6D74BC-89C5-FD23-8087-244D78108E49}"/>
              </a:ext>
            </a:extLst>
          </p:cNvPr>
          <p:cNvSpPr txBox="1"/>
          <p:nvPr/>
        </p:nvSpPr>
        <p:spPr>
          <a:xfrm>
            <a:off x="0" y="382687"/>
            <a:ext cx="166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VIN_A, VIN_B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D3EF58-BDDA-D0AE-F9E3-AE7006011A46}"/>
              </a:ext>
            </a:extLst>
          </p:cNvPr>
          <p:cNvSpPr txBox="1"/>
          <p:nvPr/>
        </p:nvSpPr>
        <p:spPr>
          <a:xfrm>
            <a:off x="-1" y="1074798"/>
            <a:ext cx="166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TRCH State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8F7B4ED-F30C-606B-1BD5-47CAB300462E}"/>
              </a:ext>
            </a:extLst>
          </p:cNvPr>
          <p:cNvSpPr/>
          <p:nvPr/>
        </p:nvSpPr>
        <p:spPr>
          <a:xfrm>
            <a:off x="2385332" y="1033297"/>
            <a:ext cx="5029529" cy="36000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Power ON</a:t>
            </a:r>
          </a:p>
          <a:p>
            <a:pPr algn="ctr"/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Operation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57AE16-C5CF-6A8D-C7B6-BA68E5C9F625}"/>
              </a:ext>
            </a:extLst>
          </p:cNvPr>
          <p:cNvSpPr/>
          <p:nvPr/>
        </p:nvSpPr>
        <p:spPr>
          <a:xfrm>
            <a:off x="1285837" y="1033297"/>
            <a:ext cx="1099491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 OFF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492DC03-9BF2-340C-6298-42A4E6AFBB30}"/>
              </a:ext>
            </a:extLst>
          </p:cNvPr>
          <p:cNvCxnSpPr>
            <a:cxnSpLocks/>
          </p:cNvCxnSpPr>
          <p:nvPr/>
        </p:nvCxnSpPr>
        <p:spPr>
          <a:xfrm>
            <a:off x="2193272" y="385205"/>
            <a:ext cx="323850" cy="0"/>
          </a:xfrm>
          <a:prstGeom prst="line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78FB5FB-E9ED-4D1F-F89A-CFFB20A1C370}"/>
              </a:ext>
            </a:extLst>
          </p:cNvPr>
          <p:cNvCxnSpPr>
            <a:cxnSpLocks/>
          </p:cNvCxnSpPr>
          <p:nvPr/>
        </p:nvCxnSpPr>
        <p:spPr>
          <a:xfrm>
            <a:off x="2385328" y="205233"/>
            <a:ext cx="0" cy="121411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7CF3635-3FAE-7927-47F7-1F455A1D4949}"/>
              </a:ext>
            </a:extLst>
          </p:cNvPr>
          <p:cNvSpPr txBox="1"/>
          <p:nvPr/>
        </p:nvSpPr>
        <p:spPr>
          <a:xfrm>
            <a:off x="-2" y="1721238"/>
            <a:ext cx="166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FPGA_PWR_EN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5CF3505-0506-410E-0E38-32C9C86F2EAB}"/>
              </a:ext>
            </a:extLst>
          </p:cNvPr>
          <p:cNvCxnSpPr>
            <a:cxnSpLocks/>
          </p:cNvCxnSpPr>
          <p:nvPr/>
        </p:nvCxnSpPr>
        <p:spPr>
          <a:xfrm>
            <a:off x="1285837" y="2040456"/>
            <a:ext cx="20157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94460A8-9553-028A-28F1-919B2D4B9733}"/>
              </a:ext>
            </a:extLst>
          </p:cNvPr>
          <p:cNvCxnSpPr>
            <a:cxnSpLocks/>
          </p:cNvCxnSpPr>
          <p:nvPr/>
        </p:nvCxnSpPr>
        <p:spPr>
          <a:xfrm flipV="1">
            <a:off x="3301556" y="1679737"/>
            <a:ext cx="144000" cy="3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C8DCFF7-D709-3527-4143-9D7366611CE1}"/>
              </a:ext>
            </a:extLst>
          </p:cNvPr>
          <p:cNvCxnSpPr>
            <a:cxnSpLocks/>
          </p:cNvCxnSpPr>
          <p:nvPr/>
        </p:nvCxnSpPr>
        <p:spPr>
          <a:xfrm>
            <a:off x="3445556" y="1680456"/>
            <a:ext cx="39693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DB9D344-0E3F-EC9B-5C41-8A97295020E1}"/>
              </a:ext>
            </a:extLst>
          </p:cNvPr>
          <p:cNvSpPr txBox="1"/>
          <p:nvPr/>
        </p:nvSpPr>
        <p:spPr>
          <a:xfrm>
            <a:off x="-6" y="2359294"/>
            <a:ext cx="166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FPGA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7E24836-9DB8-F592-14CF-9991234529AB}"/>
              </a:ext>
            </a:extLst>
          </p:cNvPr>
          <p:cNvSpPr/>
          <p:nvPr/>
        </p:nvSpPr>
        <p:spPr>
          <a:xfrm>
            <a:off x="3445527" y="2317793"/>
            <a:ext cx="1738592" cy="3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Power ON</a:t>
            </a:r>
          </a:p>
          <a:p>
            <a:pPr algn="ctr"/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9BF9BCF-0CFF-EE08-B068-E5459B5C5625}"/>
              </a:ext>
            </a:extLst>
          </p:cNvPr>
          <p:cNvSpPr/>
          <p:nvPr/>
        </p:nvSpPr>
        <p:spPr>
          <a:xfrm>
            <a:off x="1285837" y="2317793"/>
            <a:ext cx="215969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Power OFF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EE06D18-6698-D0B3-8F2C-6F6C258E268C}"/>
              </a:ext>
            </a:extLst>
          </p:cNvPr>
          <p:cNvSpPr/>
          <p:nvPr/>
        </p:nvSpPr>
        <p:spPr>
          <a:xfrm>
            <a:off x="5184119" y="2317793"/>
            <a:ext cx="2230743" cy="36000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Power ON</a:t>
            </a:r>
          </a:p>
          <a:p>
            <a:pPr algn="ctr"/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Operation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809FD65-0BB6-2FA0-4B61-4A443D95AD65}"/>
              </a:ext>
            </a:extLst>
          </p:cNvPr>
          <p:cNvSpPr txBox="1"/>
          <p:nvPr/>
        </p:nvSpPr>
        <p:spPr>
          <a:xfrm>
            <a:off x="2530146" y="263734"/>
            <a:ext cx="1052513" cy="246221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 Good</a:t>
            </a:r>
            <a:endParaRPr kumimoji="1" lang="ja-JP" altLang="en-US" sz="1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00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3</cp:revision>
  <dcterms:created xsi:type="dcterms:W3CDTF">2022-08-10T02:44:52Z</dcterms:created>
  <dcterms:modified xsi:type="dcterms:W3CDTF">2022-08-10T04:46:54Z</dcterms:modified>
</cp:coreProperties>
</file>