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CF60AF-4ACC-1C17-38B5-189990A1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56FA99-B047-E18E-7045-C223CEBC1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AB3994-7123-7E2D-A1AE-565F86A1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95A6C4-2AB1-2584-A7B1-9A5728D0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FF19F-D428-8A7A-55AB-6EC8170A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12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CBCC97-B7D8-27EC-46EC-B2EF9A44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1C0D24-D23C-D886-2F3A-6F5B7DC0F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CA8D-4C58-DDA4-61FF-73F7D93E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7B58B-BC32-4290-63E1-A830D335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E43F4-9FA7-9DF4-C02C-79E5AADB3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98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3314A9-8BCD-53BC-FDF4-B36705145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DAD81C-6755-0FB6-1FC1-2365ABE7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F02D13-5D53-8DAE-80E7-33105412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16C94E-EBF3-9D48-C1C0-9E964E69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150F3-CC89-C223-B781-3C209E84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912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CBFE7-0691-641A-7D65-682D32B9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33FDA3-ECF1-C0AA-BE2D-91276DA72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5EA91B-B0EE-FF82-6175-BDC7251C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D58C3E-C2E9-7E92-5EA1-426BD82A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687691-6798-BFDF-20C3-6F2EA0ED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35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DE85D-CA45-0D0E-5184-07522794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C84742-581A-E316-8ED5-04D5CE6E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0C1F3-328D-3D37-6F1B-9210F7B3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927C79-D456-92A2-D78A-67738A1E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755F8E-FA50-F662-E6C4-E2C9D305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79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6B69D4-65B2-09E8-E8EF-25679A2D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91387-4B30-3900-0F67-08A32AEE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F72270-3D75-0089-B925-C5E91CDE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0EC11-5F61-D870-4D23-A16F7B23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B744AB-F14C-2482-DAD4-51AB59BE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BCBF1E-07CF-1EE7-6B45-06B3FB2D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25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300EC-562C-A0EE-44FB-CB74E347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A8F07C-D778-489D-41DF-A544C6C2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B50639-D64F-7C4E-F353-0077550D9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FA7DB0-0449-8806-D7B5-4885C66647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416506-F6BB-DED5-FD4C-3392BDE38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C8CEC1-ABC4-23D5-6D6F-E9E2FD104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E9CA55-ECF5-D099-1A86-B581AE95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8E72AC-7A9F-902A-17F8-9468EC9E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5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EC2FB-50A3-FC99-DCEF-9C0B8140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1E5DB63-EFB7-A11A-3114-11E316AE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2BCF568-3912-CE23-5267-B1E583A0E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B9EA74-5AE5-9912-4348-50034BF9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86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10ED59-7483-38AC-F58C-A5444624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9B9806-9818-4E82-0AE0-9034B106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04A0BD-0AE8-CED7-B32D-8EF9EE81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20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6CAC48-E1DF-F266-FD00-517C4186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31C8E1-6DE5-1550-9785-751FC3906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40D461F-D0CD-CD81-31B5-091EE77C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5D61DD-7970-BCAF-ABE2-48FE133A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5C42D5-F58E-494A-FC8D-A637DC2A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FDBD8A-FF26-F589-C01D-E9F71F54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04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B0D665-0421-95FA-1ADA-64059CD2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C633EB-0E72-E630-5F34-A6295A0D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590166-3402-8E7E-AAEE-D6F4775BA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3FCE2E-197F-6AAD-0E54-FF038D3AF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0E18F1-20AE-F5A6-B680-435C774A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20441D-E510-A4AB-B88A-8E0C4E51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96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9673EAD-F227-2074-B1A3-5573EF5B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1706FF-0DB3-5BB1-D0BF-A14CB6A9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FD51C-D1D6-BF46-5C84-85031A8667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0EA36-E874-4718-A869-CC79DC3531F0}" type="datetimeFigureOut">
              <a:rPr kumimoji="1" lang="ja-JP" altLang="en-US" smtClean="0"/>
              <a:t>2022/8/11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4F639B-5409-C734-3DB4-90A482C96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3E1089-6503-1FDA-FE3E-AC251CEAA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2D309-3EF7-4A0C-AD0B-34CD09BFBD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198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81B4A97A-41E5-4A6B-B69E-A68897C5AB6A}"/>
              </a:ext>
            </a:extLst>
          </p:cNvPr>
          <p:cNvSpPr/>
          <p:nvPr/>
        </p:nvSpPr>
        <p:spPr>
          <a:xfrm rot="16200000" flipH="1">
            <a:off x="1411510" y="2040480"/>
            <a:ext cx="867394" cy="405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FPGA State:</a:t>
            </a:r>
          </a:p>
          <a:p>
            <a:pPr algn="ctr"/>
            <a:r>
              <a: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80845173-B150-B96F-4A70-8FB506035998}"/>
              </a:ext>
            </a:extLst>
          </p:cNvPr>
          <p:cNvSpPr/>
          <p:nvPr/>
        </p:nvSpPr>
        <p:spPr>
          <a:xfrm rot="16200000" flipH="1">
            <a:off x="1427650" y="1191525"/>
            <a:ext cx="830516" cy="405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FPGA State:</a:t>
            </a:r>
          </a:p>
          <a:p>
            <a:pPr algn="ctr"/>
            <a:r>
              <a: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READY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A49CF85-0D10-73D3-6378-865DF200906E}"/>
              </a:ext>
            </a:extLst>
          </p:cNvPr>
          <p:cNvSpPr/>
          <p:nvPr/>
        </p:nvSpPr>
        <p:spPr>
          <a:xfrm rot="16200000" flipH="1">
            <a:off x="262493" y="4056891"/>
            <a:ext cx="3165429" cy="4059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FPGA State:</a:t>
            </a:r>
          </a:p>
          <a:p>
            <a:pPr algn="ctr"/>
            <a:r>
              <a: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ACTIVE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073DBE0-7AA0-C643-E721-3C490EAA00E6}"/>
              </a:ext>
            </a:extLst>
          </p:cNvPr>
          <p:cNvSpPr/>
          <p:nvPr/>
        </p:nvSpPr>
        <p:spPr>
          <a:xfrm>
            <a:off x="5776324" y="2400437"/>
            <a:ext cx="1538916" cy="756701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Program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Loader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1AE4E55-5C18-5608-7988-124E6A93AA92}"/>
              </a:ext>
            </a:extLst>
          </p:cNvPr>
          <p:cNvSpPr/>
          <p:nvPr/>
        </p:nvSpPr>
        <p:spPr>
          <a:xfrm>
            <a:off x="5776323" y="3165568"/>
            <a:ext cx="1538346" cy="271432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Flight</a:t>
            </a:r>
          </a:p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Software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BDD0D6F-4822-2A5E-F82D-87774C3CEC00}"/>
              </a:ext>
            </a:extLst>
          </p:cNvPr>
          <p:cNvCxnSpPr>
            <a:cxnSpLocks/>
          </p:cNvCxnSpPr>
          <p:nvPr/>
        </p:nvCxnSpPr>
        <p:spPr>
          <a:xfrm>
            <a:off x="3732103" y="695324"/>
            <a:ext cx="0" cy="187806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8D12DB3-16FC-801F-517F-667E874C211C}"/>
              </a:ext>
            </a:extLst>
          </p:cNvPr>
          <p:cNvCxnSpPr>
            <a:cxnSpLocks/>
          </p:cNvCxnSpPr>
          <p:nvPr/>
        </p:nvCxnSpPr>
        <p:spPr>
          <a:xfrm flipH="1">
            <a:off x="3528161" y="2563858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DC5D928-0DFF-977B-A500-D7E6A7F02B9F}"/>
              </a:ext>
            </a:extLst>
          </p:cNvPr>
          <p:cNvCxnSpPr>
            <a:cxnSpLocks/>
          </p:cNvCxnSpPr>
          <p:nvPr/>
        </p:nvCxnSpPr>
        <p:spPr>
          <a:xfrm>
            <a:off x="3542450" y="2573384"/>
            <a:ext cx="0" cy="5384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9D30463-2378-FAFA-9E1C-09547D6CF468}"/>
              </a:ext>
            </a:extLst>
          </p:cNvPr>
          <p:cNvCxnSpPr>
            <a:cxnSpLocks/>
          </p:cNvCxnSpPr>
          <p:nvPr/>
        </p:nvCxnSpPr>
        <p:spPr>
          <a:xfrm>
            <a:off x="2071724" y="631601"/>
            <a:ext cx="0" cy="594541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737D71-062D-758B-0603-D94D8F657BF0}"/>
              </a:ext>
            </a:extLst>
          </p:cNvPr>
          <p:cNvSpPr txBox="1"/>
          <p:nvPr/>
        </p:nvSpPr>
        <p:spPr>
          <a:xfrm>
            <a:off x="1734840" y="225965"/>
            <a:ext cx="67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TRCH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5F4D75F-002A-524C-82FD-F8D27375F8CB}"/>
              </a:ext>
            </a:extLst>
          </p:cNvPr>
          <p:cNvCxnSpPr>
            <a:cxnSpLocks/>
          </p:cNvCxnSpPr>
          <p:nvPr/>
        </p:nvCxnSpPr>
        <p:spPr>
          <a:xfrm>
            <a:off x="3915420" y="631601"/>
            <a:ext cx="0" cy="59406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4F0A89-CD4D-7367-D7F8-BEB852B78738}"/>
              </a:ext>
            </a:extLst>
          </p:cNvPr>
          <p:cNvSpPr txBox="1"/>
          <p:nvPr/>
        </p:nvSpPr>
        <p:spPr>
          <a:xfrm>
            <a:off x="3578536" y="225965"/>
            <a:ext cx="67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FPGA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0B4A15F-56B1-94B9-DCF1-F1A16707F097}"/>
              </a:ext>
            </a:extLst>
          </p:cNvPr>
          <p:cNvCxnSpPr>
            <a:cxnSpLocks/>
          </p:cNvCxnSpPr>
          <p:nvPr/>
        </p:nvCxnSpPr>
        <p:spPr>
          <a:xfrm>
            <a:off x="5759116" y="631601"/>
            <a:ext cx="0" cy="594064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799011-ED71-E4CE-19A9-02042D263535}"/>
              </a:ext>
            </a:extLst>
          </p:cNvPr>
          <p:cNvSpPr txBox="1"/>
          <p:nvPr/>
        </p:nvSpPr>
        <p:spPr>
          <a:xfrm>
            <a:off x="5097294" y="225965"/>
            <a:ext cx="133559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CPU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(Software)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6D0BED5-2B59-798E-85BB-F731AEEE7E4B}"/>
              </a:ext>
            </a:extLst>
          </p:cNvPr>
          <p:cNvCxnSpPr>
            <a:cxnSpLocks/>
          </p:cNvCxnSpPr>
          <p:nvPr/>
        </p:nvCxnSpPr>
        <p:spPr>
          <a:xfrm>
            <a:off x="632297" y="979251"/>
            <a:ext cx="1439427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61AACDD-091B-A2BC-481A-2D1C575A0D1B}"/>
              </a:ext>
            </a:extLst>
          </p:cNvPr>
          <p:cNvSpPr txBox="1"/>
          <p:nvPr/>
        </p:nvSpPr>
        <p:spPr>
          <a:xfrm>
            <a:off x="632297" y="743476"/>
            <a:ext cx="10278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Power On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6EC8A5B-D064-AC4D-AACF-DBD7FCD0624C}"/>
              </a:ext>
            </a:extLst>
          </p:cNvPr>
          <p:cNvCxnSpPr>
            <a:cxnSpLocks/>
          </p:cNvCxnSpPr>
          <p:nvPr/>
        </p:nvCxnSpPr>
        <p:spPr>
          <a:xfrm rot="60000">
            <a:off x="2071440" y="1825852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015FE4C-3E06-A265-B3BF-861B88E33DB3}"/>
              </a:ext>
            </a:extLst>
          </p:cNvPr>
          <p:cNvSpPr txBox="1"/>
          <p:nvPr/>
        </p:nvSpPr>
        <p:spPr>
          <a:xfrm rot="60000">
            <a:off x="2071719" y="1564314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 Power On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0FCE687-A004-2BC4-EE05-F3289C0CCE88}"/>
              </a:ext>
            </a:extLst>
          </p:cNvPr>
          <p:cNvCxnSpPr>
            <a:cxnSpLocks/>
          </p:cNvCxnSpPr>
          <p:nvPr/>
        </p:nvCxnSpPr>
        <p:spPr>
          <a:xfrm>
            <a:off x="4020355" y="1841940"/>
            <a:ext cx="0" cy="54799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21FE43-187E-2363-5AA3-F08CC7BAFD9A}"/>
              </a:ext>
            </a:extLst>
          </p:cNvPr>
          <p:cNvSpPr txBox="1"/>
          <p:nvPr/>
        </p:nvSpPr>
        <p:spPr>
          <a:xfrm>
            <a:off x="4020355" y="1985133"/>
            <a:ext cx="1530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 Configuration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387AA906-FE96-A8E9-050A-E3047105B477}"/>
              </a:ext>
            </a:extLst>
          </p:cNvPr>
          <p:cNvCxnSpPr>
            <a:cxnSpLocks/>
          </p:cNvCxnSpPr>
          <p:nvPr/>
        </p:nvCxnSpPr>
        <p:spPr>
          <a:xfrm rot="-60000">
            <a:off x="3897891" y="3404899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E2D380A-F510-478F-47F9-7C328CED055D}"/>
              </a:ext>
            </a:extLst>
          </p:cNvPr>
          <p:cNvCxnSpPr>
            <a:cxnSpLocks/>
          </p:cNvCxnSpPr>
          <p:nvPr/>
        </p:nvCxnSpPr>
        <p:spPr>
          <a:xfrm rot="60000">
            <a:off x="2068126" y="1207819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311B9E4-5F39-952C-30E8-6E094A219029}"/>
              </a:ext>
            </a:extLst>
          </p:cNvPr>
          <p:cNvSpPr txBox="1"/>
          <p:nvPr/>
        </p:nvSpPr>
        <p:spPr>
          <a:xfrm rot="60000">
            <a:off x="2074513" y="969459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Initialize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136DE99-ABA3-F0D1-A26D-1AB093D6F653}"/>
              </a:ext>
            </a:extLst>
          </p:cNvPr>
          <p:cNvSpPr txBox="1"/>
          <p:nvPr/>
        </p:nvSpPr>
        <p:spPr>
          <a:xfrm>
            <a:off x="2171970" y="1270077"/>
            <a:ext cx="1266910" cy="14407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18000" rIns="36000" bIns="18000" rtlCol="0">
            <a:spAutoFit/>
          </a:bodyPr>
          <a:lstStyle/>
          <a:p>
            <a:r>
              <a:rPr kumimoji="1" lang="en-US" altLang="ja-JP" sz="7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</a:t>
            </a:r>
            <a:r>
              <a:rPr lang="ja-JP" altLang="en-US" sz="7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7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TRCH_CFG_MEM_SEL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87A9DB8-A0D8-5480-1D63-7C86659A541C}"/>
              </a:ext>
            </a:extLst>
          </p:cNvPr>
          <p:cNvCxnSpPr>
            <a:cxnSpLocks/>
          </p:cNvCxnSpPr>
          <p:nvPr/>
        </p:nvCxnSpPr>
        <p:spPr>
          <a:xfrm>
            <a:off x="5839034" y="2412146"/>
            <a:ext cx="0" cy="673556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CBE8B2F-F1AF-F90A-47F4-ED9E406E7C3C}"/>
              </a:ext>
            </a:extLst>
          </p:cNvPr>
          <p:cNvSpPr txBox="1"/>
          <p:nvPr/>
        </p:nvSpPr>
        <p:spPr>
          <a:xfrm>
            <a:off x="5864838" y="2746419"/>
            <a:ext cx="14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Load Flight Software</a:t>
            </a:r>
          </a:p>
          <a:p>
            <a:r>
              <a:rPr lang="en-US" altLang="ja-JP" sz="9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to HRMEM</a:t>
            </a:r>
            <a:endParaRPr kumimoji="1" lang="ja-JP" altLang="en-US" sz="900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7FA331BA-C7EA-7A83-6FDD-A718E1B6EE3A}"/>
              </a:ext>
            </a:extLst>
          </p:cNvPr>
          <p:cNvCxnSpPr>
            <a:cxnSpLocks/>
          </p:cNvCxnSpPr>
          <p:nvPr/>
        </p:nvCxnSpPr>
        <p:spPr>
          <a:xfrm>
            <a:off x="339049" y="1809766"/>
            <a:ext cx="0" cy="89956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B8ED588-8C41-34FA-8689-BB694641F078}"/>
              </a:ext>
            </a:extLst>
          </p:cNvPr>
          <p:cNvCxnSpPr>
            <a:cxnSpLocks/>
          </p:cNvCxnSpPr>
          <p:nvPr/>
        </p:nvCxnSpPr>
        <p:spPr>
          <a:xfrm>
            <a:off x="2068266" y="2661640"/>
            <a:ext cx="1474184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075CDC3-02AA-A99D-8EF7-0BA6F81F9F36}"/>
              </a:ext>
            </a:extLst>
          </p:cNvPr>
          <p:cNvSpPr txBox="1"/>
          <p:nvPr/>
        </p:nvSpPr>
        <p:spPr>
          <a:xfrm>
            <a:off x="2090773" y="2308411"/>
            <a:ext cx="1246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Detects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 Watchdog 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toggle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81DA9BB-912E-421D-1283-C6301C69886C}"/>
              </a:ext>
            </a:extLst>
          </p:cNvPr>
          <p:cNvCxnSpPr>
            <a:cxnSpLocks/>
          </p:cNvCxnSpPr>
          <p:nvPr/>
        </p:nvCxnSpPr>
        <p:spPr>
          <a:xfrm>
            <a:off x="2068266" y="3173956"/>
            <a:ext cx="1663837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A0B33BC-486F-3B1A-654A-9956CFBB1C30}"/>
              </a:ext>
            </a:extLst>
          </p:cNvPr>
          <p:cNvCxnSpPr>
            <a:cxnSpLocks/>
          </p:cNvCxnSpPr>
          <p:nvPr/>
        </p:nvCxnSpPr>
        <p:spPr>
          <a:xfrm>
            <a:off x="2068266" y="3709404"/>
            <a:ext cx="1474184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D9B2051-B8C1-7BB3-611E-E02409858884}"/>
              </a:ext>
            </a:extLst>
          </p:cNvPr>
          <p:cNvSpPr txBox="1"/>
          <p:nvPr/>
        </p:nvSpPr>
        <p:spPr>
          <a:xfrm>
            <a:off x="3806871" y="2494624"/>
            <a:ext cx="1364919" cy="25179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18000" rIns="36000" bIns="18000">
            <a:spAutoFit/>
          </a:bodyPr>
          <a:lstStyle/>
          <a:p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Toggle at </a:t>
            </a:r>
            <a:r>
              <a:rPr lang="en-US" altLang="ja-JP" sz="7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500</a:t>
            </a:r>
            <a:r>
              <a:rPr lang="ja-JP" altLang="en-US" sz="7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ms intervals</a:t>
            </a:r>
            <a:endParaRPr lang="en-US" altLang="ja-JP" sz="700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700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by system monitor core</a:t>
            </a:r>
            <a:endParaRPr lang="ja-JP" altLang="en-US" sz="700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BB71DA5-5397-6E16-9D26-338ECFFEED58}"/>
              </a:ext>
            </a:extLst>
          </p:cNvPr>
          <p:cNvSpPr txBox="1"/>
          <p:nvPr/>
        </p:nvSpPr>
        <p:spPr>
          <a:xfrm rot="16200000">
            <a:off x="3005721" y="5122129"/>
            <a:ext cx="1266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i="1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FPGA_WATCHDOG</a:t>
            </a:r>
            <a:endParaRPr kumimoji="1" lang="ja-JP" altLang="en-US" sz="900" i="1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7B309D1-DB7D-556F-62D7-28B24B854BF5}"/>
              </a:ext>
            </a:extLst>
          </p:cNvPr>
          <p:cNvCxnSpPr>
            <a:cxnSpLocks/>
          </p:cNvCxnSpPr>
          <p:nvPr/>
        </p:nvCxnSpPr>
        <p:spPr>
          <a:xfrm>
            <a:off x="2068266" y="4221720"/>
            <a:ext cx="1663837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839E42E-172A-491A-1950-A1970ADFFC1D}"/>
              </a:ext>
            </a:extLst>
          </p:cNvPr>
          <p:cNvCxnSpPr>
            <a:cxnSpLocks/>
          </p:cNvCxnSpPr>
          <p:nvPr/>
        </p:nvCxnSpPr>
        <p:spPr>
          <a:xfrm>
            <a:off x="1565021" y="4894445"/>
            <a:ext cx="0" cy="94814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487A2ED-6CC3-4121-7830-733D2A9BDCD0}"/>
              </a:ext>
            </a:extLst>
          </p:cNvPr>
          <p:cNvCxnSpPr>
            <a:cxnSpLocks/>
          </p:cNvCxnSpPr>
          <p:nvPr/>
        </p:nvCxnSpPr>
        <p:spPr>
          <a:xfrm rot="-60000">
            <a:off x="3897891" y="3799364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DE95C15-C9CD-44CC-B4EC-BA4C40C9D5D1}"/>
              </a:ext>
            </a:extLst>
          </p:cNvPr>
          <p:cNvSpPr txBox="1"/>
          <p:nvPr/>
        </p:nvSpPr>
        <p:spPr>
          <a:xfrm rot="-60000">
            <a:off x="3913720" y="3544732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Watchdog Kick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1CB0C50-6937-35C3-6286-103B737A9F0B}"/>
              </a:ext>
            </a:extLst>
          </p:cNvPr>
          <p:cNvCxnSpPr>
            <a:cxnSpLocks/>
          </p:cNvCxnSpPr>
          <p:nvPr/>
        </p:nvCxnSpPr>
        <p:spPr>
          <a:xfrm rot="-60000">
            <a:off x="3897891" y="4208655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3462C7A-480D-7E30-2E47-49D115864EA1}"/>
              </a:ext>
            </a:extLst>
          </p:cNvPr>
          <p:cNvSpPr txBox="1"/>
          <p:nvPr/>
        </p:nvSpPr>
        <p:spPr>
          <a:xfrm rot="-60000">
            <a:off x="3913720" y="3954023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Watchdog Kick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6D5F75-829E-0A7E-06C7-7D89BCA320CD}"/>
              </a:ext>
            </a:extLst>
          </p:cNvPr>
          <p:cNvSpPr txBox="1"/>
          <p:nvPr/>
        </p:nvSpPr>
        <p:spPr>
          <a:xfrm>
            <a:off x="288174" y="5185951"/>
            <a:ext cx="127218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Watchdog timeout</a:t>
            </a:r>
          </a:p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s]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CB046564-F93E-1187-1942-445DA22E1792}"/>
              </a:ext>
            </a:extLst>
          </p:cNvPr>
          <p:cNvCxnSpPr>
            <a:cxnSpLocks/>
          </p:cNvCxnSpPr>
          <p:nvPr/>
        </p:nvCxnSpPr>
        <p:spPr>
          <a:xfrm flipH="1">
            <a:off x="237067" y="1809765"/>
            <a:ext cx="176069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ECA5D37B-F1EC-0BFA-19FB-BE65A58F657A}"/>
              </a:ext>
            </a:extLst>
          </p:cNvPr>
          <p:cNvCxnSpPr/>
          <p:nvPr/>
        </p:nvCxnSpPr>
        <p:spPr>
          <a:xfrm>
            <a:off x="3823526" y="2389936"/>
            <a:ext cx="19355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760C1CC9-B113-5374-E814-501B807CE7D0}"/>
              </a:ext>
            </a:extLst>
          </p:cNvPr>
          <p:cNvCxnSpPr>
            <a:cxnSpLocks/>
          </p:cNvCxnSpPr>
          <p:nvPr/>
        </p:nvCxnSpPr>
        <p:spPr>
          <a:xfrm rot="-60000">
            <a:off x="3897891" y="4616158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FD71A33D-0982-1174-4847-8D68294554F0}"/>
              </a:ext>
            </a:extLst>
          </p:cNvPr>
          <p:cNvSpPr txBox="1"/>
          <p:nvPr/>
        </p:nvSpPr>
        <p:spPr>
          <a:xfrm rot="-60000">
            <a:off x="3913720" y="4361526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Watchdog Kick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D6889125-1C68-6F8C-BC39-604D0D6B5ACF}"/>
              </a:ext>
            </a:extLst>
          </p:cNvPr>
          <p:cNvCxnSpPr>
            <a:cxnSpLocks/>
          </p:cNvCxnSpPr>
          <p:nvPr/>
        </p:nvCxnSpPr>
        <p:spPr>
          <a:xfrm flipH="1">
            <a:off x="1354667" y="4898642"/>
            <a:ext cx="715652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32B60CA4-593A-29A3-D3CA-17ADAE771091}"/>
              </a:ext>
            </a:extLst>
          </p:cNvPr>
          <p:cNvCxnSpPr>
            <a:cxnSpLocks/>
          </p:cNvCxnSpPr>
          <p:nvPr/>
        </p:nvCxnSpPr>
        <p:spPr>
          <a:xfrm>
            <a:off x="2068266" y="4756779"/>
            <a:ext cx="1474184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801C7490-1CA0-9284-F4BB-0FBAF8F085BE}"/>
              </a:ext>
            </a:extLst>
          </p:cNvPr>
          <p:cNvSpPr txBox="1"/>
          <p:nvPr/>
        </p:nvSpPr>
        <p:spPr>
          <a:xfrm>
            <a:off x="352014" y="2226760"/>
            <a:ext cx="1266676" cy="349702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r>
              <a:rPr lang="ja-JP" altLang="en-US" sz="900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 monitoring </a:t>
            </a:r>
            <a:endParaRPr lang="en-US" altLang="ja-JP" sz="900" dirty="0">
              <a:solidFill>
                <a:schemeClr val="accent6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900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the Watchdog signal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5D875652-250E-B063-DECE-FBE0A69CDBF5}"/>
              </a:ext>
            </a:extLst>
          </p:cNvPr>
          <p:cNvSpPr/>
          <p:nvPr/>
        </p:nvSpPr>
        <p:spPr>
          <a:xfrm rot="16200000" flipH="1">
            <a:off x="1480643" y="6006997"/>
            <a:ext cx="724529" cy="405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FPGA State:</a:t>
            </a:r>
          </a:p>
          <a:p>
            <a:pPr algn="ctr"/>
            <a:r>
              <a: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READY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45F466E-001A-294B-BDB6-8B30EF3D7EC4}"/>
              </a:ext>
            </a:extLst>
          </p:cNvPr>
          <p:cNvCxnSpPr>
            <a:cxnSpLocks/>
          </p:cNvCxnSpPr>
          <p:nvPr/>
        </p:nvCxnSpPr>
        <p:spPr>
          <a:xfrm flipH="1">
            <a:off x="3530054" y="3095226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1E7892D-D249-5AB0-E0C1-3DA3105BBE95}"/>
              </a:ext>
            </a:extLst>
          </p:cNvPr>
          <p:cNvCxnSpPr>
            <a:cxnSpLocks/>
          </p:cNvCxnSpPr>
          <p:nvPr/>
        </p:nvCxnSpPr>
        <p:spPr>
          <a:xfrm>
            <a:off x="3734852" y="3085700"/>
            <a:ext cx="0" cy="5384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E1EFA6C0-EE8B-62B5-AD98-0E17A1FC6046}"/>
              </a:ext>
            </a:extLst>
          </p:cNvPr>
          <p:cNvCxnSpPr>
            <a:cxnSpLocks/>
          </p:cNvCxnSpPr>
          <p:nvPr/>
        </p:nvCxnSpPr>
        <p:spPr>
          <a:xfrm flipH="1">
            <a:off x="3528153" y="3611622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91C17AF-EEC4-4F42-803F-4495E23F34B9}"/>
              </a:ext>
            </a:extLst>
          </p:cNvPr>
          <p:cNvCxnSpPr>
            <a:cxnSpLocks/>
          </p:cNvCxnSpPr>
          <p:nvPr/>
        </p:nvCxnSpPr>
        <p:spPr>
          <a:xfrm>
            <a:off x="3542442" y="3621148"/>
            <a:ext cx="0" cy="5384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FDB266-2F06-5AB5-128D-F774DAFB9C35}"/>
              </a:ext>
            </a:extLst>
          </p:cNvPr>
          <p:cNvCxnSpPr>
            <a:cxnSpLocks/>
          </p:cNvCxnSpPr>
          <p:nvPr/>
        </p:nvCxnSpPr>
        <p:spPr>
          <a:xfrm flipH="1">
            <a:off x="3530046" y="4142990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6260A95-018C-E06C-6B21-01CB3A676F20}"/>
              </a:ext>
            </a:extLst>
          </p:cNvPr>
          <p:cNvCxnSpPr>
            <a:cxnSpLocks/>
          </p:cNvCxnSpPr>
          <p:nvPr/>
        </p:nvCxnSpPr>
        <p:spPr>
          <a:xfrm>
            <a:off x="3734844" y="4133464"/>
            <a:ext cx="0" cy="5384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12A74B8-AD70-FD77-2EF8-38481B3AE0C1}"/>
              </a:ext>
            </a:extLst>
          </p:cNvPr>
          <p:cNvCxnSpPr>
            <a:cxnSpLocks/>
          </p:cNvCxnSpPr>
          <p:nvPr/>
        </p:nvCxnSpPr>
        <p:spPr>
          <a:xfrm flipH="1">
            <a:off x="3531167" y="4658997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E6A02150-5B64-1F08-3F3D-47CD1C82962F}"/>
              </a:ext>
            </a:extLst>
          </p:cNvPr>
          <p:cNvCxnSpPr>
            <a:cxnSpLocks/>
          </p:cNvCxnSpPr>
          <p:nvPr/>
        </p:nvCxnSpPr>
        <p:spPr>
          <a:xfrm>
            <a:off x="3545456" y="4668523"/>
            <a:ext cx="0" cy="190372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01BB3B2-A2D4-8079-E75D-B4FAE2A29033}"/>
              </a:ext>
            </a:extLst>
          </p:cNvPr>
          <p:cNvSpPr txBox="1"/>
          <p:nvPr/>
        </p:nvSpPr>
        <p:spPr>
          <a:xfrm>
            <a:off x="334936" y="1069509"/>
            <a:ext cx="1264911" cy="25179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18000" rIns="36000" bIns="18000" rtlCol="0">
            <a:spAutoFit/>
          </a:bodyPr>
          <a:lstStyle/>
          <a:p>
            <a:r>
              <a:rPr kumimoji="1" lang="en-US" altLang="ja-JP" sz="700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Check the state</a:t>
            </a:r>
          </a:p>
          <a:p>
            <a:r>
              <a:rPr lang="en-US" altLang="ja-JP" sz="700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700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of the sensor on the board</a:t>
            </a:r>
            <a:endParaRPr kumimoji="1" lang="ja-JP" altLang="en-US" sz="700" dirty="0">
              <a:solidFill>
                <a:schemeClr val="accent6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90A815C-AA4D-14A8-6D77-824F98260B3A}"/>
              </a:ext>
            </a:extLst>
          </p:cNvPr>
          <p:cNvSpPr txBox="1"/>
          <p:nvPr/>
        </p:nvSpPr>
        <p:spPr>
          <a:xfrm rot="-60000">
            <a:off x="3913720" y="3176198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Watchdog Kick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669B8430-6134-998B-85A2-A23CD7D430AC}"/>
              </a:ext>
            </a:extLst>
          </p:cNvPr>
          <p:cNvSpPr txBox="1"/>
          <p:nvPr/>
        </p:nvSpPr>
        <p:spPr>
          <a:xfrm>
            <a:off x="4007315" y="4761255"/>
            <a:ext cx="162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Software watchdog timer </a:t>
            </a:r>
          </a:p>
          <a:p>
            <a:r>
              <a:rPr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e</a:t>
            </a:r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xpire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BC70237-1105-1596-EF25-957CD20D9FE2}"/>
              </a:ext>
            </a:extLst>
          </p:cNvPr>
          <p:cNvCxnSpPr>
            <a:cxnSpLocks/>
          </p:cNvCxnSpPr>
          <p:nvPr/>
        </p:nvCxnSpPr>
        <p:spPr>
          <a:xfrm>
            <a:off x="4020355" y="4751041"/>
            <a:ext cx="0" cy="48650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5106D80-BB8B-0094-D161-647A86730835}"/>
              </a:ext>
            </a:extLst>
          </p:cNvPr>
          <p:cNvCxnSpPr>
            <a:cxnSpLocks/>
          </p:cNvCxnSpPr>
          <p:nvPr/>
        </p:nvCxnSpPr>
        <p:spPr>
          <a:xfrm rot="60000">
            <a:off x="2061298" y="5863804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5EA5286-43BC-3C4A-CAE6-195A6A6A7DBC}"/>
              </a:ext>
            </a:extLst>
          </p:cNvPr>
          <p:cNvSpPr txBox="1"/>
          <p:nvPr/>
        </p:nvSpPr>
        <p:spPr>
          <a:xfrm rot="60000">
            <a:off x="2061577" y="5602266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 Power Off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3E321FFE-F315-20B6-BFCA-EFC779F28F18}"/>
              </a:ext>
            </a:extLst>
          </p:cNvPr>
          <p:cNvCxnSpPr>
            <a:cxnSpLocks/>
          </p:cNvCxnSpPr>
          <p:nvPr/>
        </p:nvCxnSpPr>
        <p:spPr>
          <a:xfrm flipH="1">
            <a:off x="1464092" y="5842594"/>
            <a:ext cx="54149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E509DB19-1B8C-F1AB-4BD2-7FA4F8345CA1}"/>
              </a:ext>
            </a:extLst>
          </p:cNvPr>
          <p:cNvSpPr/>
          <p:nvPr/>
        </p:nvSpPr>
        <p:spPr>
          <a:xfrm>
            <a:off x="5234605" y="2029319"/>
            <a:ext cx="180000" cy="180000"/>
          </a:xfrm>
          <a:prstGeom prst="roundRect">
            <a:avLst>
              <a:gd name="adj" fmla="val 29425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4406B707-4332-35D8-E4BC-489544E18186}"/>
              </a:ext>
            </a:extLst>
          </p:cNvPr>
          <p:cNvSpPr/>
          <p:nvPr/>
        </p:nvSpPr>
        <p:spPr>
          <a:xfrm>
            <a:off x="5234500" y="2578845"/>
            <a:ext cx="180000" cy="180000"/>
          </a:xfrm>
          <a:prstGeom prst="roundRect">
            <a:avLst>
              <a:gd name="adj" fmla="val 29425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C311623B-4CCF-5637-00A4-487EF8331685}"/>
              </a:ext>
            </a:extLst>
          </p:cNvPr>
          <p:cNvSpPr/>
          <p:nvPr/>
        </p:nvSpPr>
        <p:spPr>
          <a:xfrm>
            <a:off x="3205960" y="2712441"/>
            <a:ext cx="180000" cy="180000"/>
          </a:xfrm>
          <a:prstGeom prst="roundRect">
            <a:avLst>
              <a:gd name="adj" fmla="val 29425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B60E6F44-DC8A-B204-203F-AE4700ED51D2}"/>
              </a:ext>
            </a:extLst>
          </p:cNvPr>
          <p:cNvSpPr/>
          <p:nvPr/>
        </p:nvSpPr>
        <p:spPr>
          <a:xfrm>
            <a:off x="3956393" y="5277054"/>
            <a:ext cx="180000" cy="180000"/>
          </a:xfrm>
          <a:prstGeom prst="roundRect">
            <a:avLst>
              <a:gd name="adj" fmla="val 29425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017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073DBE0-7AA0-C643-E721-3C490EAA00E6}"/>
              </a:ext>
            </a:extLst>
          </p:cNvPr>
          <p:cNvSpPr/>
          <p:nvPr/>
        </p:nvSpPr>
        <p:spPr>
          <a:xfrm>
            <a:off x="5776324" y="4843305"/>
            <a:ext cx="1538916" cy="756701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kumimoji="1"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Program</a:t>
            </a:r>
            <a:r>
              <a:rPr kumimoji="1"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Loader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1AE4E55-5C18-5608-7988-124E6A93AA92}"/>
              </a:ext>
            </a:extLst>
          </p:cNvPr>
          <p:cNvSpPr/>
          <p:nvPr/>
        </p:nvSpPr>
        <p:spPr>
          <a:xfrm>
            <a:off x="5776323" y="743476"/>
            <a:ext cx="1538346" cy="3131238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Flight</a:t>
            </a:r>
          </a:p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Software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2BDD0D6F-4822-2A5E-F82D-87774C3CEC00}"/>
              </a:ext>
            </a:extLst>
          </p:cNvPr>
          <p:cNvCxnSpPr>
            <a:cxnSpLocks/>
          </p:cNvCxnSpPr>
          <p:nvPr/>
        </p:nvCxnSpPr>
        <p:spPr>
          <a:xfrm>
            <a:off x="3732103" y="685800"/>
            <a:ext cx="0" cy="29305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8D12DB3-16FC-801F-517F-667E874C211C}"/>
              </a:ext>
            </a:extLst>
          </p:cNvPr>
          <p:cNvCxnSpPr>
            <a:cxnSpLocks/>
          </p:cNvCxnSpPr>
          <p:nvPr/>
        </p:nvCxnSpPr>
        <p:spPr>
          <a:xfrm flipH="1">
            <a:off x="3528161" y="969324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DC5D928-0DFF-977B-A500-D7E6A7F02B9F}"/>
              </a:ext>
            </a:extLst>
          </p:cNvPr>
          <p:cNvCxnSpPr>
            <a:cxnSpLocks/>
          </p:cNvCxnSpPr>
          <p:nvPr/>
        </p:nvCxnSpPr>
        <p:spPr>
          <a:xfrm>
            <a:off x="3542450" y="978850"/>
            <a:ext cx="0" cy="5384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9D30463-2378-FAFA-9E1C-09547D6CF468}"/>
              </a:ext>
            </a:extLst>
          </p:cNvPr>
          <p:cNvCxnSpPr>
            <a:cxnSpLocks/>
          </p:cNvCxnSpPr>
          <p:nvPr/>
        </p:nvCxnSpPr>
        <p:spPr>
          <a:xfrm>
            <a:off x="2071724" y="631601"/>
            <a:ext cx="0" cy="555964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737D71-062D-758B-0603-D94D8F657BF0}"/>
              </a:ext>
            </a:extLst>
          </p:cNvPr>
          <p:cNvSpPr txBox="1"/>
          <p:nvPr/>
        </p:nvSpPr>
        <p:spPr>
          <a:xfrm>
            <a:off x="1734840" y="225965"/>
            <a:ext cx="67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TRCH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5F4D75F-002A-524C-82FD-F8D27375F8CB}"/>
              </a:ext>
            </a:extLst>
          </p:cNvPr>
          <p:cNvCxnSpPr>
            <a:cxnSpLocks/>
          </p:cNvCxnSpPr>
          <p:nvPr/>
        </p:nvCxnSpPr>
        <p:spPr>
          <a:xfrm>
            <a:off x="3915420" y="631601"/>
            <a:ext cx="0" cy="555964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4F0A89-CD4D-7367-D7F8-BEB852B78738}"/>
              </a:ext>
            </a:extLst>
          </p:cNvPr>
          <p:cNvSpPr txBox="1"/>
          <p:nvPr/>
        </p:nvSpPr>
        <p:spPr>
          <a:xfrm>
            <a:off x="3578536" y="225965"/>
            <a:ext cx="673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FPGA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0B4A15F-56B1-94B9-DCF1-F1A16707F097}"/>
              </a:ext>
            </a:extLst>
          </p:cNvPr>
          <p:cNvCxnSpPr>
            <a:cxnSpLocks/>
          </p:cNvCxnSpPr>
          <p:nvPr/>
        </p:nvCxnSpPr>
        <p:spPr>
          <a:xfrm>
            <a:off x="5759116" y="631601"/>
            <a:ext cx="0" cy="555964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799011-ED71-E4CE-19A9-02042D263535}"/>
              </a:ext>
            </a:extLst>
          </p:cNvPr>
          <p:cNvSpPr txBox="1"/>
          <p:nvPr/>
        </p:nvSpPr>
        <p:spPr>
          <a:xfrm>
            <a:off x="5097294" y="225965"/>
            <a:ext cx="133559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CPU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(Software)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87A9DB8-A0D8-5480-1D63-7C86659A541C}"/>
              </a:ext>
            </a:extLst>
          </p:cNvPr>
          <p:cNvCxnSpPr>
            <a:cxnSpLocks/>
          </p:cNvCxnSpPr>
          <p:nvPr/>
        </p:nvCxnSpPr>
        <p:spPr>
          <a:xfrm>
            <a:off x="5839034" y="4855014"/>
            <a:ext cx="0" cy="673556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CBE8B2F-F1AF-F90A-47F4-ED9E406E7C3C}"/>
              </a:ext>
            </a:extLst>
          </p:cNvPr>
          <p:cNvSpPr txBox="1"/>
          <p:nvPr/>
        </p:nvSpPr>
        <p:spPr>
          <a:xfrm>
            <a:off x="5864838" y="5189287"/>
            <a:ext cx="144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Load Flight Software</a:t>
            </a:r>
          </a:p>
          <a:p>
            <a:r>
              <a:rPr lang="en-US" altLang="ja-JP" sz="900" dirty="0">
                <a:solidFill>
                  <a:srgbClr val="FFC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to HRMEM</a:t>
            </a:r>
            <a:endParaRPr kumimoji="1" lang="ja-JP" altLang="en-US" sz="900" dirty="0">
              <a:solidFill>
                <a:srgbClr val="FFC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4B8ED588-8C41-34FA-8689-BB694641F078}"/>
              </a:ext>
            </a:extLst>
          </p:cNvPr>
          <p:cNvCxnSpPr>
            <a:cxnSpLocks/>
          </p:cNvCxnSpPr>
          <p:nvPr/>
        </p:nvCxnSpPr>
        <p:spPr>
          <a:xfrm>
            <a:off x="2068266" y="1088214"/>
            <a:ext cx="1474184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075CDC3-02AA-A99D-8EF7-0BA6F81F9F36}"/>
              </a:ext>
            </a:extLst>
          </p:cNvPr>
          <p:cNvSpPr txBox="1"/>
          <p:nvPr/>
        </p:nvSpPr>
        <p:spPr>
          <a:xfrm>
            <a:off x="2090773" y="734985"/>
            <a:ext cx="1246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Detects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 Watchdog 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toggle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81DA9BB-912E-421D-1283-C6301C69886C}"/>
              </a:ext>
            </a:extLst>
          </p:cNvPr>
          <p:cNvCxnSpPr>
            <a:cxnSpLocks/>
          </p:cNvCxnSpPr>
          <p:nvPr/>
        </p:nvCxnSpPr>
        <p:spPr>
          <a:xfrm>
            <a:off x="2068266" y="1600530"/>
            <a:ext cx="1663837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7A0B33BC-486F-3B1A-654A-9956CFBB1C30}"/>
              </a:ext>
            </a:extLst>
          </p:cNvPr>
          <p:cNvCxnSpPr>
            <a:cxnSpLocks/>
          </p:cNvCxnSpPr>
          <p:nvPr/>
        </p:nvCxnSpPr>
        <p:spPr>
          <a:xfrm>
            <a:off x="2068266" y="2135978"/>
            <a:ext cx="1474184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BB71DA5-5397-6E16-9D26-338ECFFEED58}"/>
              </a:ext>
            </a:extLst>
          </p:cNvPr>
          <p:cNvSpPr txBox="1"/>
          <p:nvPr/>
        </p:nvSpPr>
        <p:spPr>
          <a:xfrm rot="16200000">
            <a:off x="2782200" y="5509020"/>
            <a:ext cx="1266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i="1" dirty="0">
                <a:solidFill>
                  <a:schemeClr val="accent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FPGA_WATCHDOG</a:t>
            </a:r>
            <a:endParaRPr kumimoji="1" lang="ja-JP" altLang="en-US" sz="900" i="1" dirty="0">
              <a:solidFill>
                <a:schemeClr val="accent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839E42E-172A-491A-1950-A1970ADFFC1D}"/>
              </a:ext>
            </a:extLst>
          </p:cNvPr>
          <p:cNvCxnSpPr>
            <a:cxnSpLocks/>
          </p:cNvCxnSpPr>
          <p:nvPr/>
        </p:nvCxnSpPr>
        <p:spPr>
          <a:xfrm>
            <a:off x="1565021" y="2132297"/>
            <a:ext cx="0" cy="10808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B487A2ED-6CC3-4121-7830-733D2A9BDCD0}"/>
              </a:ext>
            </a:extLst>
          </p:cNvPr>
          <p:cNvCxnSpPr>
            <a:cxnSpLocks/>
          </p:cNvCxnSpPr>
          <p:nvPr/>
        </p:nvCxnSpPr>
        <p:spPr>
          <a:xfrm rot="-60000">
            <a:off x="3897891" y="1135690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DE95C15-C9CD-44CC-B4EC-BA4C40C9D5D1}"/>
              </a:ext>
            </a:extLst>
          </p:cNvPr>
          <p:cNvSpPr txBox="1"/>
          <p:nvPr/>
        </p:nvSpPr>
        <p:spPr>
          <a:xfrm rot="-60000">
            <a:off x="3913720" y="881058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Watchdog Kick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1CB0C50-6937-35C3-6286-103B737A9F0B}"/>
              </a:ext>
            </a:extLst>
          </p:cNvPr>
          <p:cNvCxnSpPr>
            <a:cxnSpLocks/>
          </p:cNvCxnSpPr>
          <p:nvPr/>
        </p:nvCxnSpPr>
        <p:spPr>
          <a:xfrm rot="-60000">
            <a:off x="3897891" y="1544981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3462C7A-480D-7E30-2E47-49D115864EA1}"/>
              </a:ext>
            </a:extLst>
          </p:cNvPr>
          <p:cNvSpPr txBox="1"/>
          <p:nvPr/>
        </p:nvSpPr>
        <p:spPr>
          <a:xfrm rot="-60000">
            <a:off x="3913720" y="1290349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Watchdog Kick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26D5F75-829E-0A7E-06C7-7D89BCA320CD}"/>
              </a:ext>
            </a:extLst>
          </p:cNvPr>
          <p:cNvSpPr txBox="1"/>
          <p:nvPr/>
        </p:nvSpPr>
        <p:spPr>
          <a:xfrm>
            <a:off x="266101" y="2787899"/>
            <a:ext cx="127218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rIns="0" rtlCol="0">
            <a:spAutoFit/>
          </a:bodyPr>
          <a:lstStyle/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Watchdog timeout</a:t>
            </a:r>
          </a:p>
          <a:p>
            <a:pPr algn="ctr"/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en-US" altLang="ja-JP" sz="900" b="1" dirty="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s]</a:t>
            </a:r>
            <a:endParaRPr kumimoji="1" lang="ja-JP" altLang="en-US" sz="900" b="1" dirty="0">
              <a:solidFill>
                <a:schemeClr val="accent6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D6889125-1C68-6F8C-BC39-604D0D6B5ACF}"/>
              </a:ext>
            </a:extLst>
          </p:cNvPr>
          <p:cNvCxnSpPr>
            <a:cxnSpLocks/>
          </p:cNvCxnSpPr>
          <p:nvPr/>
        </p:nvCxnSpPr>
        <p:spPr>
          <a:xfrm flipH="1">
            <a:off x="1354667" y="2136494"/>
            <a:ext cx="715652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45F466E-001A-294B-BDB6-8B30EF3D7EC4}"/>
              </a:ext>
            </a:extLst>
          </p:cNvPr>
          <p:cNvCxnSpPr>
            <a:cxnSpLocks/>
          </p:cNvCxnSpPr>
          <p:nvPr/>
        </p:nvCxnSpPr>
        <p:spPr>
          <a:xfrm flipH="1">
            <a:off x="3530054" y="1507726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1E7892D-D249-5AB0-E0C1-3DA3105BBE95}"/>
              </a:ext>
            </a:extLst>
          </p:cNvPr>
          <p:cNvCxnSpPr>
            <a:cxnSpLocks/>
          </p:cNvCxnSpPr>
          <p:nvPr/>
        </p:nvCxnSpPr>
        <p:spPr>
          <a:xfrm>
            <a:off x="3734852" y="1498200"/>
            <a:ext cx="0" cy="5384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E1EFA6C0-EE8B-62B5-AD98-0E17A1FC6046}"/>
              </a:ext>
            </a:extLst>
          </p:cNvPr>
          <p:cNvCxnSpPr>
            <a:cxnSpLocks/>
          </p:cNvCxnSpPr>
          <p:nvPr/>
        </p:nvCxnSpPr>
        <p:spPr>
          <a:xfrm flipH="1">
            <a:off x="3528153" y="2031156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91C17AF-EEC4-4F42-803F-4495E23F34B9}"/>
              </a:ext>
            </a:extLst>
          </p:cNvPr>
          <p:cNvCxnSpPr>
            <a:cxnSpLocks/>
          </p:cNvCxnSpPr>
          <p:nvPr/>
        </p:nvCxnSpPr>
        <p:spPr>
          <a:xfrm>
            <a:off x="3542442" y="2026614"/>
            <a:ext cx="0" cy="126536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BC70237-1105-1596-EF25-957CD20D9FE2}"/>
              </a:ext>
            </a:extLst>
          </p:cNvPr>
          <p:cNvCxnSpPr>
            <a:cxnSpLocks/>
          </p:cNvCxnSpPr>
          <p:nvPr/>
        </p:nvCxnSpPr>
        <p:spPr>
          <a:xfrm flipH="1">
            <a:off x="4020354" y="1636989"/>
            <a:ext cx="1" cy="87295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FA426B5C-A58D-1C8B-7893-B8B7EFEBD9E6}"/>
              </a:ext>
            </a:extLst>
          </p:cNvPr>
          <p:cNvSpPr txBox="1"/>
          <p:nvPr/>
        </p:nvSpPr>
        <p:spPr>
          <a:xfrm>
            <a:off x="4020354" y="2135583"/>
            <a:ext cx="207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Software </a:t>
            </a:r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Watchdog Timer</a:t>
            </a:r>
          </a:p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Expire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41308EF-D91D-ED6E-E318-2B98C83CDB98}"/>
              </a:ext>
            </a:extLst>
          </p:cNvPr>
          <p:cNvSpPr txBox="1"/>
          <p:nvPr/>
        </p:nvSpPr>
        <p:spPr>
          <a:xfrm>
            <a:off x="4107085" y="2500304"/>
            <a:ext cx="1669238" cy="442035"/>
          </a:xfrm>
          <a:prstGeom prst="rect">
            <a:avLst/>
          </a:prstGeom>
          <a:noFill/>
        </p:spPr>
        <p:txBody>
          <a:bodyPr wrap="square" lIns="36000" tIns="36000" rIns="36000" bIns="36000">
            <a:spAutoFit/>
          </a:bodyPr>
          <a:lstStyle/>
          <a:p>
            <a:r>
              <a:rPr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The timeout time is set by the register. The initial value of this register is set to 128 seconds.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A0DE6DEB-1A99-273C-3E5D-13F61851188C}"/>
              </a:ext>
            </a:extLst>
          </p:cNvPr>
          <p:cNvCxnSpPr>
            <a:cxnSpLocks/>
          </p:cNvCxnSpPr>
          <p:nvPr/>
        </p:nvCxnSpPr>
        <p:spPr>
          <a:xfrm rot="60000">
            <a:off x="2071440" y="3234760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23FBAB0-6BA9-F7D4-546C-53ADE7F5845F}"/>
              </a:ext>
            </a:extLst>
          </p:cNvPr>
          <p:cNvSpPr txBox="1"/>
          <p:nvPr/>
        </p:nvSpPr>
        <p:spPr>
          <a:xfrm rot="60000">
            <a:off x="2071719" y="2973222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 Power Off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84403866-8EE7-0723-8D7B-C6575015E21A}"/>
              </a:ext>
            </a:extLst>
          </p:cNvPr>
          <p:cNvSpPr/>
          <p:nvPr/>
        </p:nvSpPr>
        <p:spPr>
          <a:xfrm rot="16200000" flipH="1">
            <a:off x="1427650" y="3437463"/>
            <a:ext cx="830516" cy="4059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FPGA State:</a:t>
            </a:r>
          </a:p>
          <a:p>
            <a:pPr algn="ctr"/>
            <a:r>
              <a: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READY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B4A32E51-7BE3-FAF5-A930-C741EDA5B826}"/>
              </a:ext>
            </a:extLst>
          </p:cNvPr>
          <p:cNvSpPr/>
          <p:nvPr/>
        </p:nvSpPr>
        <p:spPr>
          <a:xfrm rot="16200000" flipH="1">
            <a:off x="1449060" y="4255883"/>
            <a:ext cx="792294" cy="4059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tIns="36000" bIns="36000"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FPGA State:</a:t>
            </a:r>
          </a:p>
          <a:p>
            <a:pPr algn="ctr"/>
            <a:r>
              <a: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7620990F-E439-ABE6-EAB7-8869E1366AAF}"/>
              </a:ext>
            </a:extLst>
          </p:cNvPr>
          <p:cNvSpPr/>
          <p:nvPr/>
        </p:nvSpPr>
        <p:spPr>
          <a:xfrm rot="16200000" flipH="1">
            <a:off x="1181374" y="5324430"/>
            <a:ext cx="1327667" cy="4059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FPGA State:</a:t>
            </a:r>
          </a:p>
          <a:p>
            <a:pPr algn="ctr"/>
            <a:r>
              <a: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ACTIVE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AEDE14D3-30BB-A19F-BDC6-35E6A0143C64}"/>
              </a:ext>
            </a:extLst>
          </p:cNvPr>
          <p:cNvCxnSpPr>
            <a:cxnSpLocks/>
          </p:cNvCxnSpPr>
          <p:nvPr/>
        </p:nvCxnSpPr>
        <p:spPr>
          <a:xfrm rot="60000">
            <a:off x="2071440" y="4324992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700475C-9392-667D-F53F-D84DB51DDCB0}"/>
              </a:ext>
            </a:extLst>
          </p:cNvPr>
          <p:cNvSpPr txBox="1"/>
          <p:nvPr/>
        </p:nvSpPr>
        <p:spPr>
          <a:xfrm rot="60000">
            <a:off x="2071719" y="4063454"/>
            <a:ext cx="18436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 Power On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54918FAA-1AEA-7D42-9F1C-5BE633FBF388}"/>
              </a:ext>
            </a:extLst>
          </p:cNvPr>
          <p:cNvCxnSpPr>
            <a:cxnSpLocks/>
          </p:cNvCxnSpPr>
          <p:nvPr/>
        </p:nvCxnSpPr>
        <p:spPr>
          <a:xfrm>
            <a:off x="4020355" y="4355146"/>
            <a:ext cx="0" cy="486289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4D2FD7-DF7B-A62A-B5B4-7F01EE51E824}"/>
              </a:ext>
            </a:extLst>
          </p:cNvPr>
          <p:cNvSpPr txBox="1"/>
          <p:nvPr/>
        </p:nvSpPr>
        <p:spPr>
          <a:xfrm>
            <a:off x="4020355" y="4575713"/>
            <a:ext cx="15308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FPGA Configuration</a:t>
            </a:r>
            <a:endParaRPr kumimoji="1" lang="ja-JP" altLang="en-US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8FA621E7-494E-618E-DD91-7F6F84771F07}"/>
              </a:ext>
            </a:extLst>
          </p:cNvPr>
          <p:cNvCxnSpPr>
            <a:cxnSpLocks/>
          </p:cNvCxnSpPr>
          <p:nvPr/>
        </p:nvCxnSpPr>
        <p:spPr>
          <a:xfrm rot="60000">
            <a:off x="2065435" y="3645808"/>
            <a:ext cx="1843415" cy="1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47A5962-9A0C-3009-96B7-C24314D499D4}"/>
              </a:ext>
            </a:extLst>
          </p:cNvPr>
          <p:cNvSpPr txBox="1"/>
          <p:nvPr/>
        </p:nvSpPr>
        <p:spPr>
          <a:xfrm rot="60000">
            <a:off x="2071822" y="3250148"/>
            <a:ext cx="184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Switch the</a:t>
            </a:r>
          </a:p>
          <a:p>
            <a:r>
              <a:rPr lang="ja-JP" altLang="en-US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9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Configuration Memory</a:t>
            </a:r>
            <a:endParaRPr kumimoji="1" lang="en-US" altLang="ja-JP" sz="900" dirty="0">
              <a:solidFill>
                <a:schemeClr val="accent1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FE0E52F5-9B45-E100-288B-54E869138677}"/>
              </a:ext>
            </a:extLst>
          </p:cNvPr>
          <p:cNvSpPr txBox="1"/>
          <p:nvPr/>
        </p:nvSpPr>
        <p:spPr>
          <a:xfrm>
            <a:off x="2171970" y="3762181"/>
            <a:ext cx="1266910" cy="25179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36000" tIns="18000" rIns="36000" bIns="18000" rtlCol="0">
            <a:spAutoFit/>
          </a:bodyPr>
          <a:lstStyle/>
          <a:p>
            <a:r>
              <a:rPr kumimoji="1" lang="en-US" altLang="ja-JP" sz="7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TRCH_CFG_MEM_SEL</a:t>
            </a:r>
          </a:p>
          <a:p>
            <a:r>
              <a: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7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kumimoji="1" lang="ja-JP" altLang="en-US" sz="7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7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~</a:t>
            </a:r>
            <a:r>
              <a:rPr kumimoji="1" lang="en-US" altLang="ja-JP" sz="700" dirty="0">
                <a:solidFill>
                  <a:schemeClr val="accent1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TRCH_CFG_MEM_SEL</a:t>
            </a: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3C17F685-CA26-0207-731A-65D80511D596}"/>
              </a:ext>
            </a:extLst>
          </p:cNvPr>
          <p:cNvCxnSpPr/>
          <p:nvPr/>
        </p:nvCxnSpPr>
        <p:spPr>
          <a:xfrm>
            <a:off x="3823526" y="4839850"/>
            <a:ext cx="193559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9BD8AE8-1B62-4EEC-0A07-65257A86FD81}"/>
              </a:ext>
            </a:extLst>
          </p:cNvPr>
          <p:cNvCxnSpPr>
            <a:cxnSpLocks/>
          </p:cNvCxnSpPr>
          <p:nvPr/>
        </p:nvCxnSpPr>
        <p:spPr>
          <a:xfrm flipH="1">
            <a:off x="3528161" y="4887163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795C564F-EF13-DCFA-0C1B-FE70AAB9B2C0}"/>
              </a:ext>
            </a:extLst>
          </p:cNvPr>
          <p:cNvCxnSpPr>
            <a:cxnSpLocks/>
          </p:cNvCxnSpPr>
          <p:nvPr/>
        </p:nvCxnSpPr>
        <p:spPr>
          <a:xfrm>
            <a:off x="3542450" y="4896689"/>
            <a:ext cx="0" cy="53848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C6D96191-3E70-AD7D-71B3-EDA61934F417}"/>
              </a:ext>
            </a:extLst>
          </p:cNvPr>
          <p:cNvCxnSpPr>
            <a:cxnSpLocks/>
          </p:cNvCxnSpPr>
          <p:nvPr/>
        </p:nvCxnSpPr>
        <p:spPr>
          <a:xfrm flipH="1">
            <a:off x="3530054" y="5418531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2EF8316-5757-588E-4B15-6A327253DD1E}"/>
              </a:ext>
            </a:extLst>
          </p:cNvPr>
          <p:cNvCxnSpPr>
            <a:cxnSpLocks/>
          </p:cNvCxnSpPr>
          <p:nvPr/>
        </p:nvCxnSpPr>
        <p:spPr>
          <a:xfrm flipH="1">
            <a:off x="3530275" y="3291977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0F5FF965-EE86-DDEA-8281-6D1BABB6B8FD}"/>
              </a:ext>
            </a:extLst>
          </p:cNvPr>
          <p:cNvCxnSpPr>
            <a:cxnSpLocks/>
          </p:cNvCxnSpPr>
          <p:nvPr/>
        </p:nvCxnSpPr>
        <p:spPr>
          <a:xfrm>
            <a:off x="3735073" y="3282451"/>
            <a:ext cx="0" cy="161423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80D40EB3-6C72-065D-53F6-7158D4078C4E}"/>
              </a:ext>
            </a:extLst>
          </p:cNvPr>
          <p:cNvCxnSpPr>
            <a:cxnSpLocks/>
          </p:cNvCxnSpPr>
          <p:nvPr/>
        </p:nvCxnSpPr>
        <p:spPr>
          <a:xfrm>
            <a:off x="2068266" y="4963836"/>
            <a:ext cx="1474184" cy="0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B1EF16A5-4072-EDEA-7B49-70F16BB27275}"/>
              </a:ext>
            </a:extLst>
          </p:cNvPr>
          <p:cNvSpPr txBox="1"/>
          <p:nvPr/>
        </p:nvSpPr>
        <p:spPr>
          <a:xfrm>
            <a:off x="2090773" y="4589505"/>
            <a:ext cx="1246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Detects</a:t>
            </a:r>
            <a:endParaRPr lang="en-US" altLang="ja-JP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  Watchdog </a:t>
            </a:r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toggle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5E20C72E-0DC5-4326-5D3C-AA624F8C2BB4}"/>
              </a:ext>
            </a:extLst>
          </p:cNvPr>
          <p:cNvCxnSpPr>
            <a:cxnSpLocks/>
          </p:cNvCxnSpPr>
          <p:nvPr/>
        </p:nvCxnSpPr>
        <p:spPr>
          <a:xfrm>
            <a:off x="3732103" y="5428819"/>
            <a:ext cx="0" cy="51007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78DD936D-2FEA-5F36-35CC-E74271C5CF36}"/>
              </a:ext>
            </a:extLst>
          </p:cNvPr>
          <p:cNvCxnSpPr>
            <a:cxnSpLocks/>
          </p:cNvCxnSpPr>
          <p:nvPr/>
        </p:nvCxnSpPr>
        <p:spPr>
          <a:xfrm flipH="1">
            <a:off x="3528153" y="5935722"/>
            <a:ext cx="216000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7B7666-606D-F16F-5D6F-41110D961B02}"/>
              </a:ext>
            </a:extLst>
          </p:cNvPr>
          <p:cNvCxnSpPr>
            <a:cxnSpLocks/>
          </p:cNvCxnSpPr>
          <p:nvPr/>
        </p:nvCxnSpPr>
        <p:spPr>
          <a:xfrm>
            <a:off x="3542442" y="5945248"/>
            <a:ext cx="0" cy="24600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05A7C7BE-A72F-3D95-3B40-B5EA84F5E3BD}"/>
              </a:ext>
            </a:extLst>
          </p:cNvPr>
          <p:cNvSpPr/>
          <p:nvPr/>
        </p:nvSpPr>
        <p:spPr>
          <a:xfrm>
            <a:off x="5776322" y="5599643"/>
            <a:ext cx="1538346" cy="591608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Flight</a:t>
            </a:r>
          </a:p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Software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0A49CF85-0D10-73D3-6378-865DF200906E}"/>
              </a:ext>
            </a:extLst>
          </p:cNvPr>
          <p:cNvSpPr/>
          <p:nvPr/>
        </p:nvSpPr>
        <p:spPr>
          <a:xfrm rot="16200000" flipH="1">
            <a:off x="550946" y="1722880"/>
            <a:ext cx="2588523" cy="4059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FPGA State:</a:t>
            </a:r>
          </a:p>
          <a:p>
            <a:pPr algn="ctr"/>
            <a:r>
              <a:rPr lang="en-US" altLang="ja-JP" sz="9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ACTIVE</a:t>
            </a:r>
            <a:endParaRPr kumimoji="1" lang="en-US" altLang="ja-JP" sz="9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9CCEC68B-08F1-3A66-F391-AF5FEED14448}"/>
              </a:ext>
            </a:extLst>
          </p:cNvPr>
          <p:cNvSpPr/>
          <p:nvPr/>
        </p:nvSpPr>
        <p:spPr>
          <a:xfrm>
            <a:off x="3105807" y="2985898"/>
            <a:ext cx="180000" cy="180000"/>
          </a:xfrm>
          <a:prstGeom prst="roundRect">
            <a:avLst>
              <a:gd name="adj" fmla="val 29425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5F4CFCA0-F20F-4879-E665-1C7F0974ADBA}"/>
              </a:ext>
            </a:extLst>
          </p:cNvPr>
          <p:cNvSpPr/>
          <p:nvPr/>
        </p:nvSpPr>
        <p:spPr>
          <a:xfrm>
            <a:off x="3483023" y="3415490"/>
            <a:ext cx="180000" cy="180000"/>
          </a:xfrm>
          <a:prstGeom prst="roundRect">
            <a:avLst>
              <a:gd name="adj" fmla="val 29425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F0259C7F-8C94-86B7-7B6C-4456817EFD22}"/>
              </a:ext>
            </a:extLst>
          </p:cNvPr>
          <p:cNvSpPr/>
          <p:nvPr/>
        </p:nvSpPr>
        <p:spPr>
          <a:xfrm>
            <a:off x="3101610" y="4087382"/>
            <a:ext cx="180000" cy="180000"/>
          </a:xfrm>
          <a:prstGeom prst="roundRect">
            <a:avLst>
              <a:gd name="adj" fmla="val 29425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132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220</Words>
  <Application>Microsoft Office PowerPoint</Application>
  <PresentationFormat>ワイド画面</PresentationFormat>
  <Paragraphs>87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12</cp:revision>
  <dcterms:created xsi:type="dcterms:W3CDTF">2022-06-03T04:25:26Z</dcterms:created>
  <dcterms:modified xsi:type="dcterms:W3CDTF">2022-08-11T12:49:19Z</dcterms:modified>
</cp:coreProperties>
</file>