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000000"/>
    <a:srgbClr val="9966FF"/>
    <a:srgbClr val="FFCC00"/>
    <a:srgbClr val="FFFF00"/>
    <a:srgbClr val="669900"/>
    <a:srgbClr val="66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28F68-9A72-4FB9-A384-ED82ED101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3333CE-0908-4858-AA82-A4AD78E0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96B7D-47F4-4F7D-B498-8DDCA816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CCD4B-AA7D-455F-9559-997DF2B2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402F37-9E18-4552-A7DD-89DFCD4D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4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A93BE1-216E-47AB-9A60-46C328AD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ACD19F-BB70-42C8-8C87-FA38C3D5E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07AB8-B88C-457C-BB8F-F6974484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D81EFE-EE51-49F5-8BDB-9DA2A1BD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6B1A79-7827-447F-870A-0FD6D126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60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DD3D49-B4C1-44FD-B670-8C6E9C17F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45F626-6452-4CE2-BBDB-1A27AFF6F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975662-E86D-4869-984C-630B61FA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E474A1-6278-493E-A758-4B8CF6E5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89046-A727-4999-9481-0561027C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85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64EAC-1380-4787-8041-57B292D0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C1946E-3E0F-4F0D-8867-BF13EE4F3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6B0EDB-EAE6-403C-A418-B6AB2D7D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8E9F11-6312-419B-8EAE-1EFFA157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8B305-19BA-4F63-82BB-73696F3E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12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576EE-324D-43B1-AE3C-C5B5C488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25B4C8-312C-4F62-A535-B38B55FC1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B59007-39E3-46A6-8200-8F75BF85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7FA475-6D9F-4130-B54F-25324A0E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3F5FAA-FDDE-4A22-9890-0C305372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82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9DC5C-4005-41DE-A053-0DC4C88E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AC4F14-4D2D-4C92-99C3-9498CC48A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BE8A55-C46B-4368-82AD-63F66F540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CF2C60-C0F7-4A3C-829E-493FEE68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968E74-9EDC-47CA-8878-E0055359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B04CB0-1328-40DB-BE1A-BC8BF94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C05CB-F56B-48FD-B05F-296D9421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DA2B67-811E-4279-97E9-972FAF7A3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5701AC-CA74-4F40-9244-31A913C1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0CBB0DD-EF4C-4544-9F66-1B8F5F0BA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1D5F5E-D6E4-4408-B4E5-481E1A99C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1DF787-012D-4A15-A0E3-8ED11C50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3C9509-6240-4104-B2F1-4F179A0F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EED9A1-CA00-493B-98BD-D64C61DD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39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12DFA-5D93-42F4-8D02-31CD950B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04F364-47F2-4706-B414-60E7E7D8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A9E2F3-FF63-45DE-A3B9-D337A5FC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0614F-67E9-4FE1-AACA-9DD81FC6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19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497E5A-01AB-46B2-A877-8A801169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C07A43-5C68-49E0-8E55-9D84284A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16A009-34B5-423F-BAA0-E374ED66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56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C2F79-4E69-4D2A-9C66-DEDA8D87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39727E-E3EF-492D-8FEF-51EA2780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9079A1-A4A0-495B-9228-1C959800C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64DF46-8459-4538-8C55-7C6B33FC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260922-CC3D-46D4-BBC9-D9CDE1EB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2AC0A7-AC08-4EF7-997B-ABAA20B1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25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056C3-5C0B-4EC3-8C17-F5F79537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E6582E-574C-4BA2-88FA-03B799473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2DA11C-5692-4182-B6C0-EF56E47CE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32A099-2DEC-4F01-9F51-02F7CF87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8BE03B-8D9C-4F6A-A727-D6221DE2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4C9CE4-2B12-4FE4-A4C9-9045DDE0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55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585B1E-57DC-410E-ADBF-3EDBDB88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2D675F-BAA9-42C1-BBD1-07686EB1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661A54-25B6-4664-A3DB-25FF4B36F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373C-AE3C-4775-A8C9-66950A6586CC}" type="datetimeFigureOut">
              <a:rPr kumimoji="1" lang="ja-JP" altLang="en-US" smtClean="0"/>
              <a:t>2022/12/5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796A6E-1FA9-4091-87E3-E143115A4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56AE3-7E26-4399-8FEE-6F4670BC3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21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2B6D09FC-A97D-449D-8272-414281F92DFC}"/>
              </a:ext>
            </a:extLst>
          </p:cNvPr>
          <p:cNvSpPr/>
          <p:nvPr/>
        </p:nvSpPr>
        <p:spPr>
          <a:xfrm>
            <a:off x="1830203" y="111943"/>
            <a:ext cx="9216248" cy="6462956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7040A36F-17D2-4AC0-BB71-113476814938}"/>
              </a:ext>
            </a:extLst>
          </p:cNvPr>
          <p:cNvSpPr/>
          <p:nvPr/>
        </p:nvSpPr>
        <p:spPr>
          <a:xfrm>
            <a:off x="1766043" y="199809"/>
            <a:ext cx="189735" cy="6294606"/>
          </a:xfrm>
          <a:prstGeom prst="roundRect">
            <a:avLst>
              <a:gd name="adj" fmla="val 29726"/>
            </a:avLst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r"/>
            <a:endParaRPr kumimoji="1" lang="ja-JP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10C33545-A39F-4A1E-BD6F-B9772F33368E}"/>
              </a:ext>
            </a:extLst>
          </p:cNvPr>
          <p:cNvSpPr/>
          <p:nvPr/>
        </p:nvSpPr>
        <p:spPr>
          <a:xfrm>
            <a:off x="9601459" y="283101"/>
            <a:ext cx="1293989" cy="2354051"/>
          </a:xfrm>
          <a:prstGeom prst="roundRect">
            <a:avLst>
              <a:gd name="adj" fmla="val 764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F807609-7C5A-460C-9576-A74822726AF5}"/>
              </a:ext>
            </a:extLst>
          </p:cNvPr>
          <p:cNvCxnSpPr>
            <a:cxnSpLocks/>
          </p:cNvCxnSpPr>
          <p:nvPr/>
        </p:nvCxnSpPr>
        <p:spPr>
          <a:xfrm flipH="1">
            <a:off x="9242295" y="4233052"/>
            <a:ext cx="55202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FCF43A0-386D-43AF-A4E5-F21DFE0EA16E}"/>
              </a:ext>
            </a:extLst>
          </p:cNvPr>
          <p:cNvCxnSpPr>
            <a:cxnSpLocks/>
            <a:endCxn id="140" idx="3"/>
          </p:cNvCxnSpPr>
          <p:nvPr/>
        </p:nvCxnSpPr>
        <p:spPr>
          <a:xfrm flipH="1">
            <a:off x="3291348" y="1850171"/>
            <a:ext cx="400623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7BB90E9-1E6B-4AB5-852C-29A5D5789EA3}"/>
              </a:ext>
            </a:extLst>
          </p:cNvPr>
          <p:cNvCxnSpPr>
            <a:cxnSpLocks/>
          </p:cNvCxnSpPr>
          <p:nvPr/>
        </p:nvCxnSpPr>
        <p:spPr>
          <a:xfrm flipH="1">
            <a:off x="9242295" y="4772425"/>
            <a:ext cx="55202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907D87D-7368-49D0-9C4A-E025EDA8BA0D}"/>
              </a:ext>
            </a:extLst>
          </p:cNvPr>
          <p:cNvCxnSpPr>
            <a:cxnSpLocks/>
          </p:cNvCxnSpPr>
          <p:nvPr/>
        </p:nvCxnSpPr>
        <p:spPr>
          <a:xfrm flipH="1">
            <a:off x="8602160" y="5070973"/>
            <a:ext cx="119215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7645742-29BD-4D8D-8124-0D849998E046}"/>
              </a:ext>
            </a:extLst>
          </p:cNvPr>
          <p:cNvCxnSpPr>
            <a:cxnSpLocks/>
          </p:cNvCxnSpPr>
          <p:nvPr/>
        </p:nvCxnSpPr>
        <p:spPr>
          <a:xfrm>
            <a:off x="9540172" y="4521941"/>
            <a:ext cx="2609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05BD894-B663-4FBA-96A6-3A2350A82674}"/>
              </a:ext>
            </a:extLst>
          </p:cNvPr>
          <p:cNvCxnSpPr>
            <a:cxnSpLocks/>
          </p:cNvCxnSpPr>
          <p:nvPr/>
        </p:nvCxnSpPr>
        <p:spPr>
          <a:xfrm flipV="1">
            <a:off x="9537151" y="4506763"/>
            <a:ext cx="0" cy="564210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B2C79B5E-6B98-42F8-9BC5-9B718AC1DCF6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9125016" y="4877945"/>
            <a:ext cx="0" cy="68305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D220666-9B1F-4A21-B772-AA35BF0FE452}"/>
              </a:ext>
            </a:extLst>
          </p:cNvPr>
          <p:cNvSpPr/>
          <p:nvPr/>
        </p:nvSpPr>
        <p:spPr>
          <a:xfrm>
            <a:off x="9796159" y="1585564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FeRAM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829FA166-C3FB-4F01-8FF4-1FA7962C94E1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8602160" y="757842"/>
            <a:ext cx="119399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9F88BA46-12AC-43D5-AB05-F0706DF8BCC3}"/>
              </a:ext>
            </a:extLst>
          </p:cNvPr>
          <p:cNvSpPr/>
          <p:nvPr/>
        </p:nvSpPr>
        <p:spPr>
          <a:xfrm>
            <a:off x="9796159" y="4096285"/>
            <a:ext cx="1008000" cy="5584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 Memory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09CAB7F-D715-4F70-BA34-5531D0857C14}"/>
              </a:ext>
            </a:extLst>
          </p:cNvPr>
          <p:cNvSpPr/>
          <p:nvPr/>
        </p:nvSpPr>
        <p:spPr>
          <a:xfrm>
            <a:off x="9796159" y="4653320"/>
            <a:ext cx="1008000" cy="5584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 Memory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55A5E44-157E-4140-A950-672E0A23FFFE}"/>
              </a:ext>
            </a:extLst>
          </p:cNvPr>
          <p:cNvSpPr/>
          <p:nvPr/>
        </p:nvSpPr>
        <p:spPr>
          <a:xfrm>
            <a:off x="9796159" y="505842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 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(32 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MByte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A7F95D7-A5DD-4951-9CD7-20E58EE1AE9F}"/>
              </a:ext>
            </a:extLst>
          </p:cNvPr>
          <p:cNvSpPr/>
          <p:nvPr/>
        </p:nvSpPr>
        <p:spPr>
          <a:xfrm>
            <a:off x="9794319" y="2691284"/>
            <a:ext cx="100984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SRAM</a:t>
            </a: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C83DEE2A-B08E-4821-B6D4-EE05923EA813}"/>
              </a:ext>
            </a:extLst>
          </p:cNvPr>
          <p:cNvCxnSpPr>
            <a:cxnSpLocks/>
          </p:cNvCxnSpPr>
          <p:nvPr/>
        </p:nvCxnSpPr>
        <p:spPr>
          <a:xfrm>
            <a:off x="1456681" y="4237272"/>
            <a:ext cx="360577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BFDA6AD7-5FEC-4517-9244-C882D6BDCF20}"/>
              </a:ext>
            </a:extLst>
          </p:cNvPr>
          <p:cNvSpPr/>
          <p:nvPr/>
        </p:nvSpPr>
        <p:spPr>
          <a:xfrm>
            <a:off x="2567791" y="283101"/>
            <a:ext cx="720000" cy="396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ULPI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PHY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19091062-CA8F-4AA2-8373-2E1888A424FF}"/>
              </a:ext>
            </a:extLst>
          </p:cNvPr>
          <p:cNvCxnSpPr>
            <a:cxnSpLocks/>
          </p:cNvCxnSpPr>
          <p:nvPr/>
        </p:nvCxnSpPr>
        <p:spPr>
          <a:xfrm flipH="1">
            <a:off x="1456681" y="792400"/>
            <a:ext cx="58419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41B5A60B-CA32-4583-9ED8-B458970503DA}"/>
              </a:ext>
            </a:extLst>
          </p:cNvPr>
          <p:cNvSpPr txBox="1"/>
          <p:nvPr/>
        </p:nvSpPr>
        <p:spPr>
          <a:xfrm>
            <a:off x="9598269" y="334781"/>
            <a:ext cx="136613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Storage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0A9C190D-CFC5-42F2-942F-322C15D4F36F}"/>
              </a:ext>
            </a:extLst>
          </p:cNvPr>
          <p:cNvSpPr txBox="1"/>
          <p:nvPr/>
        </p:nvSpPr>
        <p:spPr>
          <a:xfrm>
            <a:off x="148254" y="4155975"/>
            <a:ext cx="131370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PIC UART Interface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8F2704BE-DB2F-4DD9-B6B7-38B8BEEFB522}"/>
              </a:ext>
            </a:extLst>
          </p:cNvPr>
          <p:cNvSpPr txBox="1"/>
          <p:nvPr/>
        </p:nvSpPr>
        <p:spPr>
          <a:xfrm>
            <a:off x="9810365" y="3788264"/>
            <a:ext cx="99042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8" name="円弧 207">
            <a:extLst>
              <a:ext uri="{FF2B5EF4-FFF2-40B4-BE49-F238E27FC236}">
                <a16:creationId xmlns:a16="http://schemas.microsoft.com/office/drawing/2014/main" id="{ED7F9905-F0B1-47D3-A935-FB39B1B305F8}"/>
              </a:ext>
            </a:extLst>
          </p:cNvPr>
          <p:cNvSpPr/>
          <p:nvPr/>
        </p:nvSpPr>
        <p:spPr>
          <a:xfrm>
            <a:off x="5429781" y="664743"/>
            <a:ext cx="189735" cy="431190"/>
          </a:xfrm>
          <a:prstGeom prst="arc">
            <a:avLst>
              <a:gd name="adj1" fmla="val 14832087"/>
              <a:gd name="adj2" fmla="val 6997331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49393736-2A28-454E-9E4F-F95C5E8C90C5}"/>
              </a:ext>
            </a:extLst>
          </p:cNvPr>
          <p:cNvSpPr txBox="1"/>
          <p:nvPr/>
        </p:nvSpPr>
        <p:spPr>
          <a:xfrm>
            <a:off x="5590574" y="589748"/>
            <a:ext cx="1912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 User IO Group1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4" name="直線矢印コネクタ 233">
            <a:extLst>
              <a:ext uri="{FF2B5EF4-FFF2-40B4-BE49-F238E27FC236}">
                <a16:creationId xmlns:a16="http://schemas.microsoft.com/office/drawing/2014/main" id="{7701110A-ABDE-4F03-B6FE-AC5039F22956}"/>
              </a:ext>
            </a:extLst>
          </p:cNvPr>
          <p:cNvCxnSpPr>
            <a:cxnSpLocks/>
          </p:cNvCxnSpPr>
          <p:nvPr/>
        </p:nvCxnSpPr>
        <p:spPr>
          <a:xfrm flipV="1">
            <a:off x="3976521" y="2249238"/>
            <a:ext cx="0" cy="3857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矢印コネクタ 244">
            <a:extLst>
              <a:ext uri="{FF2B5EF4-FFF2-40B4-BE49-F238E27FC236}">
                <a16:creationId xmlns:a16="http://schemas.microsoft.com/office/drawing/2014/main" id="{9BE8E3F7-F447-4145-B36F-ED61AD692D87}"/>
              </a:ext>
            </a:extLst>
          </p:cNvPr>
          <p:cNvCxnSpPr>
            <a:cxnSpLocks/>
          </p:cNvCxnSpPr>
          <p:nvPr/>
        </p:nvCxnSpPr>
        <p:spPr>
          <a:xfrm flipH="1">
            <a:off x="3287791" y="2249238"/>
            <a:ext cx="70397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DE84C430-AEF0-4FFA-863D-D289B36EE3EF}"/>
              </a:ext>
            </a:extLst>
          </p:cNvPr>
          <p:cNvSpPr txBox="1"/>
          <p:nvPr/>
        </p:nvSpPr>
        <p:spPr>
          <a:xfrm>
            <a:off x="537138" y="5074847"/>
            <a:ext cx="91672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Power</a:t>
            </a:r>
            <a:r>
              <a:rPr lang="ja-JP" altLang="en-US" sz="105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5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Input</a:t>
            </a:r>
            <a:endParaRPr kumimoji="1" lang="ja-JP" altLang="en-US" sz="105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CDF91903-C8F3-4516-8E1C-68612F458FEC}"/>
              </a:ext>
            </a:extLst>
          </p:cNvPr>
          <p:cNvSpPr txBox="1"/>
          <p:nvPr/>
        </p:nvSpPr>
        <p:spPr>
          <a:xfrm>
            <a:off x="4706700" y="5868090"/>
            <a:ext cx="78699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PIC Debug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447C0929-867E-4D56-BBA9-6FBC4F2ACFD7}"/>
              </a:ext>
            </a:extLst>
          </p:cNvPr>
          <p:cNvCxnSpPr>
            <a:cxnSpLocks/>
          </p:cNvCxnSpPr>
          <p:nvPr/>
        </p:nvCxnSpPr>
        <p:spPr>
          <a:xfrm>
            <a:off x="1456681" y="3629956"/>
            <a:ext cx="360577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1CBB5DF1-3F76-4266-8B67-C771504A6121}"/>
              </a:ext>
            </a:extLst>
          </p:cNvPr>
          <p:cNvCxnSpPr>
            <a:cxnSpLocks/>
          </p:cNvCxnSpPr>
          <p:nvPr/>
        </p:nvCxnSpPr>
        <p:spPr>
          <a:xfrm flipH="1">
            <a:off x="8602160" y="4479419"/>
            <a:ext cx="40419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8664A5CC-20D7-4BAA-A51E-B62AA9426587}"/>
              </a:ext>
            </a:extLst>
          </p:cNvPr>
          <p:cNvSpPr/>
          <p:nvPr/>
        </p:nvSpPr>
        <p:spPr>
          <a:xfrm>
            <a:off x="9006353" y="4080894"/>
            <a:ext cx="237325" cy="79705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lIns="36000" tIns="36000" rIns="36000" bIns="36000"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SELECTOR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0B75CF80-298E-4808-9A09-B6FDF7F370AB}"/>
              </a:ext>
            </a:extLst>
          </p:cNvPr>
          <p:cNvCxnSpPr>
            <a:cxnSpLocks/>
          </p:cNvCxnSpPr>
          <p:nvPr/>
        </p:nvCxnSpPr>
        <p:spPr>
          <a:xfrm flipH="1">
            <a:off x="3276821" y="481101"/>
            <a:ext cx="401436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9BE7D334-9D3E-4F84-8FB9-59A19F0367CB}"/>
              </a:ext>
            </a:extLst>
          </p:cNvPr>
          <p:cNvCxnSpPr>
            <a:cxnSpLocks/>
          </p:cNvCxnSpPr>
          <p:nvPr/>
        </p:nvCxnSpPr>
        <p:spPr>
          <a:xfrm flipH="1">
            <a:off x="6031499" y="5560997"/>
            <a:ext cx="31077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3B0FFC7-FDE2-4711-8D4B-EA6453B1A1A1}"/>
              </a:ext>
            </a:extLst>
          </p:cNvPr>
          <p:cNvSpPr/>
          <p:nvPr/>
        </p:nvSpPr>
        <p:spPr>
          <a:xfrm>
            <a:off x="7291181" y="283101"/>
            <a:ext cx="1312817" cy="50806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</a:p>
          <a:p>
            <a:pPr algn="ctr"/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Xilinx Artix7</a:t>
            </a:r>
          </a:p>
          <a:p>
            <a:pPr algn="ctr"/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066A356-7494-4C18-963C-B854F9FC5796}"/>
              </a:ext>
            </a:extLst>
          </p:cNvPr>
          <p:cNvSpPr/>
          <p:nvPr/>
        </p:nvSpPr>
        <p:spPr>
          <a:xfrm>
            <a:off x="5062454" y="2490062"/>
            <a:ext cx="975552" cy="32290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TRCH</a:t>
            </a:r>
          </a:p>
          <a:p>
            <a:pPr algn="ctr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8bit PIC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73EBA14A-4105-4AC7-9B53-3680F38AF096}"/>
              </a:ext>
            </a:extLst>
          </p:cNvPr>
          <p:cNvCxnSpPr>
            <a:cxnSpLocks/>
          </p:cNvCxnSpPr>
          <p:nvPr/>
        </p:nvCxnSpPr>
        <p:spPr>
          <a:xfrm flipV="1">
            <a:off x="2959393" y="4771558"/>
            <a:ext cx="0" cy="244296"/>
          </a:xfrm>
          <a:prstGeom prst="straightConnector1">
            <a:avLst/>
          </a:prstGeom>
          <a:ln w="28575">
            <a:solidFill>
              <a:schemeClr val="accent2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938777C7-21E0-4DC9-954D-D4120190AC10}"/>
              </a:ext>
            </a:extLst>
          </p:cNvPr>
          <p:cNvSpPr txBox="1"/>
          <p:nvPr/>
        </p:nvSpPr>
        <p:spPr>
          <a:xfrm>
            <a:off x="3033725" y="2723414"/>
            <a:ext cx="12512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Internal I2C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9A328595-39F2-4C17-B275-539662F51CCD}"/>
              </a:ext>
            </a:extLst>
          </p:cNvPr>
          <p:cNvSpPr txBox="1"/>
          <p:nvPr/>
        </p:nvSpPr>
        <p:spPr>
          <a:xfrm>
            <a:off x="2057474" y="3460338"/>
            <a:ext cx="12512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External I2C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BFB9ECA4-1366-450D-8F0F-CB22F0E4DAAC}"/>
              </a:ext>
            </a:extLst>
          </p:cNvPr>
          <p:cNvCxnSpPr>
            <a:cxnSpLocks/>
          </p:cNvCxnSpPr>
          <p:nvPr/>
        </p:nvCxnSpPr>
        <p:spPr>
          <a:xfrm flipV="1">
            <a:off x="4536761" y="2068689"/>
            <a:ext cx="0" cy="841378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四角形: 角を丸くする 269">
            <a:extLst>
              <a:ext uri="{FF2B5EF4-FFF2-40B4-BE49-F238E27FC236}">
                <a16:creationId xmlns:a16="http://schemas.microsoft.com/office/drawing/2014/main" id="{BB07A484-1F47-465E-BF82-C9BC01B15E1B}"/>
              </a:ext>
            </a:extLst>
          </p:cNvPr>
          <p:cNvSpPr/>
          <p:nvPr/>
        </p:nvSpPr>
        <p:spPr>
          <a:xfrm>
            <a:off x="2062012" y="2934044"/>
            <a:ext cx="594818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Voltage</a:t>
            </a:r>
          </a:p>
          <a:p>
            <a:pPr algn="ctr"/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Monitor</a:t>
            </a:r>
            <a:endParaRPr kumimoji="1" lang="en-US" altLang="ja-JP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6A43B49B-9D83-46C9-961E-0F8A340C73BC}"/>
              </a:ext>
            </a:extLst>
          </p:cNvPr>
          <p:cNvSpPr/>
          <p:nvPr/>
        </p:nvSpPr>
        <p:spPr>
          <a:xfrm>
            <a:off x="7353085" y="3387974"/>
            <a:ext cx="1182321" cy="994659"/>
          </a:xfrm>
          <a:prstGeom prst="roundRect">
            <a:avLst>
              <a:gd name="adj" fmla="val 11088"/>
            </a:avLst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ARM</a:t>
            </a:r>
          </a:p>
          <a:p>
            <a:pPr algn="ctr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Cortex-M3</a:t>
            </a:r>
          </a:p>
          <a:p>
            <a:pPr algn="ctr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(soft core)</a:t>
            </a:r>
            <a:endParaRPr kumimoji="1" lang="ja-JP" altLang="en-US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89" name="直線矢印コネクタ 288">
            <a:extLst>
              <a:ext uri="{FF2B5EF4-FFF2-40B4-BE49-F238E27FC236}">
                <a16:creationId xmlns:a16="http://schemas.microsoft.com/office/drawing/2014/main" id="{06A08EA5-30B8-4226-A34F-1B6236A99ECD}"/>
              </a:ext>
            </a:extLst>
          </p:cNvPr>
          <p:cNvCxnSpPr>
            <a:cxnSpLocks/>
          </p:cNvCxnSpPr>
          <p:nvPr/>
        </p:nvCxnSpPr>
        <p:spPr>
          <a:xfrm>
            <a:off x="1456681" y="4771558"/>
            <a:ext cx="1502712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5756CB4-49CA-42C7-9737-2C9FA59BC8CE}"/>
              </a:ext>
            </a:extLst>
          </p:cNvPr>
          <p:cNvSpPr/>
          <p:nvPr/>
        </p:nvSpPr>
        <p:spPr>
          <a:xfrm>
            <a:off x="9796159" y="1009842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 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(32 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MByte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178B2822-A1F2-47C0-BFBB-E6E5669BB192}"/>
              </a:ext>
            </a:extLst>
          </p:cNvPr>
          <p:cNvSpPr/>
          <p:nvPr/>
        </p:nvSpPr>
        <p:spPr>
          <a:xfrm>
            <a:off x="9796159" y="2080174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FeRAM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7670C04F-8EBA-4647-ACA1-6DE1C93D622C}"/>
              </a:ext>
            </a:extLst>
          </p:cNvPr>
          <p:cNvSpPr/>
          <p:nvPr/>
        </p:nvSpPr>
        <p:spPr>
          <a:xfrm>
            <a:off x="9796159" y="3195284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SRAM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E45B6C43-341F-4CB3-AE88-787132072BD9}"/>
              </a:ext>
            </a:extLst>
          </p:cNvPr>
          <p:cNvCxnSpPr>
            <a:cxnSpLocks/>
          </p:cNvCxnSpPr>
          <p:nvPr/>
        </p:nvCxnSpPr>
        <p:spPr>
          <a:xfrm flipH="1">
            <a:off x="8602160" y="1825708"/>
            <a:ext cx="11894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ABA246B7-81D6-444A-9E6F-F0A3D3922151}"/>
              </a:ext>
            </a:extLst>
          </p:cNvPr>
          <p:cNvCxnSpPr>
            <a:cxnSpLocks/>
          </p:cNvCxnSpPr>
          <p:nvPr/>
        </p:nvCxnSpPr>
        <p:spPr>
          <a:xfrm flipH="1">
            <a:off x="8602160" y="2294432"/>
            <a:ext cx="11894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81B5640-5CE1-4796-8D4D-EA4A07CC442C}"/>
              </a:ext>
            </a:extLst>
          </p:cNvPr>
          <p:cNvCxnSpPr>
            <a:cxnSpLocks/>
          </p:cNvCxnSpPr>
          <p:nvPr/>
        </p:nvCxnSpPr>
        <p:spPr>
          <a:xfrm flipH="1">
            <a:off x="8602160" y="1239134"/>
            <a:ext cx="119893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C07E196-CABB-491E-9730-91DC0F8CA531}"/>
              </a:ext>
            </a:extLst>
          </p:cNvPr>
          <p:cNvCxnSpPr>
            <a:cxnSpLocks/>
          </p:cNvCxnSpPr>
          <p:nvPr/>
        </p:nvCxnSpPr>
        <p:spPr>
          <a:xfrm flipH="1">
            <a:off x="8602160" y="2943284"/>
            <a:ext cx="11894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76847F6E-CFF6-426C-9EE5-20A857B17D97}"/>
              </a:ext>
            </a:extLst>
          </p:cNvPr>
          <p:cNvCxnSpPr>
            <a:cxnSpLocks/>
          </p:cNvCxnSpPr>
          <p:nvPr/>
        </p:nvCxnSpPr>
        <p:spPr>
          <a:xfrm flipH="1">
            <a:off x="8602160" y="3429000"/>
            <a:ext cx="11894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1BA29134-097B-4141-8F73-281FDB633C2A}"/>
              </a:ext>
            </a:extLst>
          </p:cNvPr>
          <p:cNvSpPr/>
          <p:nvPr/>
        </p:nvSpPr>
        <p:spPr>
          <a:xfrm>
            <a:off x="2571348" y="1652171"/>
            <a:ext cx="720000" cy="396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CAN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PHY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AE12A027-DE69-499B-98CA-559A96D67FC3}"/>
              </a:ext>
            </a:extLst>
          </p:cNvPr>
          <p:cNvSpPr/>
          <p:nvPr/>
        </p:nvSpPr>
        <p:spPr>
          <a:xfrm>
            <a:off x="2571348" y="2051238"/>
            <a:ext cx="720000" cy="396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SPI-CAN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6435D9F1-CB68-4DD3-9465-500CDA6BA76C}"/>
              </a:ext>
            </a:extLst>
          </p:cNvPr>
          <p:cNvSpPr txBox="1"/>
          <p:nvPr/>
        </p:nvSpPr>
        <p:spPr>
          <a:xfrm>
            <a:off x="3447406" y="2086224"/>
            <a:ext cx="7156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TRCH SPI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01449281-579A-4FEB-9DD5-422AA93F5303}"/>
              </a:ext>
            </a:extLst>
          </p:cNvPr>
          <p:cNvCxnSpPr>
            <a:cxnSpLocks/>
          </p:cNvCxnSpPr>
          <p:nvPr/>
        </p:nvCxnSpPr>
        <p:spPr>
          <a:xfrm flipH="1">
            <a:off x="4536934" y="2068688"/>
            <a:ext cx="275601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C987D0F8-D4FC-456C-A4A2-4D5F6787FEAC}"/>
              </a:ext>
            </a:extLst>
          </p:cNvPr>
          <p:cNvCxnSpPr>
            <a:cxnSpLocks/>
          </p:cNvCxnSpPr>
          <p:nvPr/>
        </p:nvCxnSpPr>
        <p:spPr>
          <a:xfrm flipH="1">
            <a:off x="3964613" y="2635010"/>
            <a:ext cx="10978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D0676A1-CE22-4BC5-A833-C114F49026E9}"/>
              </a:ext>
            </a:extLst>
          </p:cNvPr>
          <p:cNvCxnSpPr>
            <a:cxnSpLocks/>
          </p:cNvCxnSpPr>
          <p:nvPr/>
        </p:nvCxnSpPr>
        <p:spPr>
          <a:xfrm flipH="1">
            <a:off x="6036675" y="2635050"/>
            <a:ext cx="125813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9ADC8E1-EF51-4858-A47A-AB1EFBE74A9B}"/>
              </a:ext>
            </a:extLst>
          </p:cNvPr>
          <p:cNvSpPr txBox="1"/>
          <p:nvPr/>
        </p:nvSpPr>
        <p:spPr>
          <a:xfrm>
            <a:off x="6120700" y="2464985"/>
            <a:ext cx="71561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PROG_B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CF6FBABE-340C-476C-94A2-1CBDDAEAE85D}"/>
              </a:ext>
            </a:extLst>
          </p:cNvPr>
          <p:cNvCxnSpPr>
            <a:cxnSpLocks/>
          </p:cNvCxnSpPr>
          <p:nvPr/>
        </p:nvCxnSpPr>
        <p:spPr>
          <a:xfrm>
            <a:off x="6021001" y="5009721"/>
            <a:ext cx="127018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2BF15699-1F68-4D19-AF3C-C05CC7EEE519}"/>
              </a:ext>
            </a:extLst>
          </p:cNvPr>
          <p:cNvSpPr txBox="1"/>
          <p:nvPr/>
        </p:nvSpPr>
        <p:spPr>
          <a:xfrm>
            <a:off x="6085338" y="4826742"/>
            <a:ext cx="1194753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FPGA_WATCHDOG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3680179F-188B-40FC-B5EF-9CEBB8D6B59A}"/>
              </a:ext>
            </a:extLst>
          </p:cNvPr>
          <p:cNvCxnSpPr>
            <a:cxnSpLocks/>
          </p:cNvCxnSpPr>
          <p:nvPr/>
        </p:nvCxnSpPr>
        <p:spPr>
          <a:xfrm flipH="1">
            <a:off x="6039225" y="4232907"/>
            <a:ext cx="125558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7C08CA29-3BFA-4562-819F-874BF6FEECF2}"/>
              </a:ext>
            </a:extLst>
          </p:cNvPr>
          <p:cNvSpPr txBox="1"/>
          <p:nvPr/>
        </p:nvSpPr>
        <p:spPr>
          <a:xfrm>
            <a:off x="6120700" y="4046921"/>
            <a:ext cx="111958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 BOOT[1:0]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E8C11F8F-B841-4030-AB5C-D687F4F06BF2}"/>
              </a:ext>
            </a:extLst>
          </p:cNvPr>
          <p:cNvCxnSpPr>
            <a:cxnSpLocks/>
          </p:cNvCxnSpPr>
          <p:nvPr/>
        </p:nvCxnSpPr>
        <p:spPr>
          <a:xfrm>
            <a:off x="1456681" y="2041821"/>
            <a:ext cx="82463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C57CA253-125A-4292-B47F-90CF3A940FF0}"/>
              </a:ext>
            </a:extLst>
          </p:cNvPr>
          <p:cNvCxnSpPr>
            <a:cxnSpLocks/>
          </p:cNvCxnSpPr>
          <p:nvPr/>
        </p:nvCxnSpPr>
        <p:spPr>
          <a:xfrm>
            <a:off x="2287540" y="1841102"/>
            <a:ext cx="0" cy="417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8D30E1C6-7DB7-42FF-96F4-4B78769ECD9B}"/>
              </a:ext>
            </a:extLst>
          </p:cNvPr>
          <p:cNvCxnSpPr>
            <a:cxnSpLocks/>
          </p:cNvCxnSpPr>
          <p:nvPr/>
        </p:nvCxnSpPr>
        <p:spPr>
          <a:xfrm flipH="1">
            <a:off x="2287540" y="1850171"/>
            <a:ext cx="2838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111EAE83-7129-4EA1-9FAD-3D55B3DCC8D2}"/>
              </a:ext>
            </a:extLst>
          </p:cNvPr>
          <p:cNvCxnSpPr>
            <a:cxnSpLocks/>
          </p:cNvCxnSpPr>
          <p:nvPr/>
        </p:nvCxnSpPr>
        <p:spPr>
          <a:xfrm flipH="1" flipV="1">
            <a:off x="2296302" y="2249238"/>
            <a:ext cx="2750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テキスト ボックス 351">
            <a:extLst>
              <a:ext uri="{FF2B5EF4-FFF2-40B4-BE49-F238E27FC236}">
                <a16:creationId xmlns:a16="http://schemas.microsoft.com/office/drawing/2014/main" id="{886CEDB6-CC3C-410D-9B76-10B2AB2FA841}"/>
              </a:ext>
            </a:extLst>
          </p:cNvPr>
          <p:cNvSpPr txBox="1"/>
          <p:nvPr/>
        </p:nvSpPr>
        <p:spPr>
          <a:xfrm>
            <a:off x="148254" y="1937161"/>
            <a:ext cx="113285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Interface</a:t>
            </a:r>
          </a:p>
        </p:txBody>
      </p:sp>
      <p:cxnSp>
        <p:nvCxnSpPr>
          <p:cNvPr id="363" name="直線矢印コネクタ 362">
            <a:extLst>
              <a:ext uri="{FF2B5EF4-FFF2-40B4-BE49-F238E27FC236}">
                <a16:creationId xmlns:a16="http://schemas.microsoft.com/office/drawing/2014/main" id="{0CE96DCF-C187-4352-882E-9C94E235AEB0}"/>
              </a:ext>
            </a:extLst>
          </p:cNvPr>
          <p:cNvCxnSpPr>
            <a:cxnSpLocks/>
          </p:cNvCxnSpPr>
          <p:nvPr/>
        </p:nvCxnSpPr>
        <p:spPr>
          <a:xfrm>
            <a:off x="8602160" y="5236730"/>
            <a:ext cx="52077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A126E590-95FD-456A-A6CF-80B2BC8644F1}"/>
              </a:ext>
            </a:extLst>
          </p:cNvPr>
          <p:cNvSpPr txBox="1"/>
          <p:nvPr/>
        </p:nvSpPr>
        <p:spPr>
          <a:xfrm>
            <a:off x="3917126" y="4364374"/>
            <a:ext cx="12512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Board Watchdog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FF6AB235-2A14-4666-A975-55B0C9ABD7D4}"/>
              </a:ext>
            </a:extLst>
          </p:cNvPr>
          <p:cNvCxnSpPr>
            <a:cxnSpLocks/>
          </p:cNvCxnSpPr>
          <p:nvPr/>
        </p:nvCxnSpPr>
        <p:spPr>
          <a:xfrm>
            <a:off x="6029224" y="4736908"/>
            <a:ext cx="12675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9201927-C5E7-4AD3-97D0-76181805723B}"/>
              </a:ext>
            </a:extLst>
          </p:cNvPr>
          <p:cNvSpPr txBox="1"/>
          <p:nvPr/>
        </p:nvSpPr>
        <p:spPr>
          <a:xfrm>
            <a:off x="6087517" y="4553929"/>
            <a:ext cx="109371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FPGA_MEM_SEL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6AF03F29-66DA-4167-AA1F-1973E638E022}"/>
              </a:ext>
            </a:extLst>
          </p:cNvPr>
          <p:cNvCxnSpPr>
            <a:cxnSpLocks/>
          </p:cNvCxnSpPr>
          <p:nvPr/>
        </p:nvCxnSpPr>
        <p:spPr>
          <a:xfrm>
            <a:off x="6468049" y="2636298"/>
            <a:ext cx="0" cy="198922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79604923-7FE6-4D58-8692-3C41894B273D}"/>
              </a:ext>
            </a:extLst>
          </p:cNvPr>
          <p:cNvCxnSpPr>
            <a:cxnSpLocks/>
          </p:cNvCxnSpPr>
          <p:nvPr/>
        </p:nvCxnSpPr>
        <p:spPr>
          <a:xfrm>
            <a:off x="6038006" y="2835220"/>
            <a:ext cx="43004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E32E2FA5-E295-40DB-8E5E-EF9FF71F51E4}"/>
              </a:ext>
            </a:extLst>
          </p:cNvPr>
          <p:cNvSpPr txBox="1"/>
          <p:nvPr/>
        </p:nvSpPr>
        <p:spPr>
          <a:xfrm>
            <a:off x="6075312" y="5400262"/>
            <a:ext cx="1460139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TRCH_CFG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_MEM_SEL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D4E0F1D1-B47D-4D13-80BE-B9048317B703}"/>
              </a:ext>
            </a:extLst>
          </p:cNvPr>
          <p:cNvCxnSpPr>
            <a:cxnSpLocks/>
          </p:cNvCxnSpPr>
          <p:nvPr/>
        </p:nvCxnSpPr>
        <p:spPr>
          <a:xfrm>
            <a:off x="1456681" y="4529982"/>
            <a:ext cx="360577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4006DFF2-0446-4603-9FEF-BFDFB2E71445}"/>
              </a:ext>
            </a:extLst>
          </p:cNvPr>
          <p:cNvSpPr txBox="1"/>
          <p:nvPr/>
        </p:nvSpPr>
        <p:spPr>
          <a:xfrm>
            <a:off x="537138" y="4716123"/>
            <a:ext cx="91672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IO Enable</a:t>
            </a:r>
            <a:endParaRPr kumimoji="1" lang="ja-JP" altLang="en-US" sz="105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7" name="直線矢印コネクタ 156">
            <a:extLst>
              <a:ext uri="{FF2B5EF4-FFF2-40B4-BE49-F238E27FC236}">
                <a16:creationId xmlns:a16="http://schemas.microsoft.com/office/drawing/2014/main" id="{EEE03EAD-7366-44B5-B06C-C360144D78D4}"/>
              </a:ext>
            </a:extLst>
          </p:cNvPr>
          <p:cNvCxnSpPr>
            <a:cxnSpLocks/>
          </p:cNvCxnSpPr>
          <p:nvPr/>
        </p:nvCxnSpPr>
        <p:spPr>
          <a:xfrm>
            <a:off x="1456681" y="6073875"/>
            <a:ext cx="409091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A15EB570-F65E-4401-9470-39CBCCA38200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550230" y="5719124"/>
            <a:ext cx="0" cy="354751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0DA193D3-18E6-4009-8CCA-ED99F110F3EF}"/>
              </a:ext>
            </a:extLst>
          </p:cNvPr>
          <p:cNvCxnSpPr>
            <a:cxnSpLocks/>
          </p:cNvCxnSpPr>
          <p:nvPr/>
        </p:nvCxnSpPr>
        <p:spPr>
          <a:xfrm>
            <a:off x="1456681" y="6352220"/>
            <a:ext cx="64909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28A3761F-817E-45A4-99BA-16467E862716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947590" y="5363730"/>
            <a:ext cx="0" cy="98849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4CB75861-290B-48BE-9964-851CB73CB5AA}"/>
              </a:ext>
            </a:extLst>
          </p:cNvPr>
          <p:cNvSpPr txBox="1"/>
          <p:nvPr/>
        </p:nvSpPr>
        <p:spPr>
          <a:xfrm>
            <a:off x="155874" y="5981464"/>
            <a:ext cx="131370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PIC Debug Signals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544F9C16-4408-4A5C-B4C1-F8C95AD35AC5}"/>
              </a:ext>
            </a:extLst>
          </p:cNvPr>
          <p:cNvCxnSpPr>
            <a:cxnSpLocks/>
          </p:cNvCxnSpPr>
          <p:nvPr/>
        </p:nvCxnSpPr>
        <p:spPr>
          <a:xfrm flipH="1">
            <a:off x="1456681" y="969139"/>
            <a:ext cx="5841921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028E526C-C423-49E9-8057-957FC57D6D5E}"/>
              </a:ext>
            </a:extLst>
          </p:cNvPr>
          <p:cNvSpPr txBox="1"/>
          <p:nvPr/>
        </p:nvSpPr>
        <p:spPr>
          <a:xfrm>
            <a:off x="5248098" y="1087859"/>
            <a:ext cx="1912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 User IO Group2</a:t>
            </a:r>
            <a:endParaRPr kumimoji="1" lang="ja-JP" altLang="en-US" sz="11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243A8D09-21D5-4887-9EE3-FBC25F83A231}"/>
              </a:ext>
            </a:extLst>
          </p:cNvPr>
          <p:cNvCxnSpPr>
            <a:cxnSpLocks/>
          </p:cNvCxnSpPr>
          <p:nvPr/>
        </p:nvCxnSpPr>
        <p:spPr>
          <a:xfrm flipH="1">
            <a:off x="1456681" y="1317528"/>
            <a:ext cx="58419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587A03B3-1199-4CA7-B6E8-5B8F09C794D8}"/>
              </a:ext>
            </a:extLst>
          </p:cNvPr>
          <p:cNvCxnSpPr>
            <a:cxnSpLocks/>
          </p:cNvCxnSpPr>
          <p:nvPr/>
        </p:nvCxnSpPr>
        <p:spPr>
          <a:xfrm flipH="1">
            <a:off x="1456681" y="1494267"/>
            <a:ext cx="5841921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円弧 181">
            <a:extLst>
              <a:ext uri="{FF2B5EF4-FFF2-40B4-BE49-F238E27FC236}">
                <a16:creationId xmlns:a16="http://schemas.microsoft.com/office/drawing/2014/main" id="{C32EB048-1A71-47B4-8C6A-BC815E626C4D}"/>
              </a:ext>
            </a:extLst>
          </p:cNvPr>
          <p:cNvSpPr/>
          <p:nvPr/>
        </p:nvSpPr>
        <p:spPr>
          <a:xfrm>
            <a:off x="5073485" y="1188929"/>
            <a:ext cx="189735" cy="431190"/>
          </a:xfrm>
          <a:prstGeom prst="arc">
            <a:avLst>
              <a:gd name="adj1" fmla="val 14832087"/>
              <a:gd name="adj2" fmla="val 6997331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DDC3396C-4FCA-42F1-A866-F24CC5DA9260}"/>
              </a:ext>
            </a:extLst>
          </p:cNvPr>
          <p:cNvSpPr txBox="1"/>
          <p:nvPr/>
        </p:nvSpPr>
        <p:spPr>
          <a:xfrm>
            <a:off x="4916306" y="6110897"/>
            <a:ext cx="2975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 User IO Group4 / Cortex-M3 JTAG</a:t>
            </a:r>
            <a:endParaRPr kumimoji="1" lang="ja-JP" altLang="en-US" sz="11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C8758035-FE3C-44FA-9E3C-62AC45FD10CB}"/>
              </a:ext>
            </a:extLst>
          </p:cNvPr>
          <p:cNvSpPr txBox="1"/>
          <p:nvPr/>
        </p:nvSpPr>
        <p:spPr>
          <a:xfrm>
            <a:off x="148254" y="714706"/>
            <a:ext cx="1301993" cy="3533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IO Group 1</a:t>
            </a:r>
          </a:p>
          <a:p>
            <a:pPr>
              <a:lnSpc>
                <a:spcPts val="7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 x 16, </a:t>
            </a:r>
          </a:p>
          <a:p>
            <a:pPr>
              <a:lnSpc>
                <a:spcPts val="7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power input</a:t>
            </a:r>
            <a:endParaRPr kumimoji="1" lang="ja-JP" altLang="en-US" sz="900" b="1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BE27294E-C73B-4AEB-9863-0874C9D59929}"/>
              </a:ext>
            </a:extLst>
          </p:cNvPr>
          <p:cNvSpPr txBox="1"/>
          <p:nvPr/>
        </p:nvSpPr>
        <p:spPr>
          <a:xfrm>
            <a:off x="148254" y="1225990"/>
            <a:ext cx="1301993" cy="375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IO Group 2</a:t>
            </a:r>
          </a:p>
          <a:p>
            <a:pPr>
              <a:lnSpc>
                <a:spcPts val="8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 x 16, </a:t>
            </a:r>
          </a:p>
          <a:p>
            <a:pPr>
              <a:lnSpc>
                <a:spcPts val="8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power input</a:t>
            </a:r>
            <a:endParaRPr kumimoji="1" lang="ja-JP" altLang="en-US" sz="900" b="1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0" name="四角形: 角を丸くする 199">
            <a:extLst>
              <a:ext uri="{FF2B5EF4-FFF2-40B4-BE49-F238E27FC236}">
                <a16:creationId xmlns:a16="http://schemas.microsoft.com/office/drawing/2014/main" id="{BCD440C1-CFB3-4A85-838B-219B0D8B4719}"/>
              </a:ext>
            </a:extLst>
          </p:cNvPr>
          <p:cNvSpPr/>
          <p:nvPr/>
        </p:nvSpPr>
        <p:spPr>
          <a:xfrm>
            <a:off x="2062012" y="2593593"/>
            <a:ext cx="594818" cy="288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ja-JP" sz="9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9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Sensor</a:t>
            </a:r>
            <a:endParaRPr kumimoji="1" lang="en-US" altLang="ja-JP" sz="9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1D549963-4127-449E-ADAD-A8CB90AF6303}"/>
              </a:ext>
            </a:extLst>
          </p:cNvPr>
          <p:cNvCxnSpPr>
            <a:cxnSpLocks/>
          </p:cNvCxnSpPr>
          <p:nvPr/>
        </p:nvCxnSpPr>
        <p:spPr>
          <a:xfrm flipV="1">
            <a:off x="4700321" y="2294432"/>
            <a:ext cx="0" cy="1335524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1FE85EAC-785A-421E-BD8B-CABF5176DB79}"/>
              </a:ext>
            </a:extLst>
          </p:cNvPr>
          <p:cNvCxnSpPr>
            <a:cxnSpLocks/>
          </p:cNvCxnSpPr>
          <p:nvPr/>
        </p:nvCxnSpPr>
        <p:spPr>
          <a:xfrm flipH="1">
            <a:off x="4692701" y="2284664"/>
            <a:ext cx="260488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5E0B9794-ED63-4E1F-A4D6-F70AD0FC92BC}"/>
              </a:ext>
            </a:extLst>
          </p:cNvPr>
          <p:cNvSpPr/>
          <p:nvPr/>
        </p:nvSpPr>
        <p:spPr>
          <a:xfrm>
            <a:off x="2165256" y="4890535"/>
            <a:ext cx="645051" cy="59645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Power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Block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96DD161D-0734-406C-A298-7FCEF4A7B24D}"/>
              </a:ext>
            </a:extLst>
          </p:cNvPr>
          <p:cNvCxnSpPr>
            <a:cxnSpLocks/>
          </p:cNvCxnSpPr>
          <p:nvPr/>
        </p:nvCxnSpPr>
        <p:spPr>
          <a:xfrm flipH="1">
            <a:off x="1456681" y="5021857"/>
            <a:ext cx="720029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306">
            <a:extLst>
              <a:ext uri="{FF2B5EF4-FFF2-40B4-BE49-F238E27FC236}">
                <a16:creationId xmlns:a16="http://schemas.microsoft.com/office/drawing/2014/main" id="{D5765890-0262-4C66-9B90-0523A7A42E51}"/>
              </a:ext>
            </a:extLst>
          </p:cNvPr>
          <p:cNvCxnSpPr>
            <a:cxnSpLocks/>
          </p:cNvCxnSpPr>
          <p:nvPr/>
        </p:nvCxnSpPr>
        <p:spPr>
          <a:xfrm flipH="1">
            <a:off x="1456681" y="5379978"/>
            <a:ext cx="708575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983AA018-16B8-43A5-A2FB-3B554D307FA7}"/>
              </a:ext>
            </a:extLst>
          </p:cNvPr>
          <p:cNvCxnSpPr>
            <a:cxnSpLocks/>
          </p:cNvCxnSpPr>
          <p:nvPr/>
        </p:nvCxnSpPr>
        <p:spPr>
          <a:xfrm flipH="1">
            <a:off x="2804011" y="5023735"/>
            <a:ext cx="3903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9E92C130-1B39-4383-9502-24ED12D3C0AA}"/>
              </a:ext>
            </a:extLst>
          </p:cNvPr>
          <p:cNvCxnSpPr>
            <a:cxnSpLocks/>
          </p:cNvCxnSpPr>
          <p:nvPr/>
        </p:nvCxnSpPr>
        <p:spPr>
          <a:xfrm flipH="1">
            <a:off x="2804066" y="5189190"/>
            <a:ext cx="3903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矢印コネクタ 219">
            <a:extLst>
              <a:ext uri="{FF2B5EF4-FFF2-40B4-BE49-F238E27FC236}">
                <a16:creationId xmlns:a16="http://schemas.microsoft.com/office/drawing/2014/main" id="{34EEA602-3B1F-417E-B707-B68CC1C3FDC2}"/>
              </a:ext>
            </a:extLst>
          </p:cNvPr>
          <p:cNvCxnSpPr>
            <a:cxnSpLocks/>
          </p:cNvCxnSpPr>
          <p:nvPr/>
        </p:nvCxnSpPr>
        <p:spPr>
          <a:xfrm flipH="1">
            <a:off x="2804011" y="5335687"/>
            <a:ext cx="3903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E1618FDC-EBC8-41E3-B19E-5956434C26E1}"/>
              </a:ext>
            </a:extLst>
          </p:cNvPr>
          <p:cNvSpPr txBox="1"/>
          <p:nvPr/>
        </p:nvSpPr>
        <p:spPr>
          <a:xfrm>
            <a:off x="3217025" y="4960060"/>
            <a:ext cx="406927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3.3V</a:t>
            </a:r>
          </a:p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1.8V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1.0V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6" name="直線矢印コネクタ 255">
            <a:extLst>
              <a:ext uri="{FF2B5EF4-FFF2-40B4-BE49-F238E27FC236}">
                <a16:creationId xmlns:a16="http://schemas.microsoft.com/office/drawing/2014/main" id="{0B67227B-2C22-42AE-947B-1E76C423DD2E}"/>
              </a:ext>
            </a:extLst>
          </p:cNvPr>
          <p:cNvCxnSpPr>
            <a:cxnSpLocks/>
          </p:cNvCxnSpPr>
          <p:nvPr/>
        </p:nvCxnSpPr>
        <p:spPr>
          <a:xfrm flipH="1">
            <a:off x="1456681" y="481101"/>
            <a:ext cx="111111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0D02885D-1813-41E6-8F2F-37D6F4F49242}"/>
              </a:ext>
            </a:extLst>
          </p:cNvPr>
          <p:cNvSpPr txBox="1"/>
          <p:nvPr/>
        </p:nvSpPr>
        <p:spPr>
          <a:xfrm>
            <a:off x="148254" y="402031"/>
            <a:ext cx="113285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SCBus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8" name="直線矢印コネクタ 257">
            <a:extLst>
              <a:ext uri="{FF2B5EF4-FFF2-40B4-BE49-F238E27FC236}">
                <a16:creationId xmlns:a16="http://schemas.microsoft.com/office/drawing/2014/main" id="{E11CBFF7-986D-4CE5-8AA7-D43FE67DED41}"/>
              </a:ext>
            </a:extLst>
          </p:cNvPr>
          <p:cNvCxnSpPr>
            <a:cxnSpLocks/>
          </p:cNvCxnSpPr>
          <p:nvPr/>
        </p:nvCxnSpPr>
        <p:spPr>
          <a:xfrm>
            <a:off x="2660327" y="2737593"/>
            <a:ext cx="276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258">
            <a:extLst>
              <a:ext uri="{FF2B5EF4-FFF2-40B4-BE49-F238E27FC236}">
                <a16:creationId xmlns:a16="http://schemas.microsoft.com/office/drawing/2014/main" id="{D88C95B4-750E-4824-9492-A5197756B71B}"/>
              </a:ext>
            </a:extLst>
          </p:cNvPr>
          <p:cNvCxnSpPr>
            <a:cxnSpLocks/>
          </p:cNvCxnSpPr>
          <p:nvPr/>
        </p:nvCxnSpPr>
        <p:spPr>
          <a:xfrm>
            <a:off x="2660327" y="3078044"/>
            <a:ext cx="276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矢印コネクタ 259">
            <a:extLst>
              <a:ext uri="{FF2B5EF4-FFF2-40B4-BE49-F238E27FC236}">
                <a16:creationId xmlns:a16="http://schemas.microsoft.com/office/drawing/2014/main" id="{69D7599A-7404-490A-9ECE-89ACF3882F4B}"/>
              </a:ext>
            </a:extLst>
          </p:cNvPr>
          <p:cNvCxnSpPr>
            <a:cxnSpLocks/>
          </p:cNvCxnSpPr>
          <p:nvPr/>
        </p:nvCxnSpPr>
        <p:spPr>
          <a:xfrm>
            <a:off x="2936327" y="2726851"/>
            <a:ext cx="0" cy="3511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F8DB6EE1-4019-46A7-8B67-5C2CB789E48E}"/>
              </a:ext>
            </a:extLst>
          </p:cNvPr>
          <p:cNvCxnSpPr>
            <a:cxnSpLocks/>
          </p:cNvCxnSpPr>
          <p:nvPr/>
        </p:nvCxnSpPr>
        <p:spPr>
          <a:xfrm flipH="1">
            <a:off x="2935411" y="2910067"/>
            <a:ext cx="213807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テキスト ボックス 265">
            <a:extLst>
              <a:ext uri="{FF2B5EF4-FFF2-40B4-BE49-F238E27FC236}">
                <a16:creationId xmlns:a16="http://schemas.microsoft.com/office/drawing/2014/main" id="{A26058A4-067D-4E67-A851-43324A1F4595}"/>
              </a:ext>
            </a:extLst>
          </p:cNvPr>
          <p:cNvSpPr txBox="1"/>
          <p:nvPr/>
        </p:nvSpPr>
        <p:spPr>
          <a:xfrm>
            <a:off x="148254" y="3534702"/>
            <a:ext cx="131370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Interface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3031A73A-7B62-4DBD-BFAE-47FA24F178CB}"/>
              </a:ext>
            </a:extLst>
          </p:cNvPr>
          <p:cNvSpPr txBox="1"/>
          <p:nvPr/>
        </p:nvSpPr>
        <p:spPr>
          <a:xfrm>
            <a:off x="8625119" y="6270313"/>
            <a:ext cx="247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i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Space </a:t>
            </a:r>
            <a:r>
              <a:rPr kumimoji="1" lang="en-US" altLang="ja-JP" sz="1400" i="1" dirty="0" err="1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Cubics</a:t>
            </a:r>
            <a:r>
              <a:rPr kumimoji="1" lang="en-US" altLang="ja-JP" sz="1400" i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OBC</a:t>
            </a:r>
            <a:r>
              <a:rPr lang="ja-JP" altLang="en-US" sz="1400" i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400" i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Module</a:t>
            </a:r>
            <a:endParaRPr kumimoji="1" lang="ja-JP" altLang="en-US" sz="1400" i="1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94" name="テキスト ボックス 293">
            <a:extLst>
              <a:ext uri="{FF2B5EF4-FFF2-40B4-BE49-F238E27FC236}">
                <a16:creationId xmlns:a16="http://schemas.microsoft.com/office/drawing/2014/main" id="{AC74B771-68C9-4FB6-B1EA-EC5471D472DD}"/>
              </a:ext>
            </a:extLst>
          </p:cNvPr>
          <p:cNvSpPr txBox="1"/>
          <p:nvPr/>
        </p:nvSpPr>
        <p:spPr>
          <a:xfrm>
            <a:off x="145393" y="4453491"/>
            <a:ext cx="12512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Board Watchdog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5" name="テキスト ボックス 294">
            <a:extLst>
              <a:ext uri="{FF2B5EF4-FFF2-40B4-BE49-F238E27FC236}">
                <a16:creationId xmlns:a16="http://schemas.microsoft.com/office/drawing/2014/main" id="{3E45CFAB-B95A-4DB8-BE9E-21658B822A32}"/>
              </a:ext>
            </a:extLst>
          </p:cNvPr>
          <p:cNvSpPr txBox="1"/>
          <p:nvPr/>
        </p:nvSpPr>
        <p:spPr>
          <a:xfrm rot="16200000">
            <a:off x="910649" y="2613651"/>
            <a:ext cx="190351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5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Board to Board Connector</a:t>
            </a:r>
            <a:endParaRPr kumimoji="1" lang="ja-JP" altLang="en-US" sz="850" b="1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790D3557-EB0F-406F-93B7-35E97AEB1078}"/>
              </a:ext>
            </a:extLst>
          </p:cNvPr>
          <p:cNvSpPr txBox="1"/>
          <p:nvPr/>
        </p:nvSpPr>
        <p:spPr>
          <a:xfrm>
            <a:off x="152940" y="6222973"/>
            <a:ext cx="1301993" cy="300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IO Group 4</a:t>
            </a:r>
          </a:p>
          <a:p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 x 6 (3.3V IO)</a:t>
            </a:r>
            <a:endParaRPr kumimoji="1" lang="ja-JP" altLang="en-US" sz="900" b="1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E1FDEE6B-170E-4CDF-AC33-505B20071AAF}"/>
              </a:ext>
            </a:extLst>
          </p:cNvPr>
          <p:cNvCxnSpPr>
            <a:cxnSpLocks/>
          </p:cNvCxnSpPr>
          <p:nvPr/>
        </p:nvCxnSpPr>
        <p:spPr>
          <a:xfrm flipH="1">
            <a:off x="1461363" y="3876075"/>
            <a:ext cx="360109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66231115-6811-4834-BAEC-90E3A22F8082}"/>
              </a:ext>
            </a:extLst>
          </p:cNvPr>
          <p:cNvSpPr txBox="1"/>
          <p:nvPr/>
        </p:nvSpPr>
        <p:spPr>
          <a:xfrm>
            <a:off x="152936" y="3756401"/>
            <a:ext cx="1301993" cy="2731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IO Group 3</a:t>
            </a:r>
          </a:p>
          <a:p>
            <a:pPr>
              <a:lnSpc>
                <a:spcPts val="8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 x 3 (3.3V IO)</a:t>
            </a:r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013CCD9E-E78E-2213-C092-1EF5C7B1AEF7}"/>
              </a:ext>
            </a:extLst>
          </p:cNvPr>
          <p:cNvCxnSpPr>
            <a:cxnSpLocks/>
          </p:cNvCxnSpPr>
          <p:nvPr/>
        </p:nvCxnSpPr>
        <p:spPr>
          <a:xfrm>
            <a:off x="2483592" y="5444808"/>
            <a:ext cx="0" cy="42328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C9049279-E451-6750-D3C9-320E7691F8E7}"/>
              </a:ext>
            </a:extLst>
          </p:cNvPr>
          <p:cNvCxnSpPr>
            <a:cxnSpLocks/>
          </p:cNvCxnSpPr>
          <p:nvPr/>
        </p:nvCxnSpPr>
        <p:spPr>
          <a:xfrm flipH="1">
            <a:off x="2467553" y="5857158"/>
            <a:ext cx="150896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2847C192-5B00-7DB9-6471-B5DCC3BC7155}"/>
              </a:ext>
            </a:extLst>
          </p:cNvPr>
          <p:cNvCxnSpPr>
            <a:cxnSpLocks/>
          </p:cNvCxnSpPr>
          <p:nvPr/>
        </p:nvCxnSpPr>
        <p:spPr>
          <a:xfrm flipH="1">
            <a:off x="3964613" y="5527962"/>
            <a:ext cx="109784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782C26FD-D34C-340C-FCC9-8FEB1C306FF4}"/>
              </a:ext>
            </a:extLst>
          </p:cNvPr>
          <p:cNvCxnSpPr>
            <a:cxnSpLocks/>
          </p:cNvCxnSpPr>
          <p:nvPr/>
        </p:nvCxnSpPr>
        <p:spPr>
          <a:xfrm flipV="1">
            <a:off x="3979235" y="5512149"/>
            <a:ext cx="0" cy="3563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60287700-658B-905B-82D4-543E838461BB}"/>
              </a:ext>
            </a:extLst>
          </p:cNvPr>
          <p:cNvSpPr txBox="1"/>
          <p:nvPr/>
        </p:nvSpPr>
        <p:spPr>
          <a:xfrm>
            <a:off x="3914446" y="5352993"/>
            <a:ext cx="109371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FPGA_PWR_EN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151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25867</TotalTime>
  <Words>178</Words>
  <Application>Microsoft Office PowerPoint</Application>
  <PresentationFormat>ワイド画面</PresentationFormat>
  <Paragraphs>80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Sasaki Daisuke</dc:creator>
  <cp:lastModifiedBy>Sasaki Daisuke</cp:lastModifiedBy>
  <cp:revision>134</cp:revision>
  <dcterms:created xsi:type="dcterms:W3CDTF">2021-01-10T03:40:31Z</dcterms:created>
  <dcterms:modified xsi:type="dcterms:W3CDTF">2022-12-05T07:49:41Z</dcterms:modified>
</cp:coreProperties>
</file>