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1"/>
  </p:notesMasterIdLst>
  <p:sldIdLst>
    <p:sldId id="256" r:id="rId5"/>
    <p:sldId id="257" r:id="rId6"/>
    <p:sldId id="259" r:id="rId7"/>
    <p:sldId id="258" r:id="rId8"/>
    <p:sldId id="260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190" d="100"/>
          <a:sy n="190" d="100"/>
        </p:scale>
        <p:origin x="-38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74014-5E9D-B74C-B46A-BCA7811C4F48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067E0-E369-E04F-BD61-8566A7B3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(12/1/14 11:13) -----</a:t>
            </a:r>
          </a:p>
          <a:p>
            <a:r>
              <a:rPr lang="en-US"/>
              <a:t>Suggestion: Category in the middle</a:t>
            </a:r>
          </a:p>
          <a:p>
            <a:r>
              <a:rPr lang="en-US"/>
              <a:t>Commitment: Them -&gt; More details by Wednesday / Us -&gt; Version on the right but no bar</a:t>
            </a:r>
          </a:p>
          <a:p>
            <a:r>
              <a:rPr lang="en-US"/>
              <a:t>See trello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67E0-E369-E04F-BD61-8566A7B3A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BarkCity</a:t>
            </a:r>
            <a:r>
              <a:rPr lang="en-US" dirty="0" smtClean="0">
                <a:solidFill>
                  <a:schemeClr val="accent4"/>
                </a:solidFill>
              </a:rPr>
              <a:t> Week 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</a:t>
            </a:r>
          </a:p>
          <a:p>
            <a:r>
              <a:rPr lang="en-US" dirty="0" smtClean="0"/>
              <a:t>Flatiron School - </a:t>
            </a:r>
            <a:r>
              <a:rPr lang="en-US" dirty="0" err="1" smtClean="0"/>
              <a:t>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0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Home View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-55933" r="-55933"/>
          <a:stretch>
            <a:fillRect/>
          </a:stretch>
        </p:blipFill>
        <p:spPr>
          <a:xfrm>
            <a:off x="0" y="1200151"/>
            <a:ext cx="4038600" cy="3394472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-56308" r="-56308"/>
          <a:stretch>
            <a:fillRect/>
          </a:stretch>
        </p:blipFill>
        <p:spPr>
          <a:xfrm>
            <a:off x="5105400" y="1200150"/>
            <a:ext cx="4038600" cy="3394075"/>
          </a:xfrm>
        </p:spPr>
      </p:pic>
      <p:sp>
        <p:nvSpPr>
          <p:cNvPr id="7" name="TextBox 6"/>
          <p:cNvSpPr txBox="1"/>
          <p:nvPr/>
        </p:nvSpPr>
        <p:spPr>
          <a:xfrm>
            <a:off x="3328737" y="1200151"/>
            <a:ext cx="24664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Questions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“Is it a Dog friendly Place?” button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Image on top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To-Do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Venue category navigation</a:t>
            </a:r>
          </a:p>
        </p:txBody>
      </p:sp>
    </p:spTree>
    <p:extLst>
      <p:ext uri="{BB962C8B-B14F-4D97-AF65-F5344CB8AC3E}">
        <p14:creationId xmlns:p14="http://schemas.microsoft.com/office/powerpoint/2010/main" val="152829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7C81"/>
                </a:solidFill>
              </a:rPr>
              <a:t>Venue Detail View</a:t>
            </a:r>
            <a:endParaRPr lang="en-US" dirty="0">
              <a:solidFill>
                <a:srgbClr val="7B7C8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6183" r="-56183"/>
          <a:stretch>
            <a:fillRect/>
          </a:stretch>
        </p:blipFill>
        <p:spPr>
          <a:xfrm>
            <a:off x="0" y="1200151"/>
            <a:ext cx="4038600" cy="339447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69744" r="-69744"/>
          <a:stretch>
            <a:fillRect/>
          </a:stretch>
        </p:blipFill>
        <p:spPr>
          <a:xfrm>
            <a:off x="5105400" y="1200151"/>
            <a:ext cx="4038600" cy="3394472"/>
          </a:xfrm>
        </p:spPr>
      </p:pic>
    </p:spTree>
    <p:extLst>
      <p:ext uri="{BB962C8B-B14F-4D97-AF65-F5344CB8AC3E}">
        <p14:creationId xmlns:p14="http://schemas.microsoft.com/office/powerpoint/2010/main" val="130170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7C81"/>
                </a:solidFill>
              </a:rPr>
              <a:t>Search View</a:t>
            </a:r>
            <a:endParaRPr lang="en-US" dirty="0">
              <a:solidFill>
                <a:srgbClr val="7B7C8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55774" r="-55774"/>
          <a:stretch>
            <a:fillRect/>
          </a:stretch>
        </p:blipFill>
        <p:spPr>
          <a:xfrm>
            <a:off x="0" y="1200151"/>
            <a:ext cx="4038600" cy="339447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56993" r="-56993"/>
          <a:stretch>
            <a:fillRect/>
          </a:stretch>
        </p:blipFill>
        <p:spPr>
          <a:xfrm>
            <a:off x="5105400" y="1200151"/>
            <a:ext cx="4038600" cy="3394472"/>
          </a:xfrm>
        </p:spPr>
      </p:pic>
    </p:spTree>
    <p:extLst>
      <p:ext uri="{BB962C8B-B14F-4D97-AF65-F5344CB8AC3E}">
        <p14:creationId xmlns:p14="http://schemas.microsoft.com/office/powerpoint/2010/main" val="3067246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7C81"/>
                </a:solidFill>
              </a:rPr>
              <a:t>Questions</a:t>
            </a:r>
            <a:endParaRPr lang="en-US" dirty="0">
              <a:solidFill>
                <a:srgbClr val="7B7C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Pet vs. Human-oriented reviews</a:t>
            </a:r>
          </a:p>
          <a:p>
            <a:pPr lvl="1"/>
            <a:r>
              <a:rPr lang="en-US" dirty="0"/>
              <a:t>Should the venue description be dog-related or general?</a:t>
            </a:r>
          </a:p>
          <a:p>
            <a:pPr lvl="1"/>
            <a:r>
              <a:rPr lang="en-US" dirty="0"/>
              <a:t>Should we show the venue’s actual rating (from </a:t>
            </a:r>
            <a:r>
              <a:rPr lang="en-US" dirty="0" err="1"/>
              <a:t>FourSquare</a:t>
            </a:r>
            <a:r>
              <a:rPr lang="en-US" dirty="0"/>
              <a:t>) or just its dog-friendliness rating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Information input</a:t>
            </a:r>
          </a:p>
          <a:p>
            <a:pPr lvl="1"/>
            <a:r>
              <a:rPr lang="en-US" dirty="0" smtClean="0"/>
              <a:t>Flow/Wireframes?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7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B7C81"/>
                </a:solidFill>
              </a:rPr>
              <a:t>Next Week</a:t>
            </a:r>
            <a:endParaRPr lang="en-US" dirty="0">
              <a:solidFill>
                <a:srgbClr val="7B7C8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data fetching from Foursquare API</a:t>
            </a:r>
          </a:p>
          <a:p>
            <a:r>
              <a:rPr lang="en-US" dirty="0" smtClean="0"/>
              <a:t>Implement search + search views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3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S">
      <a:dk1>
        <a:srgbClr val="353535"/>
      </a:dk1>
      <a:lt1>
        <a:sysClr val="window" lastClr="FFFFFF"/>
      </a:lt1>
      <a:dk2>
        <a:srgbClr val="7B7C81"/>
      </a:dk2>
      <a:lt2>
        <a:srgbClr val="D9D9D9"/>
      </a:lt2>
      <a:accent1>
        <a:srgbClr val="1565FA"/>
      </a:accent1>
      <a:accent2>
        <a:srgbClr val="F81347"/>
      </a:accent2>
      <a:accent3>
        <a:srgbClr val="48D457"/>
      </a:accent3>
      <a:accent4>
        <a:srgbClr val="51BDF6"/>
      </a:accent4>
      <a:accent5>
        <a:srgbClr val="FDC225"/>
      </a:accent5>
      <a:accent6>
        <a:srgbClr val="FB821E"/>
      </a:accent6>
      <a:hlink>
        <a:srgbClr val="7B7C81"/>
      </a:hlink>
      <a:folHlink>
        <a:srgbClr val="7B7C8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326</TotalTime>
  <Words>144</Words>
  <Application>Microsoft Macintosh PowerPoint</Application>
  <PresentationFormat>On-screen Show (16:9)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BarkCity Week 1</vt:lpstr>
      <vt:lpstr>Home View</vt:lpstr>
      <vt:lpstr>Venue Detail View</vt:lpstr>
      <vt:lpstr>Search View</vt:lpstr>
      <vt:lpstr>Questions</vt:lpstr>
      <vt:lpstr>Next Week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Charles Coutu-Nadeau</cp:lastModifiedBy>
  <cp:revision>41</cp:revision>
  <dcterms:created xsi:type="dcterms:W3CDTF">2010-04-12T23:12:02Z</dcterms:created>
  <dcterms:modified xsi:type="dcterms:W3CDTF">2014-12-01T18:26:27Z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