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6"/>
  </p:normalViewPr>
  <p:slideViewPr>
    <p:cSldViewPr snapToGrid="0" snapToObjects="1">
      <p:cViewPr>
        <p:scale>
          <a:sx n="97" d="100"/>
          <a:sy n="97" d="100"/>
        </p:scale>
        <p:origin x="6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AD867-80A8-E14C-8F5D-8ACFA16916E7}" type="datetimeFigureOut">
              <a:rPr lang="en-US" smtClean="0"/>
              <a:t>1/22/16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504D2-A626-A941-83F1-8E6E960D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24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504D2-A626-A941-83F1-8E6E960DE5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9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37DE-F128-B644-AA8C-8ECFC9DA3AF1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9D15-B9D4-0641-8C72-6789AE7C8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8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37DE-F128-B644-AA8C-8ECFC9DA3AF1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9D15-B9D4-0641-8C72-6789AE7C8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37DE-F128-B644-AA8C-8ECFC9DA3AF1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9D15-B9D4-0641-8C72-6789AE7C8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37DE-F128-B644-AA8C-8ECFC9DA3AF1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9D15-B9D4-0641-8C72-6789AE7C8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37DE-F128-B644-AA8C-8ECFC9DA3AF1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9D15-B9D4-0641-8C72-6789AE7C8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6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37DE-F128-B644-AA8C-8ECFC9DA3AF1}" type="datetimeFigureOut">
              <a:rPr lang="en-US" smtClean="0"/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9D15-B9D4-0641-8C72-6789AE7C8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37DE-F128-B644-AA8C-8ECFC9DA3AF1}" type="datetimeFigureOut">
              <a:rPr lang="en-US" smtClean="0"/>
              <a:t>1/22/16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9D15-B9D4-0641-8C72-6789AE7C8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5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37DE-F128-B644-AA8C-8ECFC9DA3AF1}" type="datetimeFigureOut">
              <a:rPr lang="en-US" smtClean="0"/>
              <a:t>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9D15-B9D4-0641-8C72-6789AE7C8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3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37DE-F128-B644-AA8C-8ECFC9DA3AF1}" type="datetimeFigureOut">
              <a:rPr lang="en-US" smtClean="0"/>
              <a:t>1/22/16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9D15-B9D4-0641-8C72-6789AE7C8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9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37DE-F128-B644-AA8C-8ECFC9DA3AF1}" type="datetimeFigureOut">
              <a:rPr lang="en-US" smtClean="0"/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9D15-B9D4-0641-8C72-6789AE7C8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0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37DE-F128-B644-AA8C-8ECFC9DA3AF1}" type="datetimeFigureOut">
              <a:rPr lang="en-US" smtClean="0"/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9D15-B9D4-0641-8C72-6789AE7C8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5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137DE-F128-B644-AA8C-8ECFC9DA3AF1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D9D15-B9D4-0641-8C72-6789AE7C8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3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053457" y="2555413"/>
            <a:ext cx="0" cy="3704710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009645" y="3469993"/>
            <a:ext cx="136785" cy="13678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3078038" y="2865633"/>
            <a:ext cx="1" cy="66625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53460" y="507425"/>
            <a:ext cx="6614" cy="23393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88626" y="598480"/>
            <a:ext cx="0" cy="843458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18073" y="1397006"/>
            <a:ext cx="136785" cy="1367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34535" y="388502"/>
            <a:ext cx="237845" cy="2378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01070" y="1210625"/>
            <a:ext cx="2485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r>
              <a:rPr lang="en-US" baseline="30000" dirty="0" smtClean="0"/>
              <a:t>th</a:t>
            </a:r>
            <a:r>
              <a:rPr lang="en-US" dirty="0" smtClean="0"/>
              <a:t> April. Re-implement</a:t>
            </a:r>
          </a:p>
          <a:p>
            <a:r>
              <a:rPr lang="en-US" dirty="0" smtClean="0"/>
              <a:t>Package by Gould[2]. </a:t>
            </a:r>
            <a:endParaRPr lang="en-US" dirty="0"/>
          </a:p>
        </p:txBody>
      </p:sp>
      <p:cxnSp>
        <p:nvCxnSpPr>
          <p:cNvPr id="23" name="Straight Connector 22"/>
          <p:cNvCxnSpPr>
            <a:stCxn id="11" idx="4"/>
          </p:cNvCxnSpPr>
          <p:nvPr/>
        </p:nvCxnSpPr>
        <p:spPr>
          <a:xfrm flipH="1">
            <a:off x="3086465" y="1533791"/>
            <a:ext cx="1" cy="66625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977484" y="2754647"/>
            <a:ext cx="158565" cy="1585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2851" y="1752067"/>
            <a:ext cx="343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r>
              <a:rPr lang="en-US" baseline="30000" dirty="0" smtClean="0"/>
              <a:t>th</a:t>
            </a:r>
            <a:r>
              <a:rPr lang="en-US" dirty="0" smtClean="0"/>
              <a:t> June. Finish Convex Optimization Reading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3257" y="2685133"/>
            <a:ext cx="2485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Research Session</a:t>
            </a:r>
          </a:p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3257" y="275314"/>
            <a:ext cx="2485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Catching Up Session Start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207546" y="322758"/>
            <a:ext cx="915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Feb. </a:t>
            </a: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018072" y="2155109"/>
            <a:ext cx="136785" cy="1367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07546" y="2555413"/>
            <a:ext cx="2823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July. Finish Pseudo-Boolean Survey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09141" y="3300486"/>
            <a:ext cx="3244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r>
              <a:rPr lang="en-US" baseline="30000" dirty="0" smtClean="0"/>
              <a:t>th</a:t>
            </a:r>
            <a:r>
              <a:rPr lang="en-US" dirty="0" smtClean="0"/>
              <a:t> July. Finish related work searching &amp; studying.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963361" y="4567140"/>
            <a:ext cx="191496" cy="19149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09141" y="4435470"/>
            <a:ext cx="2822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Sep. Draft of project report. 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964326" y="5291591"/>
            <a:ext cx="191496" cy="19149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2851" y="4871061"/>
            <a:ext cx="2822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baseline="30000" dirty="0" smtClean="0"/>
              <a:t>th</a:t>
            </a:r>
            <a:r>
              <a:rPr lang="en-US" dirty="0" smtClean="0"/>
              <a:t> Oct. Finish project report.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959526" y="5854296"/>
            <a:ext cx="191496" cy="19149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00648" y="5719468"/>
            <a:ext cx="2822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Oct. Finish presentation preparation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3048248" y="6042633"/>
            <a:ext cx="5209" cy="747958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569578" y="6448656"/>
            <a:ext cx="215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Project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9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082788"/>
              </p:ext>
            </p:extLst>
          </p:nvPr>
        </p:nvGraphicFramePr>
        <p:xfrm>
          <a:off x="2174457" y="333443"/>
          <a:ext cx="8056221" cy="5099947"/>
        </p:xfrm>
        <a:graphic>
          <a:graphicData uri="http://schemas.openxmlformats.org/drawingml/2006/table">
            <a:tbl>
              <a:tblPr firstRow="1" firstCol="1"/>
              <a:tblGrid>
                <a:gridCol w="890943"/>
                <a:gridCol w="3655514"/>
                <a:gridCol w="3509764"/>
              </a:tblGrid>
              <a:tr h="3524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Date 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Goal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Outcome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1-Feb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Project start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6721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30-Apr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Re-implement Package by Gould[2].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 exctutable software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21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14-Jun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Finish Convex Optimization Reading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 report on methods of proving convexity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21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5-Jul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Finish Pseudo-Boolean Survey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 report on graph-cuts related methods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14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25-Jul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Finish related work searching &amp; studying.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 repository of related papers and a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to-do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list regards those papers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21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15-Sep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Draft of project report. 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Finish the skeleton of project paper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24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10-Oct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Finish project report.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 qualified paper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24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15-Oct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Finish presentation preparation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PowerPoint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file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24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149</Words>
  <Application>Microsoft Macintosh PowerPoint</Application>
  <PresentationFormat>Widescreen</PresentationFormat>
  <Paragraphs>40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Chang</dc:creator>
  <cp:lastModifiedBy>Li Chang</cp:lastModifiedBy>
  <cp:revision>7</cp:revision>
  <dcterms:created xsi:type="dcterms:W3CDTF">2016-01-18T15:16:10Z</dcterms:created>
  <dcterms:modified xsi:type="dcterms:W3CDTF">2016-01-22T10:57:43Z</dcterms:modified>
</cp:coreProperties>
</file>