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512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5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259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3669" autoAdjust="0"/>
  </p:normalViewPr>
  <p:slideViewPr>
    <p:cSldViewPr>
      <p:cViewPr>
        <p:scale>
          <a:sx n="70" d="100"/>
          <a:sy n="70" d="100"/>
        </p:scale>
        <p:origin x="-137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39EF-3155-4229-86AA-C828B76CADD8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5ACA-8F7B-4FED-BFCE-C9AEF82F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0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cast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7329" y="2660688"/>
            <a:ext cx="395973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安装环境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在浏览器上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最终只能通过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地址找到对应的服务器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所以域名需要解析成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专门做域名解析的服务器叫做</a:t>
            </a:r>
            <a:r>
              <a:rPr lang="en-US" altLang="zh-CN" dirty="0" smtClean="0"/>
              <a:t>DNS</a:t>
            </a:r>
          </a:p>
          <a:p>
            <a:pPr lvl="2"/>
            <a:r>
              <a:rPr lang="zh-CN" altLang="en-US" dirty="0" smtClean="0"/>
              <a:t>我们的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系统自带了一个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而且在访问网站的时候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先查找的就是当前操作系统的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如果没有查找到就去网络上查找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端口号</a:t>
            </a:r>
            <a:endParaRPr lang="en-US" altLang="zh-CN" dirty="0"/>
          </a:p>
          <a:p>
            <a:pPr lvl="2"/>
            <a:r>
              <a:rPr lang="zh-CN" altLang="en-US" dirty="0" smtClean="0"/>
              <a:t>一台机器可以安装很多软件提供服务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我们是通过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端口号来区分不同的服务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79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59806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安装包简单说明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填写服务器信息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68" y="2204864"/>
            <a:ext cx="4385320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63" y="4725145"/>
            <a:ext cx="3165989" cy="241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11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amp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并且创建三个子文件夹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154419" cy="240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61" y="4797152"/>
            <a:ext cx="2705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90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318051"/>
          </a:xfrm>
        </p:spPr>
        <p:txBody>
          <a:bodyPr/>
          <a:lstStyle/>
          <a:p>
            <a:r>
              <a:rPr lang="zh-CN" altLang="en-US" dirty="0" smtClean="0"/>
              <a:t>改变安装路径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安装完成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3248685" cy="24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69160"/>
            <a:ext cx="3120380" cy="238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14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本身提供一个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服务器镜像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31201"/>
            <a:ext cx="1362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632453"/>
            <a:ext cx="4824536" cy="304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服务方式管理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3933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1938"/>
            <a:ext cx="45815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直接在命令行里输入 </a:t>
            </a:r>
            <a:r>
              <a:rPr lang="en-US" altLang="zh-CN" dirty="0" smtClean="0"/>
              <a:t>httpd.exe –k stop</a:t>
            </a:r>
            <a:r>
              <a:rPr lang="zh-CN" altLang="en-US" dirty="0" smtClean="0"/>
              <a:t>命令不能停止</a:t>
            </a:r>
            <a:r>
              <a:rPr lang="en-US" altLang="zh-CN" dirty="0" smtClean="0"/>
              <a:t>apache,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找不到这样的命令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3810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/>
              <a:t>右</a:t>
            </a:r>
            <a:r>
              <a:rPr lang="zh-CN" altLang="en-US" dirty="0" smtClean="0"/>
              <a:t>击我的电脑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点击环境变量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816424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76055"/>
            <a:ext cx="3729980" cy="393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添加环境变量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环境变量设置</a:t>
            </a:r>
            <a:r>
              <a:rPr lang="en-US" altLang="zh-CN" dirty="0" smtClean="0"/>
              <a:t>OK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3600400" cy="379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73216"/>
            <a:ext cx="33623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00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Win7&amp;8</a:t>
            </a:r>
            <a:endParaRPr lang="zh-CN" altLang="en-US" dirty="0"/>
          </a:p>
        </p:txBody>
      </p:sp>
      <p:pic>
        <p:nvPicPr>
          <p:cNvPr id="1026" name="Picture 2" descr="C:\Users\Ricky\Desktop\Work\php\W7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229600" cy="278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5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静态网站和动态网站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静态网站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Web1.0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所有的实现都是由静态脚本语言完成的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html,css,js</a:t>
            </a:r>
            <a:r>
              <a:rPr lang="en-US" altLang="zh-CN" dirty="0" smtClean="0"/>
              <a:t>),</a:t>
            </a:r>
            <a:r>
              <a:rPr lang="zh-CN" altLang="en-US" dirty="0" smtClean="0"/>
              <a:t>用户的请求都是由服务器上已经存在的静态网页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不需要和数据库有任何的交互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zh-CN" altLang="en-US" dirty="0"/>
              <a:t>网站</a:t>
            </a:r>
            <a:endParaRPr lang="en-US" altLang="zh-CN" dirty="0"/>
          </a:p>
          <a:p>
            <a:pPr lvl="2"/>
            <a:r>
              <a:rPr lang="en-US" altLang="zh-CN" dirty="0" smtClean="0"/>
              <a:t>Web2.0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用户可以和服务器进行交互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需要和数据库进行交互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可以处理负责的业务逻辑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85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err="1" smtClean="0"/>
              <a:t>Cmd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的常用命令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Httpd.exe –k stop </a:t>
            </a:r>
            <a:r>
              <a:rPr lang="zh-CN" altLang="en-US" dirty="0" smtClean="0"/>
              <a:t>停止服务</a:t>
            </a:r>
            <a:endParaRPr lang="en-US" altLang="zh-CN" dirty="0" smtClean="0"/>
          </a:p>
          <a:p>
            <a:r>
              <a:rPr lang="en-US" altLang="zh-CN" dirty="0" smtClean="0"/>
              <a:t>Httpd.exe –k start </a:t>
            </a:r>
            <a:r>
              <a:rPr lang="zh-CN" altLang="en-US" dirty="0" smtClean="0"/>
              <a:t>开启服务</a:t>
            </a:r>
            <a:endParaRPr lang="en-US" altLang="zh-CN" dirty="0" smtClean="0"/>
          </a:p>
          <a:p>
            <a:r>
              <a:rPr lang="en-US" altLang="zh-CN" dirty="0" smtClean="0"/>
              <a:t>Httpd.exe –t </a:t>
            </a:r>
            <a:r>
              <a:rPr lang="zh-CN" altLang="en-US" dirty="0" smtClean="0"/>
              <a:t>主要对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的配置文件进行语法检查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以上问题是不能确定服务器的域名</a:t>
            </a:r>
            <a:endParaRPr lang="en-US" altLang="zh-CN" dirty="0"/>
          </a:p>
          <a:p>
            <a:pPr lvl="2"/>
            <a:r>
              <a:rPr lang="zh-CN" altLang="en-US" dirty="0" smtClean="0"/>
              <a:t>修改</a:t>
            </a:r>
            <a:r>
              <a:rPr lang="en-US" altLang="zh-CN" dirty="0" smtClean="0"/>
              <a:t>apache/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1425"/>
            <a:ext cx="9058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949280"/>
            <a:ext cx="2428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1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安装后的目录结构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5527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1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/>
              <a:t>解</a:t>
            </a:r>
            <a:r>
              <a:rPr lang="zh-CN" altLang="en-US" dirty="0" smtClean="0"/>
              <a:t>压之后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复制即可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是一个独立模块与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没有任何关系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httpd.exe –M </a:t>
            </a:r>
            <a:r>
              <a:rPr lang="zh-CN" altLang="en-US" dirty="0" smtClean="0"/>
              <a:t>命令查看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加载了那些模块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41529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9" y="6021288"/>
            <a:ext cx="62960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1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安装成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LoadModule</a:t>
            </a:r>
            <a:r>
              <a:rPr lang="en-US" altLang="zh-CN" dirty="0" smtClean="0"/>
              <a:t> php5_module2_2.dll “E:/amp/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/php5apache.dll”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r>
              <a:rPr lang="zh-CN" altLang="en-US" dirty="0" smtClean="0"/>
              <a:t>此时通过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 –M </a:t>
            </a:r>
            <a:r>
              <a:rPr lang="zh-CN" altLang="en-US" dirty="0" smtClean="0"/>
              <a:t>可以查看到</a:t>
            </a:r>
            <a:r>
              <a:rPr lang="en-US" altLang="zh-CN" dirty="0" smtClean="0"/>
              <a:t>php5_module</a:t>
            </a:r>
            <a:r>
              <a:rPr lang="zh-CN" altLang="en-US" dirty="0" smtClean="0"/>
              <a:t>已经加载成为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938463"/>
            <a:ext cx="5867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27" y="5301208"/>
            <a:ext cx="30670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2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第二步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中将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的文件交给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来处理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的配置文件中添加命令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AddType</a:t>
            </a:r>
            <a:r>
              <a:rPr lang="en-US" altLang="zh-CN" dirty="0" smtClean="0"/>
              <a:t> application/x-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2916"/>
            <a:ext cx="4295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33242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3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index.php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展示页面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28738"/>
            <a:ext cx="3943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645024"/>
            <a:ext cx="4104456" cy="268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00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的一个配置指令</a:t>
            </a:r>
            <a:r>
              <a:rPr lang="en-US" altLang="zh-CN" dirty="0" err="1" smtClean="0"/>
              <a:t>PHPIniDir</a:t>
            </a:r>
            <a:r>
              <a:rPr lang="zh-CN" altLang="en-US" dirty="0" smtClean="0"/>
              <a:t>来告诉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去哪里查找配置文件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PHPIniDir</a:t>
            </a:r>
            <a:r>
              <a:rPr lang="en-US" altLang="zh-CN" dirty="0" smtClean="0"/>
              <a:t> e:/amp/php/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在相应目录下增加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选择开发环境</a:t>
            </a:r>
            <a:endParaRPr lang="en-US" altLang="zh-CN" dirty="0" smtClean="0"/>
          </a:p>
          <a:p>
            <a:endParaRPr lang="zh-CN" altLang="en-US" dirty="0" smtClean="0"/>
          </a:p>
          <a:p>
            <a:pPr lvl="2"/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26098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2"/>
            <a:ext cx="37814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1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修改时区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timezone</a:t>
            </a:r>
            <a:r>
              <a:rPr lang="zh-CN" altLang="en-US" dirty="0" smtClean="0"/>
              <a:t>中增加</a:t>
            </a:r>
            <a:r>
              <a:rPr lang="en-US" altLang="zh-CN" dirty="0"/>
              <a:t>PRC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196752"/>
            <a:ext cx="5832647" cy="194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437112"/>
            <a:ext cx="2962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1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的安装和配置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1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修改安装路径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的发展史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原始含义</a:t>
            </a:r>
            <a:r>
              <a:rPr lang="en-US" altLang="zh-CN" dirty="0" smtClean="0"/>
              <a:t>:Personal Home Page </a:t>
            </a:r>
            <a:r>
              <a:rPr lang="zh-CN" altLang="en-US" dirty="0" smtClean="0"/>
              <a:t>个人网页</a:t>
            </a:r>
            <a:r>
              <a:rPr lang="en-US" altLang="zh-CN" dirty="0" smtClean="0"/>
              <a:t>,</a:t>
            </a:r>
            <a:r>
              <a:rPr lang="zh-CN" altLang="zh-CN" dirty="0"/>
              <a:t>最开始是一个加拿大的一哥们自己开发了一个脚本，用于记录有多少人访问过他的在线简历，很受欢迎，于是他就</a:t>
            </a:r>
            <a:r>
              <a:rPr lang="zh-CN" altLang="zh-CN" dirty="0" smtClean="0"/>
              <a:t>开始开发</a:t>
            </a:r>
            <a:r>
              <a:rPr lang="zh-CN" altLang="zh-CN" dirty="0"/>
              <a:t>自己的工具集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现在的含义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Preprocessor </a:t>
            </a:r>
            <a:r>
              <a:rPr lang="zh-CN" altLang="en-US" dirty="0" smtClean="0"/>
              <a:t>超文本预处理语言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为什么叫预处理语言</a:t>
            </a:r>
            <a:r>
              <a:rPr lang="en-US" altLang="zh-CN" dirty="0" smtClean="0"/>
              <a:t>?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是在服务器预先执行好了的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然后把结果返回给浏览器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720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安装完成进入配置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37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选择标准安装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选择开发机器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26901" cy="283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3720480" cy="28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26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选择支持事务和非事务数据库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选择低并发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3240360" cy="24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3864496" cy="293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267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记得勾选跳过防火墙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选择自定义的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9"/>
            <a:ext cx="3168352" cy="240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821660" cy="290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426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勾选安装环境变量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不运行远程访问和不创建匿名用户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4032448" cy="306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3912468" cy="297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39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以下为安装成功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2952328" cy="224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4194892"/>
            <a:ext cx="3504456" cy="266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8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使用安装的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1242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51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也可以这样密码采用密文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580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52177"/>
            <a:ext cx="52387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197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配置成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告知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在哪个目录下能找到扩展文件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中搜索</a:t>
            </a:r>
            <a:r>
              <a:rPr lang="en-US" altLang="zh-CN" dirty="0" err="1" smtClean="0"/>
              <a:t>extension_dir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0325"/>
            <a:ext cx="333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53136"/>
            <a:ext cx="3695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87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695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83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的功能与特点</a:t>
            </a:r>
            <a:endParaRPr lang="en-US" altLang="zh-CN" dirty="0" smtClean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主要是用来做</a:t>
            </a:r>
            <a:r>
              <a:rPr lang="en-US" altLang="zh-CN" dirty="0"/>
              <a:t>web</a:t>
            </a:r>
            <a:r>
              <a:rPr lang="zh-CN" altLang="zh-CN" dirty="0"/>
              <a:t>服务器端开发，用于实现用户的各种请求，</a:t>
            </a:r>
            <a:r>
              <a:rPr lang="en-US" altLang="zh-CN" dirty="0" err="1"/>
              <a:t>php</a:t>
            </a:r>
            <a:r>
              <a:rPr lang="zh-CN" altLang="zh-CN" dirty="0"/>
              <a:t>也能做软件开发（不常用）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是开源自由软件，能够在所有的操场系统平台稳定的运行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入门比较简单，容易上手，语法类似于</a:t>
            </a:r>
            <a:r>
              <a:rPr lang="en-US" altLang="zh-CN" dirty="0"/>
              <a:t>C</a:t>
            </a:r>
            <a:r>
              <a:rPr lang="zh-CN" altLang="zh-CN" dirty="0"/>
              <a:t>语言，能够实现面向过程和面向对象并用！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支持多种主流的数据库，比如</a:t>
            </a:r>
            <a:r>
              <a:rPr lang="en-US" altLang="zh-CN" dirty="0" err="1"/>
              <a:t>mssql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oracle</a:t>
            </a:r>
            <a:r>
              <a:rPr lang="zh-CN" altLang="zh-CN" dirty="0"/>
              <a:t>、</a:t>
            </a:r>
            <a:r>
              <a:rPr lang="en-US" altLang="zh-CN" dirty="0" err="1"/>
              <a:t>sybase</a:t>
            </a:r>
            <a:r>
              <a:rPr lang="zh-CN" altLang="zh-CN" dirty="0"/>
              <a:t>等，不过和</a:t>
            </a:r>
            <a:r>
              <a:rPr lang="en-US" altLang="zh-CN" dirty="0" err="1"/>
              <a:t>Mysql</a:t>
            </a:r>
            <a:r>
              <a:rPr lang="zh-CN" altLang="zh-CN" dirty="0"/>
              <a:t>是“黄金搭档”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106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所谓的虚拟主机就是实现使用一台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虚拟出很多个主机地址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的虚拟主机分成两种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基于域名的虚拟主机</a:t>
            </a:r>
            <a:endParaRPr lang="en-US" altLang="zh-CN" dirty="0" smtClean="0"/>
          </a:p>
          <a:p>
            <a:r>
              <a:rPr lang="zh-CN" altLang="en-US" dirty="0" smtClean="0"/>
              <a:t>我们要做的是基于域名的虚拟主机</a:t>
            </a:r>
            <a:endParaRPr lang="en-US" altLang="zh-CN" dirty="0"/>
          </a:p>
          <a:p>
            <a:pPr lvl="2"/>
            <a:r>
              <a:rPr lang="zh-CN" altLang="en-US" dirty="0" smtClean="0"/>
              <a:t>为每台主机分配不同的域名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根据浏览器所访问的域名不同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从而查看不同目录的资源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26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默认提供了一个专门配置虚拟主机的配置文件在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/extra/</a:t>
            </a:r>
            <a:r>
              <a:rPr lang="en-US" altLang="zh-CN" dirty="0" err="1" smtClean="0"/>
              <a:t>httpd-vhost.conf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文件中加载虚拟主机文件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在虚拟主机配置文件中创建虚拟主机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86038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4867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267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381328"/>
          </a:xfrm>
        </p:spPr>
        <p:txBody>
          <a:bodyPr/>
          <a:lstStyle/>
          <a:p>
            <a:r>
              <a:rPr lang="zh-CN" altLang="en-US" dirty="0" smtClean="0"/>
              <a:t>配置浏览器端的域名解析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配置完成之后默认文档就变成了虚拟主机的第一个主机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如果想要还原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需要再配置一个域名叫</a:t>
            </a:r>
            <a:r>
              <a:rPr lang="en-US" altLang="zh-CN" dirty="0" smtClean="0"/>
              <a:t>localhost</a:t>
            </a:r>
            <a:r>
              <a:rPr lang="zh-CN" altLang="en-US" dirty="0" smtClean="0"/>
              <a:t>的虚拟主机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8" y="1027620"/>
            <a:ext cx="5095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84984"/>
            <a:ext cx="42386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724525"/>
            <a:ext cx="4476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426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可以控制浏览器可以访问那些目录</a:t>
            </a:r>
            <a:endParaRPr lang="en-US" altLang="zh-CN" dirty="0" smtClean="0"/>
          </a:p>
          <a:p>
            <a:r>
              <a:rPr lang="zh-CN" altLang="en-US" dirty="0" smtClean="0"/>
              <a:t>在配置文件中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配置命令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我们可以通过给某个文件夹单独设置来让浏览器访问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4371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157192"/>
            <a:ext cx="3060948" cy="23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39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如果需要放开某个目录的访问权限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一样需要单独设置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我们将文件的配置和虚拟主机放到一起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14625"/>
            <a:ext cx="27336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74" y="4509120"/>
            <a:ext cx="29813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84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配置索引页的指令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DirectoryIndex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如果允许以列表的形式展示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指令为</a:t>
            </a:r>
            <a:r>
              <a:rPr lang="en-US" altLang="zh-CN" dirty="0" smtClean="0"/>
              <a:t>Options indexes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4" y="1412776"/>
            <a:ext cx="69627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98" y="4797152"/>
            <a:ext cx="68675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51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配置系统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的配置文件分成 </a:t>
            </a:r>
            <a:r>
              <a:rPr lang="zh-CN" altLang="en-US" b="1" dirty="0" smtClean="0"/>
              <a:t>主配置文件 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分布式配置文件 </a:t>
            </a:r>
            <a:r>
              <a:rPr lang="zh-CN" altLang="en-US" dirty="0" smtClean="0"/>
              <a:t>两大部分</a:t>
            </a:r>
            <a:endParaRPr lang="en-US" altLang="zh-CN" dirty="0" smtClean="0"/>
          </a:p>
          <a:p>
            <a:r>
              <a:rPr lang="zh-CN" altLang="en-US" dirty="0" smtClean="0"/>
              <a:t>主配置文件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</a:t>
            </a:r>
            <a:r>
              <a:rPr lang="zh-CN" altLang="en-US" dirty="0" smtClean="0"/>
              <a:t>下面的可以加载的配置文件</a:t>
            </a:r>
            <a:endParaRPr lang="en-US" altLang="zh-CN" dirty="0" smtClean="0"/>
          </a:p>
          <a:p>
            <a:r>
              <a:rPr lang="zh-CN" altLang="en-US" dirty="0" smtClean="0"/>
              <a:t>分布式配置文件</a:t>
            </a:r>
            <a:endParaRPr lang="en-US" altLang="zh-CN" dirty="0"/>
          </a:p>
          <a:p>
            <a:pPr lvl="2"/>
            <a:r>
              <a:rPr lang="zh-CN" altLang="en-US" dirty="0" smtClean="0"/>
              <a:t>分散到各个目录中的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而且只针对本目录生效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该分布式文件的名字是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里边的配置命令和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里一样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97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设置好之后并没有生效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需要在主配置文件中设置一下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加入一条指令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Allowoverride</a:t>
            </a:r>
            <a:r>
              <a:rPr lang="en-US" altLang="zh-CN" dirty="0" smtClean="0"/>
              <a:t> All</a:t>
            </a:r>
          </a:p>
          <a:p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1340768"/>
            <a:ext cx="3609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4725144"/>
            <a:ext cx="70294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87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zh-CN" b="1" dirty="0"/>
              <a:t>服务的发展历程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对等网模式</a:t>
            </a:r>
          </a:p>
          <a:p>
            <a:pPr lvl="2"/>
            <a:r>
              <a:rPr lang="zh-CN" altLang="zh-CN" dirty="0"/>
              <a:t>没有专门的服务器，也没有专门的客户端，无法提供可靠的服务！</a:t>
            </a:r>
          </a:p>
          <a:p>
            <a:r>
              <a:rPr lang="en-US" altLang="zh-CN" b="1" dirty="0"/>
              <a:t>C/S</a:t>
            </a:r>
            <a:r>
              <a:rPr lang="zh-CN" altLang="zh-CN" b="1" dirty="0"/>
              <a:t>模式</a:t>
            </a:r>
          </a:p>
          <a:p>
            <a:pPr lvl="2"/>
            <a:r>
              <a:rPr lang="en-US" altLang="zh-CN" dirty="0"/>
              <a:t>Client/Server</a:t>
            </a:r>
            <a:r>
              <a:rPr lang="zh-CN" altLang="zh-CN" dirty="0"/>
              <a:t>，客户端</a:t>
            </a:r>
            <a:r>
              <a:rPr lang="en-US" altLang="zh-CN" dirty="0"/>
              <a:t>/</a:t>
            </a:r>
            <a:r>
              <a:rPr lang="zh-CN" altLang="zh-CN" dirty="0"/>
              <a:t>服务器端模式，各自安装不同的软件，而且客户端各不相同！</a:t>
            </a:r>
          </a:p>
          <a:p>
            <a:r>
              <a:rPr lang="en-US" altLang="zh-CN" b="1" dirty="0"/>
              <a:t>B/S</a:t>
            </a:r>
            <a:r>
              <a:rPr lang="zh-CN" altLang="zh-CN" b="1" dirty="0"/>
              <a:t>模式</a:t>
            </a:r>
          </a:p>
          <a:p>
            <a:pPr lvl="2"/>
            <a:r>
              <a:rPr lang="en-US" altLang="zh-CN" dirty="0"/>
              <a:t>Browser/Server</a:t>
            </a:r>
            <a:r>
              <a:rPr lang="zh-CN" altLang="zh-CN" dirty="0"/>
              <a:t>，浏览器</a:t>
            </a:r>
            <a:r>
              <a:rPr lang="en-US" altLang="zh-CN" dirty="0"/>
              <a:t>/</a:t>
            </a:r>
            <a:r>
              <a:rPr lang="zh-CN" altLang="zh-CN" dirty="0"/>
              <a:t>服务器模式，是由</a:t>
            </a:r>
            <a:r>
              <a:rPr lang="en-US" altLang="zh-CN" dirty="0"/>
              <a:t>c/s</a:t>
            </a:r>
            <a:r>
              <a:rPr lang="zh-CN" altLang="zh-CN" dirty="0"/>
              <a:t>模式演变而来的！可以说是一种特殊的</a:t>
            </a:r>
            <a:r>
              <a:rPr lang="en-US" altLang="zh-CN" dirty="0"/>
              <a:t>c/s</a:t>
            </a:r>
            <a:r>
              <a:rPr lang="zh-CN" altLang="zh-CN" dirty="0"/>
              <a:t>模式！相当于把所有的客户端都统一成了</a:t>
            </a:r>
            <a:r>
              <a:rPr lang="zh-CN" altLang="zh-CN" dirty="0" smtClean="0"/>
              <a:t>浏览器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156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zh-CN" dirty="0" smtClean="0"/>
              <a:t>集成</a:t>
            </a:r>
            <a:r>
              <a:rPr lang="zh-CN" altLang="zh-CN" dirty="0"/>
              <a:t>环境就是把搭建一个</a:t>
            </a:r>
            <a:r>
              <a:rPr lang="en-US" altLang="zh-CN" dirty="0"/>
              <a:t>web</a:t>
            </a:r>
            <a:r>
              <a:rPr lang="zh-CN" altLang="zh-CN" dirty="0"/>
              <a:t>服务器所需要的所有的组件（比如</a:t>
            </a:r>
            <a:r>
              <a:rPr lang="en-US" altLang="zh-CN" dirty="0"/>
              <a:t>Apache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PHP</a:t>
            </a:r>
            <a:r>
              <a:rPr lang="zh-CN" altLang="zh-CN" dirty="0"/>
              <a:t>）都人为的集成到了一起！常见的有</a:t>
            </a:r>
            <a:r>
              <a:rPr lang="en-US" altLang="zh-CN" dirty="0" err="1"/>
              <a:t>wamp</a:t>
            </a:r>
            <a:r>
              <a:rPr lang="zh-CN" altLang="zh-CN" dirty="0"/>
              <a:t>、</a:t>
            </a:r>
            <a:r>
              <a:rPr lang="en-US" altLang="zh-CN" dirty="0" err="1"/>
              <a:t>PHPstudy</a:t>
            </a:r>
            <a:r>
              <a:rPr lang="zh-CN" altLang="zh-CN" dirty="0"/>
              <a:t>、</a:t>
            </a:r>
            <a:r>
              <a:rPr lang="en-US" altLang="zh-CN" dirty="0" err="1"/>
              <a:t>xamp</a:t>
            </a:r>
            <a:r>
              <a:rPr lang="zh-CN" altLang="zh-CN" dirty="0" smtClean="0"/>
              <a:t>等等</a:t>
            </a:r>
            <a:endParaRPr lang="zh-CN" altLang="zh-CN" dirty="0"/>
          </a:p>
          <a:p>
            <a:r>
              <a:rPr lang="zh-CN" altLang="zh-CN" dirty="0"/>
              <a:t>集成环境的特点是：简单易用，不需要自己搭建服务器，比较适合初学者，但是不建议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8787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2"/>
            <a:r>
              <a:rPr lang="zh-CN" altLang="zh-CN" dirty="0"/>
              <a:t>集成环境都不需要自己搭建</a:t>
            </a:r>
            <a:r>
              <a:rPr lang="en-US" altLang="zh-CN" dirty="0" err="1"/>
              <a:t>apche</a:t>
            </a:r>
            <a:r>
              <a:rPr lang="zh-CN" altLang="zh-CN" dirty="0"/>
              <a:t>等</a:t>
            </a:r>
            <a:r>
              <a:rPr lang="en-US" altLang="zh-CN" dirty="0"/>
              <a:t>web</a:t>
            </a:r>
            <a:r>
              <a:rPr lang="zh-CN" altLang="zh-CN" dirty="0"/>
              <a:t>组件，至于它们为什么组合到一起以及如何组合到一起我们并不知道！</a:t>
            </a:r>
          </a:p>
          <a:p>
            <a:pPr lvl="2"/>
            <a:r>
              <a:rPr lang="zh-CN" altLang="zh-CN" dirty="0"/>
              <a:t>在真实的开发环境中，不一定非要使用</a:t>
            </a:r>
            <a:r>
              <a:rPr lang="en-US" altLang="zh-CN" dirty="0"/>
              <a:t>apache</a:t>
            </a:r>
            <a:r>
              <a:rPr lang="zh-CN" altLang="zh-CN" dirty="0"/>
              <a:t>，比如还有</a:t>
            </a:r>
            <a:r>
              <a:rPr lang="en-US" altLang="zh-CN" dirty="0"/>
              <a:t>IIS</a:t>
            </a:r>
            <a:r>
              <a:rPr lang="zh-CN" altLang="zh-CN" dirty="0"/>
              <a:t>等，也不一定非要使用</a:t>
            </a:r>
            <a:r>
              <a:rPr lang="en-US" altLang="zh-CN" dirty="0" err="1"/>
              <a:t>Mysql</a:t>
            </a:r>
            <a:r>
              <a:rPr lang="zh-CN" altLang="zh-CN" dirty="0"/>
              <a:t>，必须要了解</a:t>
            </a:r>
            <a:r>
              <a:rPr lang="en-US" altLang="zh-CN" dirty="0"/>
              <a:t>web</a:t>
            </a:r>
            <a:r>
              <a:rPr lang="zh-CN" altLang="zh-CN" dirty="0"/>
              <a:t>服务器中其中的原理！</a:t>
            </a:r>
          </a:p>
          <a:p>
            <a:pPr lvl="2"/>
            <a:r>
              <a:rPr lang="zh-CN" altLang="zh-CN" dirty="0"/>
              <a:t>集成环境都是第三方软件，不一定安全，有一定的风险！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4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个连入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的计算机都需要有一个世界上唯一的一个地址</a:t>
            </a:r>
            <a:endParaRPr lang="en-US" altLang="zh-CN" dirty="0"/>
          </a:p>
          <a:p>
            <a:pPr lvl="2"/>
            <a:r>
              <a:rPr lang="zh-CN" altLang="en-US" dirty="0" smtClean="0"/>
              <a:t>一共占用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每个字节采用十进制点分法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 192.169.1.108</a:t>
            </a:r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类特殊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127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/>
              <a:t>换</a:t>
            </a:r>
            <a:r>
              <a:rPr lang="zh-CN" altLang="en-US" dirty="0" smtClean="0"/>
              <a:t>回地址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就是测试自己的网络有没有问题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192.168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 smtClean="0"/>
              <a:t>私有地址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局域网专用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14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什么是域名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地址起的一个名字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域名是分层的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>
                <a:hlinkClick r:id="rId2"/>
              </a:rPr>
              <a:t>www.itcast.cn</a:t>
            </a:r>
            <a:endParaRPr lang="en-US" altLang="zh-CN" dirty="0" smtClean="0"/>
          </a:p>
          <a:p>
            <a:pPr lvl="3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代表中国</a:t>
            </a:r>
            <a:endParaRPr lang="en-US" altLang="zh-CN" dirty="0" smtClean="0"/>
          </a:p>
          <a:p>
            <a:pPr lvl="3"/>
            <a:r>
              <a:rPr lang="en-US" altLang="zh-CN" dirty="0" err="1"/>
              <a:t>i</a:t>
            </a:r>
            <a:r>
              <a:rPr lang="en-US" altLang="zh-CN" dirty="0" err="1" smtClean="0"/>
              <a:t>tcast</a:t>
            </a:r>
            <a:r>
              <a:rPr lang="zh-CN" altLang="en-US" dirty="0" smtClean="0"/>
              <a:t>代表机构或者公司或者其他团体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www</a:t>
            </a:r>
            <a:r>
              <a:rPr lang="zh-CN" altLang="en-US" dirty="0" smtClean="0"/>
              <a:t>代表主机名</a:t>
            </a:r>
            <a:r>
              <a:rPr lang="en-US" altLang="zh-CN" dirty="0" smtClean="0"/>
              <a:t>.www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world wide web </a:t>
            </a:r>
            <a:r>
              <a:rPr lang="zh-CN" altLang="en-US" dirty="0" smtClean="0"/>
              <a:t>万维网的意思</a:t>
            </a:r>
            <a:endParaRPr lang="en-US" altLang="zh-CN" dirty="0" smtClean="0"/>
          </a:p>
          <a:p>
            <a:pPr lvl="2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</a:t>
            </a:r>
            <a:r>
              <a:rPr lang="zh-CN" altLang="en-US" dirty="0" smtClean="0"/>
              <a:t>都是顶级域名</a:t>
            </a:r>
            <a:endParaRPr lang="en-US" altLang="zh-CN" dirty="0"/>
          </a:p>
          <a:p>
            <a:pPr lvl="3"/>
            <a:r>
              <a:rPr lang="zh-CN" altLang="en-US" dirty="0" smtClean="0"/>
              <a:t>代表地域的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cn,us,jp,hk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代表性质的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com,net,gov,edu,org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IP</a:t>
            </a:r>
            <a:r>
              <a:rPr lang="zh-CN" altLang="en-US" dirty="0" smtClean="0"/>
              <a:t>地址与域名之间可以是一对多的关系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地址可以对应多个域名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859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9035</TotalTime>
  <Words>1440</Words>
  <Application>Microsoft Office PowerPoint</Application>
  <PresentationFormat>全屏显示(4:3)</PresentationFormat>
  <Paragraphs>246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PowerPoint 演示文稿</vt:lpstr>
      <vt:lpstr>静态网站和动态网站</vt:lpstr>
      <vt:lpstr>Php简介</vt:lpstr>
      <vt:lpstr>PowerPoint 演示文稿</vt:lpstr>
      <vt:lpstr>web服务的发展历程 </vt:lpstr>
      <vt:lpstr>PowerPoint 演示文稿</vt:lpstr>
      <vt:lpstr>PowerPoint 演示文稿</vt:lpstr>
      <vt:lpstr>几个概念</vt:lpstr>
      <vt:lpstr>PowerPoint 演示文稿</vt:lpstr>
      <vt:lpstr>PowerPoint 演示文稿</vt:lpstr>
      <vt:lpstr>安装Apache</vt:lpstr>
      <vt:lpstr>PowerPoint 演示文稿</vt:lpstr>
      <vt:lpstr>PowerPoint 演示文稿</vt:lpstr>
      <vt:lpstr>管理Apache</vt:lpstr>
      <vt:lpstr>PowerPoint 演示文稿</vt:lpstr>
      <vt:lpstr>设置环境变量</vt:lpstr>
      <vt:lpstr>PowerPoint 演示文稿</vt:lpstr>
      <vt:lpstr>PowerPoint 演示文稿</vt:lpstr>
      <vt:lpstr>Win7&amp;8</vt:lpstr>
      <vt:lpstr>PowerPoint 演示文稿</vt:lpstr>
      <vt:lpstr>Apache安装后的目录结构</vt:lpstr>
      <vt:lpstr>PHP的安装与配置</vt:lpstr>
      <vt:lpstr>配置PHP</vt:lpstr>
      <vt:lpstr>PowerPoint 演示文稿</vt:lpstr>
      <vt:lpstr>PowerPoint 演示文稿</vt:lpstr>
      <vt:lpstr>加载php的配置文件</vt:lpstr>
      <vt:lpstr>PowerPoint 演示文稿</vt:lpstr>
      <vt:lpstr>MySql的安装和配置</vt:lpstr>
      <vt:lpstr>PowerPoint 演示文稿</vt:lpstr>
      <vt:lpstr>安装完成进入配置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操作mysql</vt:lpstr>
      <vt:lpstr>PowerPoint 演示文稿</vt:lpstr>
      <vt:lpstr>使用php操作mysql</vt:lpstr>
      <vt:lpstr>完成测试</vt:lpstr>
      <vt:lpstr>虚拟主机的配置</vt:lpstr>
      <vt:lpstr>PowerPoint 演示文稿</vt:lpstr>
      <vt:lpstr>PowerPoint 演示文稿</vt:lpstr>
      <vt:lpstr>目录访问权限</vt:lpstr>
      <vt:lpstr>PowerPoint 演示文稿</vt:lpstr>
      <vt:lpstr>PowerPoint 演示文稿</vt:lpstr>
      <vt:lpstr>Apache配置系统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Julien</dc:creator>
  <cp:lastModifiedBy>Ricky</cp:lastModifiedBy>
  <cp:revision>847</cp:revision>
  <dcterms:created xsi:type="dcterms:W3CDTF">2015-06-29T07:19:00Z</dcterms:created>
  <dcterms:modified xsi:type="dcterms:W3CDTF">2017-05-20T14:22:12Z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