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65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4" r:id="rId63"/>
    <p:sldId id="505" r:id="rId64"/>
    <p:sldId id="506" r:id="rId65"/>
    <p:sldId id="501" r:id="rId66"/>
    <p:sldId id="502" r:id="rId67"/>
    <p:sldId id="503" r:id="rId68"/>
    <p:sldId id="511" r:id="rId69"/>
    <p:sldId id="507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417" r:id="rId78"/>
    <p:sldId id="327" r:id="rId79"/>
    <p:sldId id="330" r:id="rId80"/>
    <p:sldId id="331" r:id="rId81"/>
    <p:sldId id="332" r:id="rId82"/>
    <p:sldId id="333" r:id="rId83"/>
    <p:sldId id="334" r:id="rId84"/>
    <p:sldId id="335" r:id="rId85"/>
    <p:sldId id="341" r:id="rId86"/>
    <p:sldId id="342" r:id="rId87"/>
    <p:sldId id="343" r:id="rId88"/>
    <p:sldId id="344" r:id="rId89"/>
    <p:sldId id="345" r:id="rId90"/>
    <p:sldId id="346" r:id="rId91"/>
    <p:sldId id="418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259" r:id="rId1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1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r>
              <a:rPr lang="zh-CN" altLang="en-US" dirty="0" smtClean="0"/>
              <a:t>也可以用来判断一个数组的某个元素是否存在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以及对象的属性是否存在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以上全部都是严格判断，不存在类型的字段转换！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9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cast.c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8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980728"/>
            <a:ext cx="43516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用各种运算符和括号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连接起来的式子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用什么符号连接起来的式子就叫什么表达式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把表达式加一个分号就是一条语句</a:t>
            </a:r>
            <a:endParaRPr lang="en-US" altLang="zh-CN" dirty="0" smtClean="0"/>
          </a:p>
          <a:p>
            <a:r>
              <a:rPr lang="zh-CN" altLang="zh-CN" b="1" dirty="0"/>
              <a:t>二者的本质区别：</a:t>
            </a:r>
            <a:endParaRPr lang="zh-CN" altLang="zh-CN" dirty="0"/>
          </a:p>
          <a:p>
            <a:pPr lvl="2"/>
            <a:r>
              <a:rPr lang="zh-CN" altLang="zh-CN" dirty="0"/>
              <a:t>表达式的本质是要返回一个值！</a:t>
            </a:r>
          </a:p>
          <a:p>
            <a:pPr lvl="2"/>
            <a:r>
              <a:rPr lang="zh-CN" altLang="zh-CN" dirty="0"/>
              <a:t>语句的本质是执行一条指令！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加法 取正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减法 取负</a:t>
            </a:r>
            <a:endParaRPr lang="en-US" altLang="zh-CN" dirty="0" smtClean="0"/>
          </a:p>
          <a:p>
            <a:r>
              <a:rPr lang="en-US" altLang="zh-CN" dirty="0" smtClean="0"/>
              <a:t>/ 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除数不能为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* 乘法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实质还是除法运算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只不过要的不是商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而是余数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在运算之前会将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个操作数自动转换成整数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++$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--$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先自增或自减再使用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</a:p>
          <a:p>
            <a:pPr lvl="2"/>
            <a:r>
              <a:rPr lang="zh-CN" altLang="en-US" dirty="0" smtClean="0"/>
              <a:t>先使用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后自增或自减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用算术运算符连接起来的表达式</a:t>
            </a:r>
            <a:endParaRPr lang="en-US" altLang="zh-CN" dirty="0" smtClean="0"/>
          </a:p>
          <a:p>
            <a:r>
              <a:rPr lang="zh-CN" altLang="en-US" dirty="0" smtClean="0"/>
              <a:t>我们可以借助一些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内部的函数把数学中的表达式转换成符合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语法的算术表达式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(b + abs(a-5))/2*c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将右边的数据或表达式赋值给左边的变量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此时左边的是数据有可能是数值也有可能是一个地址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|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复合赋值运算符</a:t>
            </a:r>
            <a:endParaRPr lang="en-US" altLang="zh-CN" dirty="0"/>
          </a:p>
          <a:p>
            <a:pPr lvl="2"/>
            <a:r>
              <a:rPr lang="en-US" altLang="zh-CN" dirty="0"/>
              <a:t>$a += 10 </a:t>
            </a:r>
            <a:r>
              <a:rPr lang="zh-CN" altLang="en-US" dirty="0"/>
              <a:t>相当于 </a:t>
            </a:r>
            <a:r>
              <a:rPr lang="en-US" altLang="zh-CN" dirty="0"/>
              <a:t>$a = $a + 10</a:t>
            </a:r>
          </a:p>
          <a:p>
            <a:pPr lvl="2"/>
            <a:r>
              <a:rPr lang="en-US" altLang="zh-CN" dirty="0" smtClean="0"/>
              <a:t>-=</a:t>
            </a:r>
          </a:p>
          <a:p>
            <a:pPr lvl="2"/>
            <a:r>
              <a:rPr lang="en-US" altLang="zh-CN" dirty="0" smtClean="0"/>
              <a:t>/=</a:t>
            </a:r>
          </a:p>
          <a:p>
            <a:pPr lvl="2"/>
            <a:r>
              <a:rPr lang="en-US" altLang="zh-CN" dirty="0" smtClean="0"/>
              <a:t>*=</a:t>
            </a:r>
          </a:p>
          <a:p>
            <a:pPr lvl="2"/>
            <a:r>
              <a:rPr lang="en-US" altLang="zh-CN" dirty="0" smtClean="0"/>
              <a:t>%=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结合性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右结合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$a = $b = $c = 100 </a:t>
            </a:r>
            <a:r>
              <a:rPr lang="zh-CN" altLang="en-US" dirty="0" smtClean="0"/>
              <a:t>三个变量的值都为</a:t>
            </a:r>
            <a:r>
              <a:rPr lang="en-US" altLang="zh-CN" dirty="0" smtClean="0"/>
              <a:t>100</a:t>
            </a:r>
          </a:p>
          <a:p>
            <a:r>
              <a:rPr lang="zh-CN" altLang="en-US" dirty="0"/>
              <a:t>深度剖析一下</a:t>
            </a:r>
            <a:r>
              <a:rPr lang="en-US" altLang="zh-CN" dirty="0"/>
              <a:t>$a = $b = $c = 100</a:t>
            </a:r>
          </a:p>
          <a:p>
            <a:pPr lvl="2"/>
            <a:r>
              <a:rPr lang="zh-CN" altLang="en-US" dirty="0"/>
              <a:t>先执行</a:t>
            </a:r>
            <a:r>
              <a:rPr lang="en-US" altLang="zh-CN" dirty="0"/>
              <a:t>$c = 100</a:t>
            </a:r>
          </a:p>
          <a:p>
            <a:pPr lvl="2"/>
            <a:r>
              <a:rPr lang="zh-CN" altLang="en-US" dirty="0"/>
              <a:t>再执行</a:t>
            </a:r>
            <a:r>
              <a:rPr lang="en-US" altLang="zh-CN" dirty="0"/>
              <a:t>$b = ($a = 100);</a:t>
            </a:r>
          </a:p>
          <a:p>
            <a:pPr lvl="2"/>
            <a:r>
              <a:rPr lang="zh-CN" altLang="en-US" dirty="0"/>
              <a:t>最后执行</a:t>
            </a:r>
            <a:r>
              <a:rPr lang="en-US" altLang="zh-CN" dirty="0"/>
              <a:t>$c = ($b=($c=100))</a:t>
            </a:r>
          </a:p>
          <a:p>
            <a:r>
              <a:rPr lang="zh-CN" altLang="en-US" dirty="0"/>
              <a:t>赋值表达式的值</a:t>
            </a:r>
            <a:endParaRPr lang="en-US" altLang="zh-CN" dirty="0"/>
          </a:p>
          <a:p>
            <a:pPr lvl="2"/>
            <a:r>
              <a:rPr lang="zh-CN" altLang="en-US" dirty="0"/>
              <a:t>被赋值的那个变量的值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(.)</a:t>
            </a:r>
          </a:p>
          <a:p>
            <a:pPr lvl="2"/>
            <a:r>
              <a:rPr lang="zh-CN" altLang="en-US" dirty="0" smtClean="0"/>
              <a:t>就是用来连接各个字符串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时使用的逗号</a:t>
            </a:r>
            <a:r>
              <a:rPr lang="en-US" altLang="zh-CN" dirty="0"/>
              <a:t>,</a:t>
            </a:r>
            <a:r>
              <a:rPr lang="zh-CN" altLang="en-US" dirty="0"/>
              <a:t>不是字符串运算符</a:t>
            </a:r>
            <a:r>
              <a:rPr lang="en-US" altLang="zh-CN" dirty="0"/>
              <a:t>,</a:t>
            </a:r>
            <a:r>
              <a:rPr lang="zh-CN" altLang="en-US" dirty="0"/>
              <a:t>只是</a:t>
            </a:r>
            <a:r>
              <a:rPr lang="en-US" altLang="zh-CN" dirty="0"/>
              <a:t>echo</a:t>
            </a:r>
            <a:r>
              <a:rPr lang="zh-CN" altLang="en-US" dirty="0"/>
              <a:t>的参数而已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的资源消耗小于连接的资源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echo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关系是指大小关系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也叫做比较运算符</a:t>
            </a:r>
            <a:endParaRPr lang="en-US" altLang="zh-CN" dirty="0"/>
          </a:p>
          <a:p>
            <a:r>
              <a:rPr lang="zh-CN" altLang="en-US" dirty="0" smtClean="0"/>
              <a:t>关系表达式的值只有两个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表达式成立返回</a:t>
            </a:r>
            <a:r>
              <a:rPr lang="en-US" altLang="zh-CN" dirty="0" smtClean="0"/>
              <a:t>true</a:t>
            </a:r>
          </a:p>
          <a:p>
            <a:pPr lvl="2"/>
            <a:r>
              <a:rPr lang="zh-CN" altLang="en-US" dirty="0" smtClean="0"/>
              <a:t>不成立返回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关系运算符有以下几个</a:t>
            </a:r>
            <a:endParaRPr lang="en-US" altLang="zh-CN" dirty="0"/>
          </a:p>
          <a:p>
            <a:pPr lvl="2"/>
            <a:r>
              <a:rPr lang="en-US" altLang="zh-CN" dirty="0"/>
              <a:t>&gt; 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</a:p>
          <a:p>
            <a:pPr lvl="2"/>
            <a:r>
              <a:rPr lang="en-US" altLang="zh-CN" dirty="0"/>
              <a:t>&gt;= 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和</a:t>
            </a:r>
            <a:r>
              <a:rPr lang="en-US" altLang="zh-CN" dirty="0"/>
              <a:t>!=(&lt;&gt;)</a:t>
            </a:r>
          </a:p>
          <a:p>
            <a:pPr lvl="2"/>
            <a:r>
              <a:rPr lang="en-US" altLang="zh-CN" dirty="0"/>
              <a:t>=== 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== </a:t>
            </a:r>
            <a:r>
              <a:rPr lang="zh-CN" altLang="en-US" dirty="0"/>
              <a:t>与</a:t>
            </a:r>
            <a:r>
              <a:rPr lang="en-US" altLang="zh-CN" dirty="0"/>
              <a:t>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是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===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lvl="2"/>
            <a:r>
              <a:rPr lang="zh-CN" altLang="en-US" dirty="0"/>
              <a:t>全</a:t>
            </a:r>
            <a:r>
              <a:rPr lang="zh-CN" altLang="en-US" dirty="0" smtClean="0"/>
              <a:t>等是不做类型转换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而且先判断类型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在判断值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5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68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一共有以下几个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&amp;&amp; </a:t>
            </a:r>
            <a:r>
              <a:rPr lang="zh-CN" altLang="en-US" dirty="0"/>
              <a:t>或者是 </a:t>
            </a:r>
            <a:r>
              <a:rPr lang="en-US" altLang="zh-CN" dirty="0"/>
              <a:t>and</a:t>
            </a:r>
          </a:p>
          <a:p>
            <a:pPr lvl="2"/>
            <a:r>
              <a:rPr lang="en-US" altLang="zh-CN" dirty="0"/>
              <a:t>|| </a:t>
            </a:r>
            <a:r>
              <a:rPr lang="zh-CN" altLang="en-US" dirty="0"/>
              <a:t>或者是</a:t>
            </a:r>
            <a:r>
              <a:rPr lang="en-US" altLang="zh-CN" dirty="0"/>
              <a:t>or</a:t>
            </a:r>
          </a:p>
          <a:p>
            <a:pPr lvl="2"/>
            <a:r>
              <a:rPr lang="en-US" altLang="zh-CN" dirty="0"/>
              <a:t>!</a:t>
            </a:r>
          </a:p>
          <a:p>
            <a:pPr lvl="2"/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逻辑与</a:t>
            </a:r>
            <a:r>
              <a:rPr lang="en-US" altLang="zh-CN" dirty="0" smtClean="0"/>
              <a:t>(&amp;&amp;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只要运算符两边表示式的值同时为真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7219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逻辑或</a:t>
            </a:r>
            <a:r>
              <a:rPr lang="en-US" altLang="zh-CN" dirty="0" smtClean="0"/>
              <a:t>(||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or)</a:t>
            </a:r>
          </a:p>
          <a:p>
            <a:pPr lvl="2"/>
            <a:r>
              <a:rPr lang="zh-CN" altLang="en-US" dirty="0" smtClean="0"/>
              <a:t>只要两边表达式的值同时为假的时候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只要有一个表达式为真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整个表达式为真</a:t>
            </a:r>
            <a:endParaRPr lang="en-US" altLang="zh-CN" dirty="0" smtClean="0"/>
          </a:p>
          <a:p>
            <a:r>
              <a:rPr lang="zh-CN" altLang="en-US" dirty="0" smtClean="0"/>
              <a:t>逻辑非</a:t>
            </a:r>
            <a:r>
              <a:rPr lang="en-US" altLang="zh-CN" dirty="0" smtClean="0"/>
              <a:t>(!)</a:t>
            </a:r>
          </a:p>
          <a:p>
            <a:pPr lvl="2"/>
            <a:r>
              <a:rPr lang="zh-CN" altLang="en-US" dirty="0" smtClean="0"/>
              <a:t>非真为假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非假为真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两边表达式的值相同为假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不相同为真</a:t>
            </a:r>
            <a:r>
              <a:rPr lang="en-US" altLang="zh-CN" dirty="0" smtClean="0"/>
              <a:t>!</a:t>
            </a:r>
          </a:p>
          <a:p>
            <a:pPr lvl="2"/>
            <a:r>
              <a:rPr lang="zh-CN" altLang="en-US" dirty="0" smtClean="0"/>
              <a:t>也就是表达式两个假或者两个真的时候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一真一假为真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89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短路运算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逻辑与和逻辑或都有短路运算</a:t>
            </a:r>
            <a:endParaRPr lang="en-US" altLang="zh-CN" dirty="0" smtClean="0"/>
          </a:p>
          <a:p>
            <a:r>
              <a:rPr lang="zh-CN" altLang="en-US" dirty="0" smtClean="0"/>
              <a:t>以逻辑与为例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如果第一个表达式为假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第二个表达式无论是真还是假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整个表达式已经是假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所以第二个表达式不执行也不起任何作用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中唯一一个三目运算符 是由</a:t>
            </a:r>
            <a:r>
              <a:rPr lang="en-US" altLang="zh-CN" dirty="0" smtClean="0"/>
              <a:t>? : </a:t>
            </a:r>
            <a:r>
              <a:rPr lang="zh-CN" altLang="en-US" dirty="0" smtClean="0"/>
              <a:t>组成的</a:t>
            </a:r>
            <a:endParaRPr lang="en-US" altLang="zh-CN" dirty="0" smtClean="0"/>
          </a:p>
          <a:p>
            <a:r>
              <a:rPr lang="zh-CN" altLang="en-US" dirty="0" smtClean="0"/>
              <a:t>语法形式为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语法意义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先判断表达式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就计算并返回表达式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否则就返回表达式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三目运算符也存在短路运算的情况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针对二进制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位的一种逻辑运算</a:t>
            </a:r>
            <a:endParaRPr lang="en-US" altLang="zh-CN" dirty="0" smtClean="0"/>
          </a:p>
          <a:p>
            <a:r>
              <a:rPr lang="zh-CN" altLang="en-US" dirty="0" smtClean="0"/>
              <a:t>位运算主要是针对整形数据</a:t>
            </a:r>
            <a:endParaRPr lang="en-US" altLang="zh-CN" dirty="0" smtClean="0"/>
          </a:p>
          <a:p>
            <a:r>
              <a:rPr lang="zh-CN" altLang="en-US" dirty="0" smtClean="0"/>
              <a:t>位运算一共有如下几个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&amp;</a:t>
            </a:r>
          </a:p>
          <a:p>
            <a:pPr lvl="2"/>
            <a:r>
              <a:rPr lang="zh-CN" altLang="en-US" dirty="0"/>
              <a:t>按位与</a:t>
            </a:r>
            <a:r>
              <a:rPr lang="en-US" altLang="zh-CN" dirty="0"/>
              <a:t>,</a:t>
            </a:r>
            <a:r>
              <a:rPr lang="zh-CN" altLang="en-US" dirty="0"/>
              <a:t>表示两个位数都为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才返回</a:t>
            </a:r>
            <a:r>
              <a:rPr lang="en-US" altLang="zh-CN" dirty="0" smtClean="0"/>
              <a:t>1,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|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表示两个位数都为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才返回</a:t>
            </a:r>
            <a:r>
              <a:rPr lang="en-US" altLang="zh-CN" dirty="0" smtClean="0"/>
              <a:t>0,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1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~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位非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^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位异或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如果两位不同则为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相同则为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&lt;&lt;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将整个字节向左移动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负数左边用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错误抑制符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抑制错误信息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不让系统错误信息出现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1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4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5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156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0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44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2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518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9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24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7879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变量名默认也是区分大小写的</a:t>
            </a:r>
            <a:endParaRPr lang="en-US" altLang="zh-CN" dirty="0"/>
          </a:p>
          <a:p>
            <a:pPr lvl="3"/>
            <a:r>
              <a:rPr lang="en-US" altLang="zh-CN" dirty="0" smtClean="0"/>
              <a:t>Define</a:t>
            </a:r>
            <a:r>
              <a:rPr lang="zh-CN" altLang="en-US" dirty="0" smtClean="0"/>
              <a:t>第三个参数进行设置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false</a:t>
            </a:r>
          </a:p>
          <a:p>
            <a:pPr lvl="2"/>
            <a:r>
              <a:rPr lang="zh-CN" altLang="en-US" dirty="0" smtClean="0"/>
              <a:t>变量名一般都是大写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et_defined_constants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用来获取所有的已经定义的常量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7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</a:p>
        </p:txBody>
      </p:sp>
    </p:spTree>
    <p:extLst>
      <p:ext uri="{BB962C8B-B14F-4D97-AF65-F5344CB8AC3E}">
        <p14:creationId xmlns:p14="http://schemas.microsoft.com/office/powerpoint/2010/main" val="1280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</a:p>
          <a:p>
            <a:pPr lvl="2"/>
            <a:r>
              <a:rPr lang="zh-CN" altLang="zh-CN" b="1" dirty="0"/>
              <a:t>复合类型</a:t>
            </a:r>
          </a:p>
          <a:p>
            <a:pPr lvl="2"/>
            <a:r>
              <a:rPr lang="zh-CN" altLang="zh-CN" b="1" dirty="0"/>
              <a:t>特殊类型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</a:p>
        </p:txBody>
      </p:sp>
    </p:spTree>
    <p:extLst>
      <p:ext uri="{BB962C8B-B14F-4D97-AF65-F5344CB8AC3E}">
        <p14:creationId xmlns:p14="http://schemas.microsoft.com/office/powerpoint/2010/main" val="1116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</a:p>
        </p:txBody>
      </p:sp>
    </p:spTree>
    <p:extLst>
      <p:ext uri="{BB962C8B-B14F-4D97-AF65-F5344CB8AC3E}">
        <p14:creationId xmlns:p14="http://schemas.microsoft.com/office/powerpoint/2010/main" val="4161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</a:p>
          <a:p>
            <a:pPr lvl="2"/>
            <a:r>
              <a:rPr lang="en-US" altLang="zh-CN" dirty="0"/>
              <a:t>234   0    -567</a:t>
            </a:r>
          </a:p>
          <a:p>
            <a:r>
              <a:rPr lang="zh-CN" altLang="en-US" dirty="0"/>
              <a:t>八进制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</a:p>
          <a:p>
            <a:pPr lvl="2"/>
            <a:r>
              <a:rPr lang="en-US" altLang="zh-CN" dirty="0"/>
              <a:t>0234   -0567</a:t>
            </a:r>
          </a:p>
          <a:p>
            <a:r>
              <a:rPr lang="zh-CN" altLang="en-US" dirty="0"/>
              <a:t>十六进制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1489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3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014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1043"/>
              </p:ext>
            </p:extLst>
          </p:nvPr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988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903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表示逻辑上的真假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所以一共就有两个值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没有大小写之分</a:t>
            </a:r>
            <a:endParaRPr lang="en-US" altLang="zh-CN" dirty="0" smtClean="0"/>
          </a:p>
          <a:p>
            <a:r>
              <a:rPr lang="zh-CN" altLang="en-US" dirty="0" smtClean="0"/>
              <a:t>以下情况都是逻辑假 </a:t>
            </a:r>
            <a:r>
              <a:rPr lang="en-US" altLang="zh-CN" dirty="0" smtClean="0"/>
              <a:t>false</a:t>
            </a:r>
          </a:p>
          <a:p>
            <a:pPr lvl="2"/>
            <a:r>
              <a:rPr lang="en-US" altLang="zh-CN" dirty="0"/>
              <a:t>0</a:t>
            </a:r>
            <a:r>
              <a:rPr lang="zh-CN" altLang="zh-CN" dirty="0"/>
              <a:t>：整数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0.0</a:t>
            </a:r>
            <a:r>
              <a:rPr lang="zh-CN" altLang="zh-CN" dirty="0"/>
              <a:t>：浮点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‘0’</a:t>
            </a:r>
            <a:r>
              <a:rPr lang="zh-CN" altLang="zh-CN" dirty="0"/>
              <a:t>：字符串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null</a:t>
            </a:r>
            <a:r>
              <a:rPr lang="zh-CN" altLang="zh-CN" dirty="0"/>
              <a:t>：空类型</a:t>
            </a:r>
          </a:p>
          <a:p>
            <a:pPr lvl="2"/>
            <a:r>
              <a:rPr lang="en-US" altLang="zh-CN" dirty="0"/>
              <a:t>‘’</a:t>
            </a:r>
            <a:r>
              <a:rPr lang="zh-CN" altLang="zh-CN" dirty="0"/>
              <a:t>：空字符串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337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表示什么都没有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r>
              <a:rPr lang="zh-CN" altLang="en-US" dirty="0" smtClean="0"/>
              <a:t>类型只有个数据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不区分大小写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什么情况下可以得到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把一个变量赋值为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使用一个没有定义或者被删除</a:t>
            </a:r>
            <a:r>
              <a:rPr lang="en-US" altLang="zh-CN" dirty="0"/>
              <a:t>(unset)</a:t>
            </a:r>
            <a:r>
              <a:rPr lang="zh-CN" altLang="en-US" dirty="0"/>
              <a:t>的变量的时候</a:t>
            </a:r>
            <a:endParaRPr lang="en-US" altLang="zh-CN" dirty="0"/>
          </a:p>
          <a:p>
            <a:pPr lvl="2"/>
            <a:r>
              <a:rPr lang="zh-CN" altLang="en-US" dirty="0"/>
              <a:t>强制返回一个没有返回值的函数的时候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如果使用外部数据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都是采用资源的方式进行管理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资源类型的数据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用户脚本是创建不出来的</a:t>
            </a:r>
            <a:r>
              <a:rPr lang="en-US" altLang="zh-CN" dirty="0" smtClean="0"/>
              <a:t>!</a:t>
            </a:r>
            <a:r>
              <a:rPr lang="zh-CN" altLang="en-US" dirty="0" smtClean="0"/>
              <a:t>也就是说我们无法定义一个资源类型的变量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只能通过内置函数来实现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是弱类型语言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随时都在发生类型的转换</a:t>
            </a:r>
            <a:endParaRPr lang="en-US" altLang="zh-CN" dirty="0" smtClean="0"/>
          </a:p>
          <a:p>
            <a:r>
              <a:rPr lang="zh-CN" altLang="en-US" dirty="0" smtClean="0"/>
              <a:t>类型的转换分成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pPr lvl="2"/>
            <a:r>
              <a:rPr lang="zh-CN" altLang="en-US" dirty="0" smtClean="0"/>
              <a:t>自动类型转换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会根据变量所处环境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讲变量自动转换为最合适的类型</a:t>
            </a:r>
            <a:endParaRPr lang="en-US" altLang="zh-CN" dirty="0"/>
          </a:p>
          <a:p>
            <a:pPr lvl="2"/>
            <a:r>
              <a:rPr lang="zh-CN" altLang="en-US" dirty="0" smtClean="0"/>
              <a:t>字符串类型自动转换成数值类型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字符串会将最前面的数值部分转换成数值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如果该字符串是以非数值的内容开头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则其值为</a:t>
            </a:r>
            <a:r>
              <a:rPr lang="en-US" altLang="zh-CN" dirty="0" smtClean="0"/>
              <a:t>0</a:t>
            </a:r>
          </a:p>
          <a:p>
            <a:pPr lvl="3"/>
            <a:r>
              <a:rPr lang="zh-CN" altLang="en-US" dirty="0" smtClean="0"/>
              <a:t>如果字符串是以符合浮点数的指数形式开头的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则该字符串会自动转换成指数数值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其他类型自动转换成布尔类型</a:t>
            </a:r>
            <a:endParaRPr lang="en-US" altLang="zh-CN" dirty="0" smtClean="0"/>
          </a:p>
          <a:p>
            <a:pPr lvl="3"/>
            <a:r>
              <a:rPr lang="zh-CN" altLang="en-US" dirty="0"/>
              <a:t>对象和资源类型永远为真</a:t>
            </a:r>
            <a:endParaRPr lang="en-US" altLang="zh-CN" dirty="0"/>
          </a:p>
          <a:p>
            <a:pPr lvl="3"/>
            <a:r>
              <a:rPr lang="zh-CN" altLang="en-US" dirty="0" smtClean="0"/>
              <a:t>空数组为假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非空数组为真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5892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可以将一个变量强制转换为与原类型不同的数据类型</a:t>
            </a:r>
            <a:endParaRPr lang="en-US" altLang="zh-CN" dirty="0" smtClean="0"/>
          </a:p>
          <a:p>
            <a:r>
              <a:rPr lang="zh-CN" altLang="en-US" dirty="0" smtClean="0"/>
              <a:t>通过强制类型转换符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语法格式为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目标类型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无法把数据强制转换为资源类型</a:t>
            </a:r>
            <a:endParaRPr lang="en-US" altLang="zh-CN" dirty="0"/>
          </a:p>
          <a:p>
            <a:pPr lvl="2"/>
            <a:r>
              <a:rPr lang="zh-CN" altLang="en-US" dirty="0"/>
              <a:t>一个数据由</a:t>
            </a:r>
            <a:r>
              <a:rPr lang="en-US" altLang="zh-CN" dirty="0"/>
              <a:t>A</a:t>
            </a:r>
            <a:r>
              <a:rPr lang="zh-CN" altLang="en-US" dirty="0"/>
              <a:t>类型转换为</a:t>
            </a:r>
            <a:r>
              <a:rPr lang="en-US" altLang="zh-CN" dirty="0"/>
              <a:t>B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无论是自动转换还是强制转换</a:t>
            </a:r>
            <a:r>
              <a:rPr lang="en-US" altLang="zh-CN" dirty="0"/>
              <a:t>,</a:t>
            </a:r>
            <a:r>
              <a:rPr lang="zh-CN" altLang="en-US" dirty="0"/>
              <a:t>转换的结果是一样的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(array)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是将后面的数据强制转换为数组的第一个元素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(object)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其实就是将后面的数据转换成对象的一个属性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hlinkClick r:id="rId2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591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函数可以看出是程序中独立的模块</a:t>
            </a:r>
            <a:r>
              <a:rPr lang="en-US" altLang="zh-CN" dirty="0"/>
              <a:t>,</a:t>
            </a:r>
            <a:r>
              <a:rPr lang="zh-CN" altLang="en-US" dirty="0"/>
              <a:t>可以完成独立的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什么时候封装函数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如果有一段代码在脚本中经常使用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就需要封装成函数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系统函数</a:t>
            </a:r>
            <a:endParaRPr lang="en-US" altLang="zh-CN" dirty="0"/>
          </a:p>
          <a:p>
            <a:pPr lvl="2"/>
            <a:r>
              <a:rPr lang="zh-CN" altLang="en-US" dirty="0" smtClean="0"/>
              <a:t>用户自定义函数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函数的返回值类型 函数名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的类型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的类型 参数</a:t>
            </a:r>
            <a:r>
              <a:rPr lang="en-US" altLang="zh-CN" dirty="0" smtClean="0"/>
              <a:t>2,… …) {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如果函数没有返回值就用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如果参数或者返回值的类型有很多种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就可以用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也就是混合类型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71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变量的类型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对象类型</a:t>
            </a:r>
            <a:r>
              <a:rPr lang="en-US" altLang="zh-CN" dirty="0" smtClean="0"/>
              <a:t>/Null/</a:t>
            </a:r>
            <a:r>
              <a:rPr lang="zh-CN" altLang="en-US" dirty="0" smtClean="0"/>
              <a:t>资源类型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(mixed &amp;$</a:t>
            </a:r>
            <a:r>
              <a:rPr lang="en-US" altLang="zh-CN" dirty="0" err="1" smtClean="0"/>
              <a:t>var,string</a:t>
            </a:r>
            <a:r>
              <a:rPr lang="en-US" altLang="zh-CN" dirty="0" smtClean="0"/>
              <a:t> $type)</a:t>
            </a:r>
          </a:p>
          <a:p>
            <a:r>
              <a:rPr lang="zh-CN" altLang="en-US" dirty="0" smtClean="0"/>
              <a:t>将变量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的类型转换成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转换成功，就返回</a:t>
            </a:r>
            <a:r>
              <a:rPr lang="en-US" altLang="zh-CN" dirty="0"/>
              <a:t>true</a:t>
            </a:r>
            <a:r>
              <a:rPr lang="zh-CN" altLang="zh-CN" dirty="0"/>
              <a:t>，否则就返回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lvl="2"/>
            <a:r>
              <a:rPr lang="zh-CN" altLang="zh-CN" dirty="0"/>
              <a:t>第一个参数是需要转换的参数</a:t>
            </a:r>
          </a:p>
          <a:p>
            <a:pPr lvl="2"/>
            <a:r>
              <a:rPr lang="zh-CN" altLang="zh-CN" dirty="0"/>
              <a:t>第二个参数是转换成什么类型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isset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[,maxed $...])</a:t>
            </a:r>
          </a:p>
          <a:p>
            <a:pPr lvl="2"/>
            <a:r>
              <a:rPr lang="zh-CN" altLang="en-US" dirty="0" smtClean="0"/>
              <a:t>判断一个变量是否存在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变量不存在的情况</a:t>
            </a:r>
            <a:endParaRPr lang="en-US" altLang="zh-CN" dirty="0"/>
          </a:p>
          <a:p>
            <a:pPr lvl="2"/>
            <a:r>
              <a:rPr lang="zh-CN" altLang="en-US" dirty="0"/>
              <a:t>变量未被初始化</a:t>
            </a:r>
            <a:endParaRPr lang="en-US" altLang="zh-CN" dirty="0"/>
          </a:p>
          <a:p>
            <a:pPr lvl="2"/>
            <a:r>
              <a:rPr lang="zh-CN" altLang="en-US" dirty="0"/>
              <a:t>变量被释放</a:t>
            </a:r>
            <a:r>
              <a:rPr lang="en-US" altLang="zh-CN" dirty="0"/>
              <a:t>(unset)</a:t>
            </a:r>
          </a:p>
          <a:p>
            <a:pPr lvl="2"/>
            <a:r>
              <a:rPr lang="zh-CN" altLang="en-US" dirty="0"/>
              <a:t>变量的值为</a:t>
            </a:r>
            <a:r>
              <a:rPr lang="en-US" altLang="zh-CN" dirty="0"/>
              <a:t>null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什么时候变量为空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该变量就是没有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isset</a:t>
            </a:r>
            <a:r>
              <a:rPr lang="zh-CN" altLang="en-US" dirty="0" smtClean="0"/>
              <a:t>去判断的时候为</a:t>
            </a:r>
            <a:r>
              <a:rPr lang="en-US" altLang="zh-CN" dirty="0" smtClean="0"/>
              <a:t>false.</a:t>
            </a:r>
            <a:r>
              <a:rPr lang="zh-CN" altLang="en-US" dirty="0" smtClean="0"/>
              <a:t>如果一个变量不存在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就一定为空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但是其值为空</a:t>
            </a:r>
            <a:r>
              <a:rPr lang="en-US" altLang="zh-CN" dirty="0" smtClean="0"/>
              <a:t>,0,</a:t>
            </a:r>
            <a:r>
              <a:rPr lang="zh-CN" altLang="en-US" dirty="0" smtClean="0"/>
              <a:t>假的情况</a:t>
            </a:r>
            <a:endParaRPr lang="en-US" altLang="zh-CN" dirty="0" smtClean="0"/>
          </a:p>
          <a:p>
            <a:r>
              <a:rPr lang="en-US" altLang="zh-CN" dirty="0" smtClean="0"/>
              <a:t>Bool empty(mixed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判断某个变量是否为空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为空则返回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s_type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is_interger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判断一个变量是否为整形</a:t>
            </a:r>
            <a:endParaRPr lang="en-US" altLang="zh-CN" dirty="0" smtClean="0"/>
          </a:p>
          <a:p>
            <a:r>
              <a:rPr lang="en-US" altLang="zh-CN" dirty="0" err="1" smtClean="0"/>
              <a:t>Is_float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is_double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判断一个变量是否为浮点数</a:t>
            </a:r>
            <a:endParaRPr lang="en-US" altLang="zh-CN" dirty="0" smtClean="0"/>
          </a:p>
          <a:p>
            <a:r>
              <a:rPr lang="en-US" altLang="zh-CN" dirty="0" err="1" smtClean="0"/>
              <a:t>Is_numeric</a:t>
            </a:r>
            <a:endParaRPr lang="en-US" altLang="zh-CN" dirty="0"/>
          </a:p>
          <a:p>
            <a:pPr lvl="2"/>
            <a:r>
              <a:rPr lang="zh-CN" altLang="en-US" dirty="0" smtClean="0"/>
              <a:t>判断一个变量是否为数值型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is_int+is_float</a:t>
            </a:r>
            <a:endParaRPr lang="en-US" altLang="zh-CN" dirty="0" smtClean="0"/>
          </a:p>
          <a:p>
            <a:r>
              <a:rPr lang="en-US" altLang="zh-CN" dirty="0" err="1" smtClean="0"/>
              <a:t>Is_string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判断一个变量是否为字符串</a:t>
            </a:r>
            <a:endParaRPr lang="en-US" altLang="zh-CN" dirty="0" smtClean="0"/>
          </a:p>
          <a:p>
            <a:r>
              <a:rPr lang="en-US" altLang="zh-CN" dirty="0" err="1" smtClean="0"/>
              <a:t>Is_bool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is_boolean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</a:t>
            </a:r>
            <a:r>
              <a:rPr lang="zh-CN" altLang="en-US" dirty="0"/>
              <a:t>布尔型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Is_scalar</a:t>
            </a:r>
            <a:endParaRPr lang="en-US" altLang="zh-CN" dirty="0"/>
          </a:p>
          <a:p>
            <a:pPr lvl="2"/>
            <a:r>
              <a:rPr lang="zh-CN" altLang="en-US" dirty="0"/>
              <a:t>等于</a:t>
            </a:r>
            <a:r>
              <a:rPr lang="en-US" altLang="zh-CN" dirty="0" err="1" smtClean="0"/>
              <a:t>is_int+is_float+is_string+is_bool</a:t>
            </a:r>
            <a:endParaRPr lang="en-US" altLang="zh-CN" dirty="0" smtClean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判断一个变量是否为数组</a:t>
            </a:r>
            <a:endParaRPr lang="en-US" altLang="zh-CN" dirty="0" smtClean="0"/>
          </a:p>
          <a:p>
            <a:r>
              <a:rPr lang="en-US" altLang="zh-CN" dirty="0" err="1" smtClean="0"/>
              <a:t>Is_object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判断一个变量是否为对象</a:t>
            </a:r>
            <a:endParaRPr lang="en-US" altLang="zh-CN" dirty="0" smtClean="0"/>
          </a:p>
          <a:p>
            <a:r>
              <a:rPr lang="en-US" altLang="zh-CN" dirty="0" err="1" smtClean="0"/>
              <a:t>Is_null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判断一个变量是否为空类型</a:t>
            </a:r>
            <a:endParaRPr lang="en-US" altLang="zh-CN" dirty="0" smtClean="0"/>
          </a:p>
          <a:p>
            <a:r>
              <a:rPr lang="en-US" altLang="zh-CN" dirty="0" err="1" smtClean="0"/>
              <a:t>Is_resource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判断一个变量是否为资源类型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运算符就是连接各个变量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常量以及函数和数组等各种操作数参与运算的符号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单目运算符</a:t>
            </a:r>
            <a:r>
              <a:rPr lang="en-US" altLang="zh-CN" dirty="0"/>
              <a:t>:</a:t>
            </a:r>
            <a:r>
              <a:rPr lang="zh-CN" altLang="en-US" dirty="0"/>
              <a:t>用来连接的操作数只有一个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++,--</a:t>
            </a:r>
          </a:p>
          <a:p>
            <a:pPr lvl="2"/>
            <a:r>
              <a:rPr lang="zh-CN" altLang="en-US" dirty="0"/>
              <a:t>双目运算符</a:t>
            </a:r>
            <a:r>
              <a:rPr lang="en-US" altLang="zh-CN" dirty="0"/>
              <a:t>:</a:t>
            </a:r>
            <a:r>
              <a:rPr lang="zh-CN" altLang="en-US" dirty="0"/>
              <a:t>连接的操作有两个</a:t>
            </a:r>
            <a:r>
              <a:rPr lang="en-US" altLang="zh-CN" dirty="0"/>
              <a:t>,+,-,</a:t>
            </a:r>
            <a:r>
              <a:rPr lang="zh-CN" altLang="en-US" dirty="0"/>
              <a:t>*</a:t>
            </a:r>
            <a:r>
              <a:rPr lang="en-US" altLang="zh-CN" dirty="0"/>
              <a:t>,/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三目运算符</a:t>
            </a:r>
            <a:r>
              <a:rPr lang="en-US" altLang="zh-CN" dirty="0"/>
              <a:t>:</a:t>
            </a:r>
            <a:r>
              <a:rPr lang="zh-CN" altLang="en-US" dirty="0"/>
              <a:t>有三个操作数</a:t>
            </a:r>
            <a:r>
              <a:rPr lang="en-US" altLang="zh-CN" dirty="0"/>
              <a:t>,</a:t>
            </a:r>
            <a:r>
              <a:rPr lang="zh-CN" altLang="en-US" dirty="0"/>
              <a:t>只有一个</a:t>
            </a:r>
            <a:r>
              <a:rPr lang="en-US" altLang="zh-CN" dirty="0"/>
              <a:t>, ? :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当一个表达式中有很多运算的时候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就要考虑运算的优先顺序</a:t>
            </a:r>
            <a:endParaRPr lang="en-US" altLang="zh-CN" dirty="0" smtClean="0"/>
          </a:p>
          <a:p>
            <a:r>
              <a:rPr lang="zh-CN" altLang="en-US" dirty="0"/>
              <a:t>结合性</a:t>
            </a:r>
            <a:endParaRPr lang="en-US" altLang="zh-CN" dirty="0"/>
          </a:p>
          <a:p>
            <a:pPr lvl="2"/>
            <a:r>
              <a:rPr lang="zh-CN" altLang="en-US" dirty="0"/>
              <a:t>如果一组运算符具有相同的优先级</a:t>
            </a:r>
            <a:r>
              <a:rPr lang="en-US" altLang="zh-CN" dirty="0"/>
              <a:t>,</a:t>
            </a:r>
            <a:r>
              <a:rPr lang="zh-CN" altLang="en-US" dirty="0"/>
              <a:t>就要考虑运算方向的问题</a:t>
            </a:r>
            <a:r>
              <a:rPr lang="en-US" altLang="zh-CN" dirty="0"/>
              <a:t>,</a:t>
            </a:r>
            <a:r>
              <a:rPr lang="zh-CN" altLang="en-US" dirty="0"/>
              <a:t>从左往右运算</a:t>
            </a:r>
            <a:r>
              <a:rPr lang="en-US" altLang="zh-CN" dirty="0"/>
              <a:t>,</a:t>
            </a:r>
            <a:r>
              <a:rPr lang="zh-CN" altLang="en-US" dirty="0"/>
              <a:t>叫做左结合</a:t>
            </a:r>
            <a:r>
              <a:rPr lang="en-US" altLang="zh-CN" dirty="0"/>
              <a:t>,</a:t>
            </a:r>
            <a:r>
              <a:rPr lang="zh-CN" altLang="en-US" dirty="0"/>
              <a:t>如果从右往左叫做右结合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9379</TotalTime>
  <Words>5470</Words>
  <Application>Microsoft Office PowerPoint</Application>
  <PresentationFormat>全屏显示(4:3)</PresentationFormat>
  <Paragraphs>737</Paragraphs>
  <Slides>117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18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进制转换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布尔型数据</vt:lpstr>
      <vt:lpstr>特殊数据类型</vt:lpstr>
      <vt:lpstr>Resource型</vt:lpstr>
      <vt:lpstr>类型转换</vt:lpstr>
      <vt:lpstr>类型自动转换</vt:lpstr>
      <vt:lpstr>类型强制转换</vt:lpstr>
      <vt:lpstr>类型相关的函数</vt:lpstr>
      <vt:lpstr>函数形式</vt:lpstr>
      <vt:lpstr>gettype</vt:lpstr>
      <vt:lpstr>settype</vt:lpstr>
      <vt:lpstr>isset</vt:lpstr>
      <vt:lpstr>empty</vt:lpstr>
      <vt:lpstr>is_type系列</vt:lpstr>
      <vt:lpstr>PowerPoint 演示文稿</vt:lpstr>
      <vt:lpstr>算术运算符</vt:lpstr>
      <vt:lpstr>PowerPoint 演示文稿</vt:lpstr>
      <vt:lpstr>PowerPoint 演示文稿</vt:lpstr>
      <vt:lpstr>PowerPoint 演示文稿</vt:lpstr>
      <vt:lpstr>常见的算术运算符</vt:lpstr>
      <vt:lpstr>自增自减运算符</vt:lpstr>
      <vt:lpstr>算术表达式</vt:lpstr>
      <vt:lpstr>赋值运算符</vt:lpstr>
      <vt:lpstr>结合性 </vt:lpstr>
      <vt:lpstr>字符串运算符</vt:lpstr>
      <vt:lpstr>关系运算符</vt:lpstr>
      <vt:lpstr>PowerPoint 演示文稿</vt:lpstr>
      <vt:lpstr>逻辑运算符</vt:lpstr>
      <vt:lpstr>PowerPoint 演示文稿</vt:lpstr>
      <vt:lpstr>短路运算 </vt:lpstr>
      <vt:lpstr>条件运算符</vt:lpstr>
      <vt:lpstr>位运算符(了解)</vt:lpstr>
      <vt:lpstr>PowerPoint 演示文稿</vt:lpstr>
      <vt:lpstr>其他运算符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Ricky</cp:lastModifiedBy>
  <cp:revision>871</cp:revision>
  <dcterms:created xsi:type="dcterms:W3CDTF">2015-06-29T07:19:00Z</dcterms:created>
  <dcterms:modified xsi:type="dcterms:W3CDTF">2017-04-10T09:47:14Z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