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65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4" r:id="rId62"/>
    <p:sldId id="505" r:id="rId63"/>
    <p:sldId id="506" r:id="rId64"/>
    <p:sldId id="501" r:id="rId65"/>
    <p:sldId id="502" r:id="rId66"/>
    <p:sldId id="503" r:id="rId67"/>
    <p:sldId id="511" r:id="rId68"/>
    <p:sldId id="507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417" r:id="rId77"/>
    <p:sldId id="327" r:id="rId78"/>
    <p:sldId id="330" r:id="rId79"/>
    <p:sldId id="331" r:id="rId80"/>
    <p:sldId id="332" r:id="rId81"/>
    <p:sldId id="333" r:id="rId82"/>
    <p:sldId id="334" r:id="rId83"/>
    <p:sldId id="259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48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449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9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518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98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24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70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smtClean="0"/>
              <a:t>变量</a:t>
            </a:r>
            <a:r>
              <a:rPr lang="zh-CN" altLang="en-US" dirty="0" smtClean="0"/>
              <a:t>名一般</a:t>
            </a:r>
            <a:r>
              <a:rPr lang="zh-CN" altLang="en-US" smtClean="0"/>
              <a:t>都是大写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</a:p>
        </p:txBody>
      </p:sp>
    </p:spTree>
    <p:extLst>
      <p:ext uri="{BB962C8B-B14F-4D97-AF65-F5344CB8AC3E}">
        <p14:creationId xmlns:p14="http://schemas.microsoft.com/office/powerpoint/2010/main" val="1280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</a:p>
          <a:p>
            <a:pPr lvl="2"/>
            <a:r>
              <a:rPr lang="zh-CN" altLang="zh-CN" b="1" dirty="0"/>
              <a:t>复合类型</a:t>
            </a:r>
          </a:p>
          <a:p>
            <a:pPr lvl="2"/>
            <a:r>
              <a:rPr lang="zh-CN" altLang="zh-CN" b="1" dirty="0"/>
              <a:t>特殊类型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</a:p>
        </p:txBody>
      </p:sp>
    </p:spTree>
    <p:extLst>
      <p:ext uri="{BB962C8B-B14F-4D97-AF65-F5344CB8AC3E}">
        <p14:creationId xmlns:p14="http://schemas.microsoft.com/office/powerpoint/2010/main" val="1116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进</a:t>
            </a:r>
            <a:r>
              <a:rPr lang="zh-CN" altLang="zh-CN" smtClean="0"/>
              <a:t>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</a:p>
        </p:txBody>
      </p:sp>
    </p:spTree>
    <p:extLst>
      <p:ext uri="{BB962C8B-B14F-4D97-AF65-F5344CB8AC3E}">
        <p14:creationId xmlns:p14="http://schemas.microsoft.com/office/powerpoint/2010/main" val="416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</a:p>
          <a:p>
            <a:pPr lvl="2"/>
            <a:r>
              <a:rPr lang="en-US" altLang="zh-CN" dirty="0"/>
              <a:t>234   0    -567</a:t>
            </a:r>
          </a:p>
          <a:p>
            <a:r>
              <a:rPr lang="zh-CN" altLang="en-US" dirty="0"/>
              <a:t>八进制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</a:p>
          <a:p>
            <a:pPr lvl="2"/>
            <a:r>
              <a:rPr lang="en-US" altLang="zh-CN" dirty="0"/>
              <a:t>0234   -0567</a:t>
            </a:r>
          </a:p>
          <a:p>
            <a:r>
              <a:rPr lang="zh-CN" altLang="en-US" dirty="0"/>
              <a:t>十六进制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3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014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1043"/>
              </p:ext>
            </p:extLst>
          </p:nvPr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988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903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3742</Words>
  <Application>Microsoft Office PowerPoint</Application>
  <PresentationFormat>全屏显示(4:3)</PresentationFormat>
  <Paragraphs>509</Paragraphs>
  <Slides>83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874</cp:revision>
  <dcterms:created xsi:type="dcterms:W3CDTF">2015-06-29T07:19:00Z</dcterms:created>
  <dcterms:modified xsi:type="dcterms:W3CDTF">2017-05-20T14:26:17Z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