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200"/>
  </p:handoutMasterIdLst>
  <p:sldIdLst>
    <p:sldId id="256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65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54" r:id="rId47"/>
    <p:sldId id="555" r:id="rId48"/>
    <p:sldId id="556" r:id="rId49"/>
    <p:sldId id="55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4" r:id="rId64"/>
    <p:sldId id="505" r:id="rId65"/>
    <p:sldId id="506" r:id="rId66"/>
    <p:sldId id="501" r:id="rId67"/>
    <p:sldId id="502" r:id="rId68"/>
    <p:sldId id="503" r:id="rId69"/>
    <p:sldId id="511" r:id="rId70"/>
    <p:sldId id="507" r:id="rId71"/>
    <p:sldId id="309" r:id="rId72"/>
    <p:sldId id="310" r:id="rId74"/>
    <p:sldId id="311" r:id="rId75"/>
    <p:sldId id="312" r:id="rId76"/>
    <p:sldId id="313" r:id="rId77"/>
    <p:sldId id="314" r:id="rId78"/>
    <p:sldId id="315" r:id="rId79"/>
    <p:sldId id="417" r:id="rId80"/>
    <p:sldId id="326" r:id="rId81"/>
    <p:sldId id="327" r:id="rId82"/>
    <p:sldId id="330" r:id="rId83"/>
    <p:sldId id="331" r:id="rId84"/>
    <p:sldId id="332" r:id="rId85"/>
    <p:sldId id="333" r:id="rId86"/>
    <p:sldId id="334" r:id="rId87"/>
    <p:sldId id="335" r:id="rId88"/>
    <p:sldId id="341" r:id="rId89"/>
    <p:sldId id="342" r:id="rId90"/>
    <p:sldId id="343" r:id="rId91"/>
    <p:sldId id="344" r:id="rId92"/>
    <p:sldId id="345" r:id="rId93"/>
    <p:sldId id="346" r:id="rId94"/>
    <p:sldId id="418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558" r:id="rId139"/>
    <p:sldId id="566" r:id="rId140"/>
    <p:sldId id="567" r:id="rId141"/>
    <p:sldId id="568" r:id="rId142"/>
    <p:sldId id="569" r:id="rId143"/>
    <p:sldId id="570" r:id="rId144"/>
    <p:sldId id="571" r:id="rId145"/>
    <p:sldId id="572" r:id="rId146"/>
    <p:sldId id="573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560" r:id="rId166"/>
    <p:sldId id="561" r:id="rId167"/>
    <p:sldId id="562" r:id="rId168"/>
    <p:sldId id="563" r:id="rId169"/>
    <p:sldId id="564" r:id="rId170"/>
    <p:sldId id="408" r:id="rId171"/>
    <p:sldId id="409" r:id="rId172"/>
    <p:sldId id="410" r:id="rId173"/>
    <p:sldId id="411" r:id="rId174"/>
    <p:sldId id="413" r:id="rId175"/>
    <p:sldId id="414" r:id="rId176"/>
    <p:sldId id="415" r:id="rId177"/>
    <p:sldId id="419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4" r:id="rId192"/>
    <p:sldId id="438" r:id="rId193"/>
    <p:sldId id="574" r:id="rId194"/>
    <p:sldId id="575" r:id="rId195"/>
    <p:sldId id="577" r:id="rId196"/>
    <p:sldId id="578" r:id="rId197"/>
    <p:sldId id="579" r:id="rId198"/>
    <p:sldId id="259" r:id="rId19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3" Type="http://schemas.openxmlformats.org/officeDocument/2006/relationships/tableStyles" Target="tableStyles.xml"/><Relationship Id="rId202" Type="http://schemas.openxmlformats.org/officeDocument/2006/relationships/viewProps" Target="viewProps.xml"/><Relationship Id="rId201" Type="http://schemas.openxmlformats.org/officeDocument/2006/relationships/presProps" Target="presProps.xml"/><Relationship Id="rId200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进制转换函数只能是十进制转换成其他，或者其他转换成十进制！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开始标记要遵循变量命名规则</a:t>
            </a:r>
            <a:endParaRPr lang="en-US" altLang="zh-CN" dirty="0" smtClean="0"/>
          </a:p>
          <a:p>
            <a:r>
              <a:rPr lang="zh-CN" altLang="en-US" dirty="0" smtClean="0"/>
              <a:t>结束标记不能有任何空格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制表符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tcast.cn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  <a:endParaRPr lang="zh-CN" altLang="zh-CN" dirty="0"/>
          </a:p>
          <a:p>
            <a:pPr lvl="2"/>
            <a:r>
              <a:rPr lang="zh-CN" altLang="zh-CN" dirty="0"/>
              <a:t>语句的本质是执行一条指令！</a:t>
            </a: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  <a:endParaRPr lang="en-US" altLang="zh-CN" dirty="0"/>
          </a:p>
          <a:p>
            <a:pPr lvl="2"/>
            <a:r>
              <a:rPr lang="en-US" altLang="zh-CN" dirty="0" smtClean="0"/>
              <a:t>-=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  <a:endParaRPr lang="en-US" altLang="zh-CN" dirty="0"/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  <a:endParaRPr lang="en-US" altLang="zh-CN" dirty="0"/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  <a:endParaRPr lang="en-US" altLang="zh-CN" dirty="0"/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  <a:endParaRPr lang="en-US" altLang="zh-CN" dirty="0"/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endParaRPr lang="en-US" altLang="zh-CN" dirty="0"/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  <a:endParaRPr lang="en-US" altLang="zh-CN" dirty="0"/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  <a:endParaRPr lang="en-US" altLang="zh-CN" dirty="0"/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  <a:endParaRPr lang="en-US" altLang="zh-CN" dirty="0"/>
          </a:p>
          <a:p>
            <a:pPr lvl="2"/>
            <a:r>
              <a:rPr lang="en-US" altLang="zh-CN" dirty="0"/>
              <a:t>!</a:t>
            </a:r>
            <a:endParaRPr lang="en-US" altLang="zh-CN" dirty="0"/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/>
              <a:t>&amp;</a:t>
            </a:r>
            <a:endParaRPr lang="en-US" altLang="zh-CN" dirty="0"/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|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^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clone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New</a:t>
            </a:r>
            <a:r>
              <a:rPr lang="zh-CN" altLang="en-US" dirty="0"/>
              <a:t>是实例化一个对象</a:t>
            </a:r>
            <a:endParaRPr lang="en-US" altLang="zh-CN" dirty="0"/>
          </a:p>
          <a:p>
            <a:pPr lvl="2"/>
            <a:r>
              <a:rPr lang="en-US" altLang="zh-CN" dirty="0"/>
              <a:t>Clone</a:t>
            </a:r>
            <a:r>
              <a:rPr lang="zh-CN" altLang="en-US" dirty="0"/>
              <a:t>是克隆一个新对象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程序执行的</a:t>
            </a:r>
            <a:r>
              <a:rPr lang="en-US" altLang="zh-CN" dirty="0"/>
              <a:t>”</a:t>
            </a:r>
            <a:r>
              <a:rPr lang="zh-CN" altLang="en-US" dirty="0"/>
              <a:t>线路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一般我们用流程图来描述程序的流程</a:t>
            </a:r>
            <a:endParaRPr lang="en-US" altLang="zh-CN" dirty="0" smtClean="0"/>
          </a:p>
          <a:p>
            <a:r>
              <a:rPr lang="zh-CN" altLang="en-US" dirty="0" smtClean="0"/>
              <a:t>流程图基本符号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开始和结束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椭圆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长方形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流程走向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箭头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输入和输出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四边形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0" y="3517552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7" y="5589240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78" y="4631105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0" y="4212005"/>
            <a:ext cx="234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60" y="6076950"/>
            <a:ext cx="2114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顺序结构是整个脚本的基本结构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也叫做分支结构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在程序的运行过程中出现了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个或多个的分支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只能根据条件选择一个分支执行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/switch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/>
          </a:p>
          <a:p>
            <a:pPr lvl="2"/>
            <a:r>
              <a:rPr lang="zh-CN" altLang="en-US" dirty="0" smtClean="0"/>
              <a:t>在满足一定的条件的时候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重复执行一段代码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While/do-while/for/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三种形式</a:t>
            </a:r>
            <a:endParaRPr lang="en-US" altLang="zh-CN" dirty="0" smtClean="0"/>
          </a:p>
          <a:p>
            <a:r>
              <a:rPr lang="zh-CN" altLang="en-US" dirty="0"/>
              <a:t>条件执行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zh-CN" altLang="en-US" dirty="0"/>
              <a:t>满足</a:t>
            </a:r>
            <a:r>
              <a:rPr lang="zh-CN" altLang="en-US" dirty="0" smtClean="0"/>
              <a:t>条件才执行大括号内容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不满足不执行</a:t>
            </a:r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 else 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1}</a:t>
            </a:r>
            <a:endParaRPr lang="en-US" altLang="zh-CN" dirty="0" smtClean="0"/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2}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3){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3}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lse{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语句又称开关语句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n: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n;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efault: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先计算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依次计算下面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后面的表达式的值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一旦计算的结果和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开关就开了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会依次执行后面的语句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或者右花括号为止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如果所有的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后面表达式的值都和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不一致就执行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后面的语句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当然</a:t>
            </a:r>
            <a:r>
              <a:rPr lang="en-US" altLang="zh-CN" dirty="0" err="1" smtClean="0"/>
              <a:t>defalut</a:t>
            </a:r>
            <a:r>
              <a:rPr lang="zh-CN" altLang="en-US" dirty="0" smtClean="0"/>
              <a:t>也可以有也可以没有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可以共享一个语句块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如果要保证只能执行一个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语句块的话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后边加上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en-US" altLang="zh-CN" dirty="0"/>
              <a:t>break</a:t>
            </a:r>
            <a:r>
              <a:rPr lang="zh-CN" altLang="zh-CN" dirty="0"/>
              <a:t>语句本身并不属于</a:t>
            </a:r>
            <a:r>
              <a:rPr lang="en-US" altLang="zh-CN" dirty="0"/>
              <a:t>switch</a:t>
            </a:r>
            <a:r>
              <a:rPr lang="zh-CN" altLang="zh-CN" dirty="0"/>
              <a:t>语句的一部分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就直接跳出整个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大括号里的语句块没有执行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如果表达式成立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就执行一次语句块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如果继续成立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就继续执行大括号里的语句块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一直执行到表达式为假为止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do{</a:t>
            </a:r>
            <a:r>
              <a:rPr lang="zh-CN" altLang="en-US" dirty="0"/>
              <a:t>语句块</a:t>
            </a:r>
            <a:r>
              <a:rPr lang="en-US" altLang="zh-CN" dirty="0"/>
              <a:t>} while(</a:t>
            </a:r>
            <a:r>
              <a:rPr lang="zh-CN" altLang="en-US" dirty="0"/>
              <a:t>条件判断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/>
              <a:t>先执行一次循环体</a:t>
            </a:r>
            <a:r>
              <a:rPr lang="en-US" altLang="zh-CN" dirty="0"/>
              <a:t>(</a:t>
            </a:r>
            <a:r>
              <a:rPr lang="zh-CN" altLang="en-US" dirty="0"/>
              <a:t>至少执行一次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while</a:t>
            </a:r>
            <a:r>
              <a:rPr lang="zh-CN" altLang="en-US" dirty="0"/>
              <a:t>后的条件是否成立</a:t>
            </a:r>
            <a:r>
              <a:rPr lang="en-US" altLang="zh-CN" dirty="0"/>
              <a:t>,</a:t>
            </a:r>
            <a:r>
              <a:rPr lang="zh-CN" altLang="en-US" dirty="0"/>
              <a:t>如果不成立则跳出循环</a:t>
            </a:r>
            <a:endParaRPr lang="en-US" altLang="zh-CN" dirty="0"/>
          </a:p>
          <a:p>
            <a:pPr lvl="2"/>
            <a:r>
              <a:rPr lang="zh-CN" altLang="en-US" dirty="0"/>
              <a:t>如果条件成立</a:t>
            </a:r>
            <a:r>
              <a:rPr lang="en-US" altLang="zh-CN" dirty="0"/>
              <a:t>,</a:t>
            </a:r>
            <a:r>
              <a:rPr lang="zh-CN" altLang="en-US" dirty="0"/>
              <a:t>就继续执行循环</a:t>
            </a:r>
            <a:r>
              <a:rPr lang="en-US" altLang="zh-CN" dirty="0"/>
              <a:t>,</a:t>
            </a:r>
            <a:r>
              <a:rPr lang="zh-CN" altLang="en-US" dirty="0"/>
              <a:t>知道</a:t>
            </a:r>
            <a:r>
              <a:rPr lang="en-US" altLang="zh-CN" dirty="0"/>
              <a:t>while</a:t>
            </a:r>
            <a:r>
              <a:rPr lang="zh-CN" altLang="en-US" dirty="0"/>
              <a:t>的条件为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:while</a:t>
            </a:r>
            <a:r>
              <a:rPr lang="zh-CN" altLang="en-US" dirty="0" smtClean="0"/>
              <a:t>后边必须有一个分号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表达式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表达式</a:t>
            </a:r>
            <a:r>
              <a:rPr lang="en-US" altLang="zh-CN" dirty="0"/>
              <a:t>3) {</a:t>
            </a:r>
            <a:r>
              <a:rPr lang="zh-CN" altLang="en-US" dirty="0"/>
              <a:t>循环语句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也叫做条件初始化表达式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对循环变量进行初始化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也叫做条件判断表达式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对循环控制的条件进行判断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也叫做增量表达式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一般是对循环控制变量进行操作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一般是自增或自减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其他注意事项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循环里的分号不能省略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循环体中</a:t>
            </a:r>
            <a:endParaRPr lang="en-US" altLang="zh-CN" dirty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这样判断条件就永远为真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但是我们可以通过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个循环中断语句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就马上结束本次的当前循环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剩余的循环体语句不执行了</a:t>
            </a:r>
            <a:r>
              <a:rPr lang="en-US" altLang="zh-CN" dirty="0" smtClean="0"/>
              <a:t>),</a:t>
            </a:r>
            <a:r>
              <a:rPr lang="zh-CN" altLang="en-US" dirty="0" smtClean="0"/>
              <a:t>整个循环并没有结束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重新开始下一次循环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就马上结束当前循环的整个循环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中断的层次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从当前的中断语句开始算起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往外层循环的中断层数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/>
              <a:t>br</a:t>
            </a:r>
            <a:r>
              <a:rPr lang="en-US" altLang="zh-CN" dirty="0" smtClean="0"/>
              <a:t>eak 1 </a:t>
            </a:r>
            <a:r>
              <a:rPr lang="zh-CN" altLang="en-US" dirty="0" smtClean="0"/>
              <a:t>中断当前循环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也是默认值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reak 2 </a:t>
            </a:r>
            <a:r>
              <a:rPr lang="zh-CN" altLang="en-US" dirty="0" smtClean="0"/>
              <a:t>中断当前循环和上一层循环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也就是中断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流程控制语句的替代语句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流程控制语句中的左右大括号可能给人们带来一些不友好敢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也支持另外一个流程控制语句开始和结束的替代语法</a:t>
            </a:r>
            <a:endParaRPr lang="en-US" altLang="zh-CN" dirty="0" smtClean="0"/>
          </a:p>
          <a:p>
            <a:pPr lvl="2"/>
            <a:r>
              <a:rPr lang="zh-CN" altLang="en-US" dirty="0"/>
              <a:t>将以前每个语句或每个子语句最开始的左大括号都用冒号来代替</a:t>
            </a:r>
            <a:endParaRPr lang="en-US" altLang="zh-CN" dirty="0"/>
          </a:p>
          <a:p>
            <a:pPr lvl="2"/>
            <a:r>
              <a:rPr lang="zh-CN" altLang="en-US" dirty="0"/>
              <a:t>整个语句的结束</a:t>
            </a:r>
            <a:r>
              <a:rPr lang="en-US" altLang="zh-CN" dirty="0"/>
              <a:t>,</a:t>
            </a:r>
            <a:r>
              <a:rPr lang="zh-CN" altLang="en-US" dirty="0"/>
              <a:t>使用另外一种结束标签</a:t>
            </a:r>
            <a:r>
              <a:rPr lang="en-US" altLang="zh-CN" dirty="0"/>
              <a:t>:</a:t>
            </a:r>
            <a:r>
              <a:rPr lang="en-US" altLang="zh-CN" dirty="0" err="1"/>
              <a:t>endif,endfor,endforeach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并在结尾加上一个分号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do-while</a:t>
            </a:r>
            <a:r>
              <a:rPr lang="zh-CN" altLang="en-US" dirty="0" smtClean="0"/>
              <a:t>没有这种替代语法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文件载入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将需要的目标文件的代码载入到当前的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为了体现网站的分层设计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不同的页面往往含有相同的内容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这些相同的代码区域往往只需要书写一次并且独立出来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在需要使用的时候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我们只需要导入即可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种载入语句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include,include_once,require,require_once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的语法格式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 ‘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’;</a:t>
            </a:r>
            <a:endParaRPr lang="en-US" altLang="zh-CN" dirty="0" smtClean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载入的文件</a:t>
            </a:r>
            <a:r>
              <a:rPr lang="en-US" altLang="zh-CN" dirty="0"/>
              <a:t>,</a:t>
            </a:r>
            <a:r>
              <a:rPr lang="zh-CN" altLang="en-US" dirty="0"/>
              <a:t>无论是什么类型</a:t>
            </a:r>
            <a:r>
              <a:rPr lang="en-US" altLang="zh-CN" dirty="0"/>
              <a:t>,</a:t>
            </a:r>
            <a:r>
              <a:rPr lang="zh-CN" altLang="en-US" dirty="0"/>
              <a:t>我们需要的只是文件内的代码</a:t>
            </a:r>
            <a:r>
              <a:rPr lang="en-US" altLang="zh-CN" dirty="0"/>
              <a:t>,</a:t>
            </a:r>
            <a:r>
              <a:rPr lang="zh-CN" altLang="en-US" dirty="0"/>
              <a:t>无论该文件是否是</a:t>
            </a:r>
            <a:r>
              <a:rPr lang="en-US" altLang="zh-CN" dirty="0" err="1"/>
              <a:t>php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其内部的代码都会被载入进来</a:t>
            </a:r>
            <a:endParaRPr lang="en-US" altLang="zh-CN" dirty="0"/>
          </a:p>
          <a:p>
            <a:r>
              <a:rPr lang="zh-CN" altLang="en-US" dirty="0" smtClean="0"/>
              <a:t>剖析一下载入过程</a:t>
            </a:r>
            <a:endParaRPr lang="en-US" altLang="zh-CN" dirty="0"/>
          </a:p>
          <a:p>
            <a:pPr lvl="2"/>
            <a:r>
              <a:rPr lang="zh-CN" altLang="en-US" dirty="0" smtClean="0"/>
              <a:t>执行到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先退出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载入目标文件内的源代码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相当于把源代码复制过来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讲载入的代码从源代码开始进行预编译并执行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再次进入到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载入时的路径问题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2"/>
            <a:r>
              <a:rPr lang="zh-CN" altLang="en-US" dirty="0"/>
              <a:t>相对</a:t>
            </a:r>
            <a:r>
              <a:rPr lang="zh-CN" altLang="en-US" dirty="0" smtClean="0"/>
              <a:t>于当前脚本所在的位置的路径地址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./:</a:t>
            </a:r>
            <a:r>
              <a:rPr lang="zh-CN" altLang="en-US" dirty="0" smtClean="0"/>
              <a:t>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就是当前执行脚本所在的路径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../:</a:t>
            </a:r>
            <a:r>
              <a:rPr lang="zh-CN" altLang="en-US" dirty="0" smtClean="0"/>
              <a:t>上一级的目录</a:t>
            </a:r>
            <a:endParaRPr lang="en-US" altLang="zh-CN" dirty="0" smtClean="0"/>
          </a:p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从盘符开始的路径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不同载入方法的区别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两者没有任何区别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都是将目标文件载入进来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两者对目标文件的依赖程度不一样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导致如果目标文件载入失败会生成不同的错误级别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equire,</a:t>
            </a:r>
            <a:r>
              <a:rPr lang="zh-CN" altLang="en-US" dirty="0" smtClean="0"/>
              <a:t>必须载入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如果没有载入成功会产生一个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并且终止后续代码的执行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Include,</a:t>
            </a:r>
            <a:r>
              <a:rPr lang="zh-CN" altLang="en-US" dirty="0" smtClean="0"/>
              <a:t>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会有一个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代码会继续执行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Once</a:t>
            </a:r>
            <a:r>
              <a:rPr lang="zh-CN" altLang="en-US" dirty="0" smtClean="0"/>
              <a:t>就是一次的意思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在载入之前会首先做一次判断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如果当前被载入的文件已经被载入过了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就不会再载入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反之会载入目标文件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脚本的执行控制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终止脚本执行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没有区别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一旦遇到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马上结束整个脚本的执行</a:t>
            </a:r>
            <a:endParaRPr lang="en-US" altLang="zh-CN" dirty="0" smtClean="0"/>
          </a:p>
          <a:p>
            <a:r>
              <a:rPr lang="zh-CN" altLang="en-US" dirty="0" smtClean="0"/>
              <a:t>延迟脚本执行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sleep(</a:t>
            </a:r>
            <a:r>
              <a:rPr lang="zh-CN" altLang="en-US" dirty="0"/>
              <a:t>秒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主要用于代码的测试阶段</a:t>
            </a:r>
            <a:r>
              <a:rPr lang="zh-CN" altLang="en-US" dirty="0"/>
              <a:t>很</a:t>
            </a:r>
            <a:r>
              <a:rPr lang="zh-CN" altLang="en-US" dirty="0" smtClean="0"/>
              <a:t>有意义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查看临时数据等等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的时间一般不要超过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默认的脚本周期就是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错误的分类</a:t>
            </a:r>
            <a:endParaRPr lang="en-US" altLang="zh-CN" dirty="0" smtClean="0"/>
          </a:p>
          <a:p>
            <a:pPr lvl="2"/>
            <a:r>
              <a:rPr lang="zh-CN" altLang="zh-CN" b="1" dirty="0"/>
              <a:t>语法错误</a:t>
            </a:r>
            <a:endParaRPr lang="zh-CN" altLang="zh-CN" b="1" dirty="0"/>
          </a:p>
          <a:p>
            <a:pPr lvl="3"/>
            <a:r>
              <a:rPr lang="zh-CN" altLang="zh-CN" dirty="0"/>
              <a:t>程序没法运行</a:t>
            </a:r>
            <a:r>
              <a:rPr lang="en-US" altLang="zh-CN" dirty="0"/>
              <a:t>,</a:t>
            </a:r>
            <a:r>
              <a:rPr lang="zh-CN" altLang="zh-CN" dirty="0"/>
              <a:t>直接提示语法错误</a:t>
            </a:r>
            <a:r>
              <a:rPr lang="en-US" altLang="zh-CN" dirty="0"/>
              <a:t>, </a:t>
            </a:r>
            <a:r>
              <a:rPr lang="zh-CN" altLang="en-US" dirty="0"/>
              <a:t>文件预编译时报的错误</a:t>
            </a:r>
            <a:endParaRPr lang="zh-CN" altLang="en-US" dirty="0"/>
          </a:p>
          <a:p>
            <a:pPr lvl="2"/>
            <a:r>
              <a:rPr lang="zh-CN" altLang="zh-CN" b="1" dirty="0"/>
              <a:t>运行时错误</a:t>
            </a:r>
            <a:endParaRPr lang="zh-CN" altLang="zh-CN" b="1" dirty="0"/>
          </a:p>
          <a:p>
            <a:pPr lvl="3"/>
            <a:r>
              <a:rPr lang="zh-CN" altLang="zh-CN" dirty="0"/>
              <a:t>只要程序运行到某行</a:t>
            </a:r>
            <a:r>
              <a:rPr lang="en-US" altLang="zh-CN" dirty="0"/>
              <a:t>,</a:t>
            </a:r>
            <a:r>
              <a:rPr lang="zh-CN" altLang="zh-CN" dirty="0"/>
              <a:t>或者在特定的情形下运行才发生的错误</a:t>
            </a:r>
            <a:endParaRPr lang="zh-CN" altLang="zh-CN" dirty="0"/>
          </a:p>
          <a:p>
            <a:pPr lvl="2"/>
            <a:r>
              <a:rPr lang="zh-CN" altLang="zh-CN" b="1" dirty="0"/>
              <a:t>逻辑错误</a:t>
            </a:r>
            <a:endParaRPr lang="zh-CN" altLang="zh-CN" b="1" dirty="0"/>
          </a:p>
          <a:p>
            <a:pPr lvl="3"/>
            <a:r>
              <a:rPr lang="zh-CN" altLang="zh-CN" dirty="0"/>
              <a:t>程序从头到尾运行都没有发生错误</a:t>
            </a:r>
            <a:r>
              <a:rPr lang="en-US" altLang="zh-CN" dirty="0"/>
              <a:t>,</a:t>
            </a:r>
            <a:r>
              <a:rPr lang="zh-CN" altLang="zh-CN" dirty="0"/>
              <a:t>但是程序运行的结果是错误的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错误的分级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分门别类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依据不同的严重程度和产生的来源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将各种错误分为大约十几个级别</a:t>
            </a:r>
            <a:r>
              <a:rPr lang="en-US" altLang="zh-CN" dirty="0" smtClean="0"/>
              <a:t>,</a:t>
            </a:r>
            <a:r>
              <a:rPr lang="zh-CN" altLang="zh-CN" dirty="0" smtClean="0"/>
              <a:t>每个级别的错误都对应一个内部的名称</a:t>
            </a:r>
            <a:r>
              <a:rPr lang="en-US" altLang="zh-CN" dirty="0" smtClean="0"/>
              <a:t>—</a:t>
            </a:r>
            <a:r>
              <a:rPr lang="zh-CN" altLang="zh-CN" dirty="0" smtClean="0"/>
              <a:t>系统常量</a:t>
            </a:r>
            <a:endParaRPr lang="zh-CN" altLang="zh-CN" dirty="0" smtClean="0"/>
          </a:p>
          <a:p>
            <a:r>
              <a:rPr lang="zh-CN" altLang="zh-CN" b="1" dirty="0" smtClean="0"/>
              <a:t>系统错误</a:t>
            </a:r>
            <a:endParaRPr lang="zh-CN" altLang="zh-CN" b="1" dirty="0" smtClean="0"/>
          </a:p>
          <a:p>
            <a:r>
              <a:rPr lang="en-US" altLang="zh-CN" dirty="0" smtClean="0"/>
              <a:t>E_ERROR:</a:t>
            </a:r>
            <a:r>
              <a:rPr lang="zh-CN" altLang="zh-CN" dirty="0" smtClean="0"/>
              <a:t>系统严重错误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程序立即停止执行</a:t>
            </a:r>
            <a:endParaRPr lang="zh-CN" altLang="zh-CN" dirty="0" smtClean="0"/>
          </a:p>
          <a:p>
            <a:r>
              <a:rPr lang="en-US" altLang="zh-CN" dirty="0" smtClean="0"/>
              <a:t>E_WARNING:</a:t>
            </a:r>
            <a:r>
              <a:rPr lang="zh-CN" altLang="zh-CN" dirty="0" smtClean="0"/>
              <a:t>系统警告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zh-CN" dirty="0" smtClean="0"/>
          </a:p>
          <a:p>
            <a:r>
              <a:rPr lang="en-US" altLang="zh-CN" dirty="0" smtClean="0"/>
              <a:t>E_NOTICE:</a:t>
            </a:r>
            <a:r>
              <a:rPr lang="zh-CN" altLang="zh-CN" dirty="0" smtClean="0"/>
              <a:t>系统提示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zh-CN" b="1" dirty="0"/>
              <a:t>用户自定义错误</a:t>
            </a:r>
            <a:endParaRPr lang="zh-CN" altLang="zh-CN" b="1" dirty="0"/>
          </a:p>
          <a:p>
            <a:pPr lvl="2"/>
            <a:r>
              <a:rPr lang="en-US" altLang="zh-CN" dirty="0"/>
              <a:t>E_USER_ERROR</a:t>
            </a:r>
            <a:endParaRPr lang="zh-CN" altLang="zh-CN" dirty="0"/>
          </a:p>
          <a:p>
            <a:pPr lvl="2"/>
            <a:r>
              <a:rPr lang="en-US" altLang="zh-CN" dirty="0"/>
              <a:t>E_USER_WARNING</a:t>
            </a:r>
            <a:endParaRPr lang="zh-CN" altLang="zh-CN" dirty="0"/>
          </a:p>
          <a:p>
            <a:pPr lvl="2"/>
            <a:r>
              <a:rPr lang="en-US" altLang="zh-CN" dirty="0"/>
              <a:t>E_USER_NOTICE</a:t>
            </a:r>
            <a:endParaRPr lang="zh-CN" altLang="zh-CN" dirty="0"/>
          </a:p>
          <a:p>
            <a:pPr lvl="2"/>
            <a:r>
              <a:rPr lang="zh-CN" altLang="zh-CN" dirty="0"/>
              <a:t>我们可以在程序中</a:t>
            </a:r>
            <a:r>
              <a:rPr lang="en-US" altLang="zh-CN" dirty="0"/>
              <a:t>,</a:t>
            </a:r>
            <a:r>
              <a:rPr lang="zh-CN" altLang="zh-CN" dirty="0"/>
              <a:t>自己创建错误</a:t>
            </a:r>
            <a:r>
              <a:rPr lang="en-US" altLang="zh-CN" dirty="0"/>
              <a:t>—</a:t>
            </a:r>
            <a:r>
              <a:rPr lang="zh-CN" altLang="zh-CN" dirty="0"/>
              <a:t>是为了针对某些数据的不合理</a:t>
            </a:r>
            <a:r>
              <a:rPr lang="en-US" altLang="zh-CN" dirty="0"/>
              <a:t>,</a:t>
            </a:r>
            <a:r>
              <a:rPr lang="zh-CN" altLang="zh-CN" dirty="0"/>
              <a:t>而创建的错误编码</a:t>
            </a:r>
            <a:endParaRPr lang="zh-CN" altLang="zh-CN" dirty="0"/>
          </a:p>
          <a:p>
            <a:pPr lvl="2"/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让用户填写年龄</a:t>
            </a:r>
            <a:r>
              <a:rPr lang="en-US" altLang="zh-CN" dirty="0"/>
              <a:t>,</a:t>
            </a:r>
            <a:r>
              <a:rPr lang="zh-CN" altLang="zh-CN" dirty="0"/>
              <a:t>填写</a:t>
            </a:r>
            <a:r>
              <a:rPr lang="en-US" altLang="zh-CN" dirty="0"/>
              <a:t>188</a:t>
            </a:r>
            <a:r>
              <a:rPr lang="zh-CN" altLang="zh-CN" dirty="0"/>
              <a:t>就是不合理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b="1" dirty="0"/>
              <a:t>其他</a:t>
            </a:r>
            <a:endParaRPr lang="zh-CN" altLang="zh-CN" b="1" dirty="0"/>
          </a:p>
          <a:p>
            <a:pPr lvl="2"/>
            <a:r>
              <a:rPr lang="en-US" altLang="zh-CN" dirty="0"/>
              <a:t>E_ALL </a:t>
            </a:r>
            <a:r>
              <a:rPr lang="zh-CN" altLang="zh-CN" dirty="0"/>
              <a:t>代表所有错误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错误的触发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正常触发</a:t>
            </a:r>
            <a:endParaRPr lang="zh-CN" altLang="zh-CN" b="1" dirty="0"/>
          </a:p>
          <a:p>
            <a:r>
              <a:rPr lang="zh-CN" altLang="zh-CN" dirty="0"/>
              <a:t>程序运行时确实发生了运行时错误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种常见的运行时错误</a:t>
            </a:r>
            <a:r>
              <a:rPr lang="en-US" altLang="zh-CN" dirty="0"/>
              <a:t>:</a:t>
            </a:r>
            <a:r>
              <a:rPr lang="zh-CN" altLang="zh-CN" dirty="0"/>
              <a:t>使用不存在的变量</a:t>
            </a:r>
            <a:r>
              <a:rPr lang="en-US" altLang="zh-CN" dirty="0"/>
              <a:t>,</a:t>
            </a:r>
            <a:r>
              <a:rPr lang="zh-CN" altLang="zh-CN" dirty="0"/>
              <a:t>包含不存在的文件</a:t>
            </a:r>
            <a:r>
              <a:rPr lang="en-US" altLang="zh-CN" dirty="0"/>
              <a:t>,</a:t>
            </a:r>
            <a:r>
              <a:rPr lang="zh-CN" altLang="zh-CN" dirty="0"/>
              <a:t>调用不存在的函数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人工</a:t>
            </a:r>
            <a:r>
              <a:rPr lang="zh-CN" altLang="zh-CN" b="1" dirty="0"/>
              <a:t>触发</a:t>
            </a:r>
            <a:endParaRPr lang="zh-CN" altLang="zh-CN" b="1" dirty="0"/>
          </a:p>
          <a:p>
            <a:r>
              <a:rPr lang="zh-CN" altLang="zh-CN" dirty="0"/>
              <a:t>程序员通过代码而产生的一个错误</a:t>
            </a:r>
            <a:endParaRPr lang="zh-CN" altLang="zh-CN" dirty="0"/>
          </a:p>
          <a:p>
            <a:r>
              <a:rPr lang="zh-CN" altLang="zh-CN" dirty="0"/>
              <a:t>语法</a:t>
            </a:r>
            <a:r>
              <a:rPr lang="en-US" altLang="zh-CN" dirty="0"/>
              <a:t>: </a:t>
            </a:r>
            <a:r>
              <a:rPr lang="en-US" altLang="zh-CN" dirty="0" err="1"/>
              <a:t>trigger_error</a:t>
            </a:r>
            <a:r>
              <a:rPr lang="en-US" altLang="zh-CN" dirty="0"/>
              <a:t>(“</a:t>
            </a:r>
            <a:r>
              <a:rPr lang="zh-CN" altLang="zh-CN" dirty="0"/>
              <a:t>错误信息</a:t>
            </a:r>
            <a:r>
              <a:rPr lang="en-US" altLang="zh-CN" dirty="0"/>
              <a:t>”,</a:t>
            </a:r>
            <a:r>
              <a:rPr lang="zh-CN" altLang="zh-CN" dirty="0"/>
              <a:t>错误代码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错误的显示控制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网页中显示错误信息可以通过</a:t>
            </a:r>
            <a:r>
              <a:rPr lang="en-US" altLang="zh-CN" b="1" dirty="0"/>
              <a:t>2</a:t>
            </a:r>
            <a:r>
              <a:rPr lang="zh-CN" altLang="zh-CN" b="1" dirty="0"/>
              <a:t>种途径控制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 err="1"/>
              <a:t>php</a:t>
            </a:r>
            <a:r>
              <a:rPr lang="zh-CN" altLang="zh-CN" dirty="0"/>
              <a:t>的</a:t>
            </a:r>
            <a:r>
              <a:rPr lang="en-US" altLang="zh-CN" dirty="0" err="1"/>
              <a:t>ini</a:t>
            </a:r>
            <a:r>
              <a:rPr lang="zh-CN" altLang="zh-CN" dirty="0"/>
              <a:t>文件中设定</a:t>
            </a:r>
            <a:r>
              <a:rPr lang="en-US" altLang="zh-CN" dirty="0"/>
              <a:t>,</a:t>
            </a:r>
            <a:r>
              <a:rPr lang="zh-CN" altLang="zh-CN" dirty="0"/>
              <a:t>对所有</a:t>
            </a:r>
            <a:r>
              <a:rPr lang="en-US" altLang="zh-CN" dirty="0" err="1"/>
              <a:t>php</a:t>
            </a:r>
            <a:r>
              <a:rPr lang="zh-CN" altLang="zh-CN" dirty="0"/>
              <a:t>程序都有效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在当前脚本文件中</a:t>
            </a:r>
            <a:r>
              <a:rPr lang="en-US" altLang="zh-CN" dirty="0"/>
              <a:t>,</a:t>
            </a:r>
            <a:r>
              <a:rPr lang="zh-CN" altLang="zh-CN" dirty="0"/>
              <a:t>只对当前脚本文件有效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b="1" dirty="0"/>
              <a:t>错误的显示有</a:t>
            </a:r>
            <a:r>
              <a:rPr lang="en-US" altLang="zh-CN" b="1" dirty="0"/>
              <a:t>2</a:t>
            </a:r>
            <a:r>
              <a:rPr lang="zh-CN" altLang="zh-CN" b="1" dirty="0"/>
              <a:t>个方面可以进行控制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设定是否显示</a:t>
            </a:r>
            <a:r>
              <a:rPr lang="en-US" altLang="zh-CN" dirty="0" err="1"/>
              <a:t>display_error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display_errors</a:t>
            </a:r>
            <a:r>
              <a:rPr lang="en-US" altLang="zh-CN" sz="2400" dirty="0"/>
              <a:t>=on;// on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表示不显示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(“display_errors”,1)//1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,0</a:t>
            </a:r>
            <a:r>
              <a:rPr lang="zh-CN" altLang="zh-CN" sz="2400" dirty="0"/>
              <a:t>表示不显示</a:t>
            </a:r>
            <a:r>
              <a:rPr lang="en-US" altLang="zh-CN" sz="2400" dirty="0"/>
              <a:t>,</a:t>
            </a:r>
            <a:r>
              <a:rPr lang="zh-CN" altLang="zh-CN" sz="2400" dirty="0"/>
              <a:t>也可以是</a:t>
            </a:r>
            <a:r>
              <a:rPr lang="en-US" altLang="zh-CN" sz="2400" dirty="0"/>
              <a:t>true/false</a:t>
            </a:r>
            <a:endParaRPr lang="zh-CN" altLang="zh-CN" sz="2400" dirty="0"/>
          </a:p>
          <a:p>
            <a:r>
              <a:rPr lang="en-US" altLang="zh-CN" dirty="0"/>
              <a:t>2.</a:t>
            </a:r>
            <a:r>
              <a:rPr lang="zh-CN" altLang="zh-CN" dirty="0"/>
              <a:t>设定显示那些级别的错误</a:t>
            </a:r>
            <a:r>
              <a:rPr lang="en-US" altLang="zh-CN" dirty="0"/>
              <a:t>—</a:t>
            </a:r>
            <a:r>
              <a:rPr lang="zh-CN" altLang="zh-CN" dirty="0"/>
              <a:t>依赖于错误需要显示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 = E_NOTICE | E_WARNING | E_ERROR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在脚本中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”, E_NOTICE | E_WARNING);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记录错误日志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开发阶段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我们通常都是显示所有错误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并试图去解决错误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产品阶段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我们通常都是隐藏所有错误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将错误信息保存到日志中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dirty="0"/>
              <a:t>记录日志有</a:t>
            </a:r>
            <a:r>
              <a:rPr lang="en-US" altLang="zh-CN" dirty="0"/>
              <a:t>2</a:t>
            </a:r>
            <a:r>
              <a:rPr lang="zh-CN" altLang="zh-CN" dirty="0"/>
              <a:t>中途径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php.ini</a:t>
            </a:r>
            <a:r>
              <a:rPr lang="zh-CN" altLang="zh-CN" dirty="0"/>
              <a:t>中设定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log_errors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on;//on</a:t>
            </a:r>
            <a:r>
              <a:rPr lang="zh-CN" altLang="zh-CN" sz="2400" dirty="0"/>
              <a:t>表示记录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表示不记录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“</a:t>
            </a:r>
            <a:r>
              <a:rPr lang="zh-CN" altLang="zh-CN" sz="2400" dirty="0"/>
              <a:t>错误日志名</a:t>
            </a:r>
            <a:r>
              <a:rPr lang="en-US" altLang="zh-CN" sz="2400" dirty="0"/>
              <a:t>”;//</a:t>
            </a:r>
            <a:r>
              <a:rPr lang="zh-CN" altLang="zh-CN" sz="2400" dirty="0"/>
              <a:t>设定错误日志的文件名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如果该文件没有指定路径</a:t>
            </a:r>
            <a:r>
              <a:rPr lang="en-US" altLang="zh-CN" sz="2400" dirty="0"/>
              <a:t>,</a:t>
            </a:r>
            <a:r>
              <a:rPr lang="zh-CN" altLang="zh-CN" sz="2400" dirty="0"/>
              <a:t>则系统会在每个文件夹下建立该文件并记录进去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我们还可以设置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syslog; // </a:t>
            </a:r>
            <a:r>
              <a:rPr lang="zh-CN" altLang="zh-CN" sz="2400" dirty="0"/>
              <a:t>此时不会记录错误到日志文件</a:t>
            </a:r>
            <a:r>
              <a:rPr lang="en-US" altLang="zh-CN" sz="2400" dirty="0"/>
              <a:t>,</a:t>
            </a:r>
            <a:r>
              <a:rPr lang="zh-CN" altLang="zh-CN" sz="2400" dirty="0"/>
              <a:t>会把错误写入到系统的错误日志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在当前的脚本中设置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log_error”,On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error_log”,”err.log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error_log”,syslog</a:t>
            </a:r>
            <a:r>
              <a:rPr lang="en-US" altLang="zh-CN" dirty="0"/>
              <a:t>);//</a:t>
            </a:r>
            <a:r>
              <a:rPr lang="zh-CN" altLang="zh-CN" dirty="0"/>
              <a:t>记录到系统的日志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自定义错误处理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zh-CN" altLang="zh-CN" dirty="0"/>
              <a:t>自定义错误处理就可以让我们自己完全控制错误的提示内容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做法很简单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设定要来进行自定义处理错误的自定义函数名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自定义函数</a:t>
            </a:r>
            <a:r>
              <a:rPr lang="en-US" altLang="zh-CN" dirty="0"/>
              <a:t>,</a:t>
            </a:r>
            <a:r>
              <a:rPr lang="zh-CN" altLang="zh-CN" dirty="0"/>
              <a:t>并在其中进行任何错误信息的输出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函数语法格式</a:t>
            </a:r>
            <a:endParaRPr lang="en-US" altLang="zh-CN" dirty="0"/>
          </a:p>
          <a:p>
            <a:pPr lvl="2"/>
            <a:r>
              <a:rPr lang="en-US" altLang="zh-CN" dirty="0"/>
              <a:t>function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  <a:endParaRPr lang="en-US" altLang="zh-CN" dirty="0"/>
          </a:p>
          <a:p>
            <a:pPr lvl="2"/>
            <a:r>
              <a:rPr lang="zh-CN" altLang="en-US" dirty="0"/>
              <a:t>函数应该有函数名</a:t>
            </a:r>
            <a:r>
              <a:rPr lang="en-US" altLang="zh-CN" dirty="0"/>
              <a:t>,</a:t>
            </a:r>
            <a:r>
              <a:rPr lang="zh-CN" altLang="en-US" dirty="0"/>
              <a:t>参数列表和函数体三部分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 函数名</a:t>
            </a:r>
            <a:r>
              <a:rPr lang="en-US" altLang="zh-CN" b="1" dirty="0" smtClean="0"/>
              <a:t>() 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/>
          </a:p>
          <a:p>
            <a:pPr lvl="2"/>
            <a:r>
              <a:rPr lang="zh-CN" altLang="en-US" dirty="0" smtClean="0"/>
              <a:t>函数必须先声明才可以调用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但是写代码的时候可以先调用后声明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如果函数的定义是出现在一个被载入的文件内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则该文件的加载一定发生在函数调用之前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遵守基本的标识符的定义规则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但是不区分大小写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一般用小驼峰命名函数名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名不能重名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所以我们无法使用系统的函数名</a:t>
            </a:r>
            <a:endParaRPr lang="en-US" altLang="zh-CN" dirty="0" smtClean="0"/>
          </a:p>
          <a:p>
            <a:r>
              <a:rPr lang="zh-CN" altLang="en-US" dirty="0" smtClean="0"/>
              <a:t>可变函数</a:t>
            </a:r>
            <a:endParaRPr lang="en-US" altLang="zh-CN" dirty="0"/>
          </a:p>
          <a:p>
            <a:pPr lvl="2"/>
            <a:r>
              <a:rPr lang="zh-CN" altLang="en-US" dirty="0" smtClean="0"/>
              <a:t>函数名可以由一个变量来代替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没有名字的函数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匿名函数应该作为一个值的形式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赋值给一个变量</a:t>
            </a:r>
            <a:endParaRPr lang="en-US" altLang="zh-CN" dirty="0" smtClean="0"/>
          </a:p>
          <a:p>
            <a:r>
              <a:rPr lang="zh-CN" altLang="en-US" dirty="0" smtClean="0"/>
              <a:t>调用匿名函数语法形式</a:t>
            </a:r>
            <a:endParaRPr lang="en-US" altLang="zh-CN" dirty="0"/>
          </a:p>
          <a:p>
            <a:pPr lvl="2"/>
            <a:r>
              <a:rPr lang="zh-CN" altLang="en-US" dirty="0" smtClean="0"/>
              <a:t>变量名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函数的参数分两种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在定义函数的时候规定的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这里的参数只是一个形式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默认的是没有值的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只是说明此处需要使用一个数据来代替</a:t>
            </a:r>
            <a:endParaRPr lang="en-US" altLang="zh-CN" dirty="0" smtClean="0"/>
          </a:p>
          <a:p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在调用函数的时候把实际的值传递给函数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也就是传递给了形参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这个时候才有真正的数据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参数的值传递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参数默认就是值传递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在函数内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如果改变形参的值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不会对外面的实参造成任何影响</a:t>
            </a:r>
            <a:endParaRPr lang="en-US" altLang="zh-CN" dirty="0" smtClean="0"/>
          </a:p>
          <a:p>
            <a:r>
              <a:rPr lang="zh-CN" altLang="en-US" dirty="0" smtClean="0"/>
              <a:t>参数的引用传递</a:t>
            </a:r>
            <a:endParaRPr lang="en-US" altLang="zh-CN" dirty="0"/>
          </a:p>
          <a:p>
            <a:pPr lvl="2"/>
            <a:r>
              <a:rPr lang="zh-CN" altLang="en-US" dirty="0" smtClean="0"/>
              <a:t>如果要使用引用传递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就应该在定义函数的时候规定好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在形参的前面加 取地址运算符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实参变量的前面就不用再加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如果采用了引用传递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实参一定只能是变量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因为只有变量之间才有引用传递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参数的默认值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形参值应该都是由实参传递过来的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但是如果某个参数比较常用的话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这个时候就可以给形参设置一个默认值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如果省略掉有默认值的形参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则实参的数据就是默认值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如果填写了形参数据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就采用实参传递的值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如果一个函数存在多个形参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而其中有的形参有默认值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有的形参没有默认值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必须把有默认值的函数放在参数列表的最后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参数的默认值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应该是一个确定的数据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一般来说就是常量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而不能是一个变量或者其他不确定的数据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参数的数量问题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实参和形参的数量应该是相等的</a:t>
            </a:r>
            <a:endParaRPr lang="en-US" altLang="zh-CN" dirty="0" smtClean="0"/>
          </a:p>
          <a:p>
            <a:r>
              <a:rPr lang="zh-CN" altLang="en-US" dirty="0" smtClean="0"/>
              <a:t>实参多余形参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可以正常运行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形参按顺序接受实参的数据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多余的自动舍弃</a:t>
            </a:r>
            <a:endParaRPr lang="en-US" altLang="zh-CN" dirty="0" smtClean="0"/>
          </a:p>
          <a:p>
            <a:r>
              <a:rPr lang="zh-CN" altLang="en-US" dirty="0" smtClean="0"/>
              <a:t>实参少于形参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只有一种正常情况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就是形参列表的最后有默认值的情况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有默认值的参数可以不用赋值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一般都会报告一个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但是脚本会继续执行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只是有些实参没有获取到数据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不定参数的函数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可以利用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的系统函数来获取参数</a:t>
            </a:r>
            <a:r>
              <a:rPr lang="en-US" altLang="zh-CN" dirty="0" err="1" smtClean="0"/>
              <a:t>func_get_args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func_get_args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可以获得当前函数所得到的所有实参的数据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并以索引数组的形式保存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unc_get_arg</a:t>
            </a:r>
            <a:r>
              <a:rPr lang="en-US" altLang="zh-CN" dirty="0" smtClean="0"/>
              <a:t>($index)</a:t>
            </a:r>
            <a:endParaRPr lang="en-US" altLang="zh-CN" dirty="0"/>
          </a:p>
          <a:p>
            <a:pPr lvl="2"/>
            <a:r>
              <a:rPr lang="zh-CN" altLang="en-US" dirty="0" smtClean="0"/>
              <a:t>获得某个参数的值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注意要使用参数的索引位置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unc_num_args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获得参数数量</a:t>
            </a:r>
            <a:endParaRPr lang="en-US" altLang="zh-CN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可执行代码的集合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以完成相应的功能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体中有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语句可以将函数的返回值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返回给调用该函数的位置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停止函数的运行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当一个变量在定义完之后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在哪里可以使用在哪里不能使用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就是一个变量的有效范围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一共支持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个作用域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在一个函数内部定义的变量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只能在函数内部使用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全局作用域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在函数外部定义的变量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只能在函数外部使用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全局和局部的作用域是不能重叠的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不能相互访问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个不同的函数也有自己独立的作用域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函数之间的变量也不能相互访问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在局部区域和全局区域都可以使用的变量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中所有的超全局变量都是系统预定义变量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是专门将用户的数据超全局化的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r>
              <a:rPr lang="en-US" altLang="zh-CN" dirty="0" smtClean="0"/>
              <a:t>$GLOBALS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数组中的每一个元素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都是与当前的每一个全局一一对应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用户每创建一个全局变量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都会自动的在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中添加一个元素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元素的下标就是全局变量的变量名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元素的值就是全局变量的值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每当增加一个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数组的一个元素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就相当于自动创建了一个全局变量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全局变量与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直接的关系并不是引用传递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它们的操作都是同步的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无论其中的任何一个做了任何的变化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都会以直接的相同的方式去影响另外一个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global</a:t>
            </a:r>
            <a:endParaRPr lang="en-US" altLang="zh-CN" dirty="0" smtClean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2"/>
            <a:r>
              <a:rPr lang="zh-CN" altLang="en-US" dirty="0" smtClean="0"/>
              <a:t>相当于在函数内定义了一个局部变量，并且，该变量的名字和外面的全局变量是一样的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将外面的全局变量的地址复制一份，传递给上面定义的局部变量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</a:t>
            </a:r>
            <a:r>
              <a:rPr lang="zh-CN" altLang="en-US" dirty="0" smtClean="0"/>
              <a:t>的功能不是将修饰的变量超全局化，而是在局部定义了一个和全局变量名字相同的局部变量，并且和外面的全局变量之间是一种引用传递关系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声明周期是值变量声明时候出现，什么时候消失</a:t>
            </a:r>
            <a:endParaRPr lang="en-US" altLang="zh-CN" dirty="0" smtClean="0"/>
          </a:p>
          <a:p>
            <a:r>
              <a:rPr lang="zh-CN" altLang="en-US" dirty="0" smtClean="0"/>
              <a:t>基本知识</a:t>
            </a:r>
            <a:endParaRPr lang="en-US" altLang="zh-CN" dirty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所有的资源，都会在一个脚本运行周期结束之后消失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变量被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掉也会消失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局部变量的生命周期会随着执行函数的时候出现，到函数执行结束的时候消失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不随着函数执行的结束而消失，只要函数存在（运行脚本周期没有结束），该变量就一直存在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每次调用函数后该变量的值都会保存起来，并不会消失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无论有没有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关键字，函数内的变量都是局部变量不能在函数外使用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函数的递归就是函数在执行过程中自己调用自己的过程</a:t>
            </a:r>
            <a:endParaRPr lang="en-US" altLang="zh-CN" dirty="0" smtClean="0"/>
          </a:p>
          <a:p>
            <a:r>
              <a:rPr lang="zh-CN" altLang="en-US" dirty="0" smtClean="0"/>
              <a:t>案例：斐波那契数列</a:t>
            </a:r>
            <a:endParaRPr lang="en-US" altLang="zh-CN" dirty="0"/>
          </a:p>
          <a:p>
            <a:pPr lvl="2"/>
            <a:r>
              <a:rPr lang="zh-CN" altLang="en-US" dirty="0" smtClean="0"/>
              <a:t>前两项已知，从第三项开始，每一项都是前两项的和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比如：如果前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，那么数列为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 	1	2	3	5	8	13	21 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如何求得第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项的值？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递归的两要素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递归出口，就是什么时候停止递归调用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递归点，就是什么时候开始使用递归调用</a:t>
            </a:r>
            <a:endParaRPr lang="en-US" altLang="zh-CN" dirty="0" smtClean="0"/>
          </a:p>
          <a:p>
            <a:r>
              <a:rPr lang="zh-CN" altLang="en-US" dirty="0" smtClean="0"/>
              <a:t>递归的本质</a:t>
            </a:r>
            <a:endParaRPr lang="en-US" altLang="zh-CN" dirty="0"/>
          </a:p>
          <a:p>
            <a:pPr lvl="2"/>
            <a:r>
              <a:rPr lang="zh-CN" altLang="en-US" dirty="0" smtClean="0"/>
              <a:t>以空间换去时间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从前往后来解决问题，就是一个步骤重复的执行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zh-CN" dirty="0" smtClean="0"/>
              <a:t>中至少</a:t>
            </a:r>
            <a:r>
              <a:rPr lang="zh-CN" altLang="zh-CN" dirty="0"/>
              <a:t>有四种定义字符串的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)(php5.3</a:t>
            </a:r>
            <a:r>
              <a:rPr lang="zh-CN" altLang="en-US" dirty="0" smtClean="0"/>
              <a:t>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单引号字符串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单引号定义字符串的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zh-CN" dirty="0"/>
              <a:t>单引号不可以解析其中的变量！</a:t>
            </a:r>
            <a:endParaRPr lang="zh-CN" altLang="zh-CN" dirty="0"/>
          </a:p>
          <a:p>
            <a:pPr lvl="2"/>
            <a:r>
              <a:rPr lang="zh-CN" altLang="zh-CN" dirty="0"/>
              <a:t>当使用单引号定义字符串时候，如果字符串里面又有单引号，需要用转义字符进行转义</a:t>
            </a:r>
            <a:endParaRPr lang="zh-CN" altLang="zh-CN" dirty="0"/>
          </a:p>
          <a:p>
            <a:pPr lvl="2"/>
            <a:r>
              <a:rPr lang="zh-CN" altLang="zh-CN" dirty="0"/>
              <a:t>单引号内除了可以转义单引号和转义字符外，就不能处理其他的转义字符了！</a:t>
            </a:r>
            <a:endParaRPr lang="zh-CN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80" y="4365104"/>
            <a:ext cx="5274310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可以解析其中的变量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当使用双引号定义字符串的时候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如果字符串里面又有双引号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需要用转义字符串转义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双引号内除了可以转义双引号和转义字符外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还能转义其他的转义字符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双引号里面有变量名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最好先确定变量名的边界</a:t>
            </a:r>
            <a:r>
              <a:rPr lang="en-US" altLang="zh-CN" dirty="0" smtClean="0"/>
              <a:t>!</a:t>
            </a:r>
            <a:r>
              <a:rPr lang="zh-CN" altLang="en-US" dirty="0" smtClean="0"/>
              <a:t>使用一对大括号讲变量名包裹起来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这里的花括号就是一种语法形式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定界符就是用户自己定义字符串的边界</a:t>
            </a:r>
            <a:endParaRPr lang="en-US" altLang="zh-CN" dirty="0" smtClean="0"/>
          </a:p>
          <a:p>
            <a:r>
              <a:rPr lang="zh-CN" altLang="en-US" dirty="0" smtClean="0"/>
              <a:t>适用于比较复杂的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多行的字符串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&lt;&lt;&lt;</a:t>
            </a:r>
            <a:r>
              <a:rPr lang="zh-CN" altLang="en-US" dirty="0" smtClean="0"/>
              <a:t>开始标记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结束标记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其中开始标记和结束标记是一样的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&lt;&lt;&lt;‘</a:t>
            </a:r>
            <a:r>
              <a:rPr lang="zh-CN" altLang="en-US" dirty="0"/>
              <a:t>开始标记</a:t>
            </a:r>
            <a:r>
              <a:rPr lang="en-US" altLang="zh-CN" dirty="0"/>
              <a:t>’</a:t>
            </a:r>
            <a:endParaRPr lang="en-US" altLang="zh-CN" dirty="0"/>
          </a:p>
          <a:p>
            <a:pPr lvl="2"/>
            <a:r>
              <a:rPr lang="zh-CN" altLang="en-US" dirty="0"/>
              <a:t>字符串内容</a:t>
            </a:r>
            <a:endParaRPr lang="en-US" altLang="zh-CN" dirty="0"/>
          </a:p>
          <a:p>
            <a:pPr lvl="2"/>
            <a:r>
              <a:rPr lang="zh-CN" altLang="en-US" dirty="0"/>
              <a:t>结束标记</a:t>
            </a:r>
            <a:endParaRPr lang="en-US" altLang="zh-CN" dirty="0"/>
          </a:p>
          <a:p>
            <a:pPr lvl="2"/>
            <a:r>
              <a:rPr lang="zh-CN" altLang="en-US" dirty="0"/>
              <a:t>其中开始标记和结束标记是一样的</a:t>
            </a:r>
            <a:r>
              <a:rPr lang="en-US" altLang="zh-CN" dirty="0" smtClean="0"/>
              <a:t>!!!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en-US" altLang="zh-CN" dirty="0" err="1"/>
              <a:t>Heredoc</a:t>
            </a:r>
            <a:r>
              <a:rPr lang="zh-CN" altLang="zh-CN" dirty="0"/>
              <a:t>相比，无法解析里面的转义字符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strting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返回字符串的长度</a:t>
            </a:r>
            <a:endParaRPr lang="en-US" altLang="zh-CN" dirty="0" smtClean="0"/>
          </a:p>
          <a:p>
            <a:r>
              <a:rPr lang="en-US" altLang="zh-CN" dirty="0" err="1" smtClean="0"/>
              <a:t>substr</a:t>
            </a:r>
            <a:endParaRPr lang="en-US" altLang="zh-CN" dirty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string,int</a:t>
            </a:r>
            <a:r>
              <a:rPr lang="en-US" altLang="zh-CN" dirty="0" smtClean="0"/>
              <a:t> $start[,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$length])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返回字符串由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开始和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长度指定的子字符串</a:t>
            </a:r>
            <a:endParaRPr lang="en-US" altLang="zh-CN" dirty="0" smtClean="0"/>
          </a:p>
          <a:p>
            <a:r>
              <a:rPr lang="en-US" altLang="zh-CN" dirty="0" err="1" smtClean="0"/>
              <a:t>strtolower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把字符串全部小写</a:t>
            </a:r>
            <a:endParaRPr lang="en-US" altLang="zh-CN" dirty="0" smtClean="0"/>
          </a:p>
          <a:p>
            <a:r>
              <a:rPr lang="en-US" altLang="zh-CN" dirty="0" err="1" smtClean="0"/>
              <a:t>strtoupper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把字符串全部大写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dirty="0" err="1" smtClean="0"/>
              <a:t>ucfirst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ucfirst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的首字母转换为大写字母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并返回这个字符串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trrev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反转</a:t>
            </a:r>
            <a:endParaRPr lang="en-US" altLang="zh-CN" dirty="0" smtClean="0"/>
          </a:p>
          <a:p>
            <a:r>
              <a:rPr lang="en-US" altLang="zh-CN" dirty="0" err="1" smtClean="0"/>
              <a:t>strpos</a:t>
            </a:r>
            <a:endParaRPr lang="en-US" altLang="zh-CN" dirty="0"/>
          </a:p>
          <a:p>
            <a:pPr lvl="2"/>
            <a:r>
              <a:rPr lang="en-US" altLang="zh-CN" dirty="0" err="1" smtClean="0"/>
              <a:t>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函数的作用是从左往右查找并返回字符串</a:t>
            </a:r>
            <a:endParaRPr lang="en-US" altLang="zh-CN" dirty="0"/>
          </a:p>
          <a:p>
            <a:r>
              <a:rPr lang="en-US" altLang="zh-CN" dirty="0" err="1" smtClean="0"/>
              <a:t>strrpos</a:t>
            </a:r>
            <a:endParaRPr lang="en-US" altLang="zh-CN" dirty="0"/>
          </a:p>
          <a:p>
            <a:pPr lvl="2"/>
            <a:r>
              <a:rPr lang="zh-CN" altLang="en-US" dirty="0" smtClean="0"/>
              <a:t>从右往左查找并返回字符串中某个字符的起始位置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286793"/>
          </a:xfrm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字符串截取函数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从左往右截取指定字符的位置开始以后的全部字符串</a:t>
            </a:r>
            <a:endParaRPr lang="en-US" altLang="zh-CN" dirty="0" smtClean="0"/>
          </a:p>
          <a:p>
            <a:r>
              <a:rPr lang="en-US" altLang="zh-CN" dirty="0" err="1" smtClean="0"/>
              <a:t>strrchr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从右往左截取指定字符串的位置开始以后的全部字符串</a:t>
            </a:r>
            <a:endParaRPr lang="en-US" altLang="zh-CN" dirty="0" smtClean="0"/>
          </a:p>
          <a:p>
            <a:r>
              <a:rPr lang="en-US" altLang="zh-CN" dirty="0" smtClean="0"/>
              <a:t>trim</a:t>
            </a:r>
            <a:endParaRPr lang="en-US" altLang="zh-CN" dirty="0"/>
          </a:p>
          <a:p>
            <a:pPr lvl="2"/>
            <a:r>
              <a:rPr lang="zh-CN" altLang="en-US" dirty="0" smtClean="0"/>
              <a:t>去掉指定字符串两边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开始和结尾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的所有的空格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用户在提交表单的时候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开始和结尾容易多打一些空格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tr_replace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str_replace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search,mixed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replace,mixed</a:t>
            </a:r>
            <a:r>
              <a:rPr lang="en-US" altLang="zh-CN" dirty="0" smtClean="0"/>
              <a:t> $subject) </a:t>
            </a:r>
            <a:r>
              <a:rPr lang="zh-CN" altLang="en-US" dirty="0" smtClean="0"/>
              <a:t>将 </a:t>
            </a:r>
            <a:r>
              <a:rPr lang="en-US" altLang="zh-CN" dirty="0"/>
              <a:t>subject </a:t>
            </a:r>
            <a:r>
              <a:rPr lang="zh-CN" altLang="en-US" dirty="0"/>
              <a:t>中全部的 </a:t>
            </a:r>
            <a:r>
              <a:rPr lang="en-US" altLang="zh-CN" dirty="0"/>
              <a:t>search </a:t>
            </a:r>
            <a:r>
              <a:rPr lang="zh-CN" altLang="en-US" dirty="0"/>
              <a:t>都被 </a:t>
            </a:r>
            <a:r>
              <a:rPr lang="en-US" altLang="zh-CN" dirty="0"/>
              <a:t>replace </a:t>
            </a:r>
            <a:r>
              <a:rPr lang="zh-CN" altLang="en-US" dirty="0"/>
              <a:t>替换之后的结果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4006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返回一个时间戳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时间戳是格林威治时间到现在的秒数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date</a:t>
            </a:r>
            <a:endParaRPr lang="en-US" altLang="zh-CN" dirty="0"/>
          </a:p>
          <a:p>
            <a:pPr lvl="2"/>
            <a:r>
              <a:rPr lang="en-US" altLang="zh-CN" dirty="0" smtClean="0"/>
              <a:t>String date(string $</a:t>
            </a:r>
            <a:r>
              <a:rPr lang="en-US" altLang="zh-CN" dirty="0" err="1" smtClean="0"/>
              <a:t>formate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$timestamp])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$timestamp</a:t>
            </a:r>
            <a:r>
              <a:rPr lang="zh-CN" altLang="en-US" dirty="0" smtClean="0"/>
              <a:t>是秒数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en-US" altLang="zh-CN" dirty="0" err="1" smtClean="0"/>
              <a:t>formate</a:t>
            </a:r>
            <a:r>
              <a:rPr lang="zh-CN" altLang="en-US" dirty="0" smtClean="0"/>
              <a:t>是时间占位符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需要牢记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Y: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m: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d: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H: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i: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s: </a:t>
            </a:r>
            <a:r>
              <a:rPr lang="zh-CN" altLang="en-US" dirty="0" smtClean="0"/>
              <a:t>秒数</a:t>
            </a:r>
            <a:endParaRPr lang="en-US" altLang="zh-CN" dirty="0" smtClean="0"/>
          </a:p>
          <a:p>
            <a:r>
              <a:rPr lang="en-US" altLang="zh-CN" dirty="0" err="1"/>
              <a:t>strtotime</a:t>
            </a:r>
            <a:endParaRPr lang="en-US" altLang="zh-CN" dirty="0"/>
          </a:p>
          <a:p>
            <a:pPr lvl="2"/>
            <a:r>
              <a:rPr lang="zh-CN" altLang="en-US" dirty="0"/>
              <a:t>将英文格式下的时间字符串转化成时间戳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绝对值</a:t>
            </a:r>
            <a:endParaRPr lang="en-US" altLang="zh-CN" dirty="0" smtClean="0"/>
          </a:p>
          <a:p>
            <a:r>
              <a:rPr lang="en-US" altLang="zh-CN" dirty="0" smtClean="0"/>
              <a:t>floor</a:t>
            </a:r>
            <a:endParaRPr lang="en-US" altLang="zh-CN" dirty="0"/>
          </a:p>
          <a:p>
            <a:pPr lvl="2"/>
            <a:r>
              <a:rPr lang="zh-CN" altLang="en-US" dirty="0" smtClean="0"/>
              <a:t>向下取整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获得一个比当前数值小的最大整数</a:t>
            </a:r>
            <a:endParaRPr lang="en-US" altLang="zh-CN" dirty="0" smtClean="0"/>
          </a:p>
          <a:p>
            <a:r>
              <a:rPr lang="en-US" altLang="zh-CN" dirty="0" smtClean="0"/>
              <a:t>ceil</a:t>
            </a:r>
            <a:endParaRPr lang="en-US" altLang="zh-CN" dirty="0"/>
          </a:p>
          <a:p>
            <a:pPr lvl="2"/>
            <a:r>
              <a:rPr lang="zh-CN" altLang="en-US" dirty="0" smtClean="0"/>
              <a:t>向上取整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获得一个比当前数值最小的整数</a:t>
            </a:r>
            <a:endParaRPr lang="en-US" altLang="zh-CN" dirty="0" smtClean="0"/>
          </a:p>
          <a:p>
            <a:r>
              <a:rPr lang="en-US" altLang="zh-CN" dirty="0" smtClean="0"/>
              <a:t>round</a:t>
            </a:r>
            <a:endParaRPr lang="en-US" altLang="zh-CN" dirty="0"/>
          </a:p>
          <a:p>
            <a:pPr lvl="2"/>
            <a:r>
              <a:rPr lang="zh-CN" altLang="en-US" dirty="0"/>
              <a:t>四舍五入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mt_rand</a:t>
            </a:r>
            <a:endParaRPr lang="en-US" altLang="zh-CN" dirty="0"/>
          </a:p>
          <a:p>
            <a:pPr lvl="2"/>
            <a:r>
              <a:rPr lang="zh-CN" altLang="en-US" dirty="0" smtClean="0"/>
              <a:t>获得一个指定区间的随机整数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区间都是闭区间</a:t>
            </a:r>
            <a:endParaRPr lang="en-US" altLang="zh-CN" dirty="0" smtClean="0"/>
          </a:p>
          <a:p>
            <a:pPr lvl="2"/>
            <a:r>
              <a:rPr lang="en-US" altLang="zh-CN" dirty="0" err="1"/>
              <a:t>m</a:t>
            </a:r>
            <a:r>
              <a:rPr lang="en-US" altLang="zh-CN" dirty="0" err="1" smtClean="0"/>
              <a:t>t_rand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的四倍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在内存中开辟的一块连续的内存空间</a:t>
            </a:r>
            <a:endParaRPr lang="en-US" altLang="zh-CN" dirty="0" smtClean="0"/>
          </a:p>
          <a:p>
            <a:r>
              <a:rPr lang="zh-CN" altLang="en-US" dirty="0" smtClean="0"/>
              <a:t>数组的组成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数组有点类似于数学上的集合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数组是由元素组成的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每个元素都是数组中的一员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每个元素由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元素名字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也叫做键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还可以叫做下标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元素的值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也可以叫做值</a:t>
            </a:r>
            <a:endParaRPr lang="zh-CN" altLang="en-US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创建数组</a:t>
            </a:r>
            <a:endParaRPr lang="en-US" altLang="zh-CN" dirty="0"/>
          </a:p>
          <a:p>
            <a:pPr lvl="2"/>
            <a:r>
              <a:rPr lang="zh-CN" altLang="en-US" dirty="0" smtClean="0"/>
              <a:t>显示创建数组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array()</a:t>
            </a:r>
            <a:r>
              <a:rPr lang="zh-CN" altLang="en-US" dirty="0" smtClean="0"/>
              <a:t>来创建</a:t>
            </a:r>
            <a:endParaRPr lang="en-US" altLang="zh-CN" dirty="0" smtClean="0"/>
          </a:p>
          <a:p>
            <a:pPr lvl="2"/>
            <a:r>
              <a:rPr lang="zh-CN" altLang="en-US" dirty="0"/>
              <a:t>隐</a:t>
            </a:r>
            <a:r>
              <a:rPr lang="zh-CN" altLang="en-US" dirty="0" smtClean="0"/>
              <a:t>式创建数组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直接利用中括号语法来创建</a:t>
            </a:r>
            <a:endParaRPr lang="zh-CN" altLang="en-US" dirty="0"/>
          </a:p>
          <a:p>
            <a:r>
              <a:rPr lang="zh-CN" altLang="en-US" dirty="0" smtClean="0"/>
              <a:t>访问数组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利用数组名和元素的下标来访问 </a:t>
            </a:r>
            <a:r>
              <a:rPr lang="zh-CN" altLang="en-US" b="1" dirty="0" smtClean="0"/>
              <a:t>数组名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下标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如果下标是一个字符串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不能省略下标中的引号</a:t>
            </a:r>
            <a:r>
              <a:rPr lang="en-US" altLang="zh-CN" dirty="0" smtClean="0"/>
              <a:t>!</a:t>
            </a:r>
            <a:r>
              <a:rPr lang="zh-CN" altLang="en-US" dirty="0" smtClean="0"/>
              <a:t>省略掉后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系统会认为是一个常量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如果没有找到这个常量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才会当成普通的字符串处理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/>
          <a:lstStyle/>
          <a:p>
            <a:r>
              <a:rPr lang="zh-CN" altLang="en-US" dirty="0"/>
              <a:t>按照</a:t>
            </a:r>
            <a:r>
              <a:rPr lang="zh-CN" altLang="en-US" dirty="0" smtClean="0"/>
              <a:t>键值关系分为 </a:t>
            </a:r>
            <a:r>
              <a:rPr lang="zh-CN" altLang="en-US" b="1" dirty="0" smtClean="0"/>
              <a:t>索引数组 </a:t>
            </a:r>
            <a:r>
              <a:rPr lang="zh-CN" altLang="en-US" dirty="0" smtClean="0"/>
              <a:t>和 </a:t>
            </a:r>
            <a:r>
              <a:rPr lang="zh-CN" altLang="en-US" b="1" dirty="0" smtClean="0"/>
              <a:t>关联数组</a:t>
            </a:r>
            <a:endParaRPr lang="en-US" altLang="zh-CN" b="1" dirty="0" smtClean="0"/>
          </a:p>
          <a:p>
            <a:r>
              <a:rPr lang="zh-CN" altLang="en-US" b="1" dirty="0" smtClean="0"/>
              <a:t>索引数组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数组元素的键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不用于表示其对应的值含义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仅仅表示其在数组中的位置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当一个数组的下标全部省略的时候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系统会自动给元素分配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依次递增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当省略其中的部分元素下标的时候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系统会自动的给这些元素分配下标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并且下标的值是前边已经存在的最大整数的下标加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数组的下标只能是字符串型和整形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语法上允许写其他类型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但是创建数组的时候会自动转换成整形和字符串型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两</a:t>
            </a:r>
            <a:r>
              <a:rPr lang="zh-CN" altLang="en-US" dirty="0" smtClean="0"/>
              <a:t>个元素的下标相同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后边的数据会覆盖前边的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关联数组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数组元素的键和值之间存在着某种对应关系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也就是键的值是存在意义的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关联数组一般都是以字符串作为下标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关联数组并不一定以字符串为下标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只要存在某种意义的对应关系就可以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个数组的下标既有整形数据也有字符串型数据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称之为混合数组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按照数组的维度 </a:t>
            </a:r>
            <a:r>
              <a:rPr lang="zh-CN" altLang="en-US" b="1" dirty="0" smtClean="0"/>
              <a:t>一维数组</a:t>
            </a:r>
            <a:r>
              <a:rPr lang="en-US" altLang="zh-CN" dirty="0" smtClean="0"/>
              <a:t>,</a:t>
            </a:r>
            <a:r>
              <a:rPr lang="zh-CN" altLang="en-US" b="1" dirty="0" smtClean="0"/>
              <a:t>多维数组</a:t>
            </a:r>
            <a:endParaRPr lang="en-US" altLang="zh-CN" b="1" dirty="0" smtClean="0"/>
          </a:p>
          <a:p>
            <a:r>
              <a:rPr lang="zh-CN" altLang="en-US" dirty="0"/>
              <a:t>一维数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该数组的所有的元素的值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都不是数组类型</a:t>
            </a:r>
            <a:endParaRPr lang="en-US" altLang="zh-CN" dirty="0" smtClean="0"/>
          </a:p>
          <a:p>
            <a:r>
              <a:rPr lang="zh-CN" altLang="en-US" dirty="0" smtClean="0"/>
              <a:t>多维数组</a:t>
            </a:r>
            <a:endParaRPr lang="en-US" altLang="zh-CN" dirty="0"/>
          </a:p>
          <a:p>
            <a:pPr lvl="2"/>
            <a:r>
              <a:rPr lang="zh-CN" altLang="en-US" dirty="0" smtClean="0"/>
              <a:t>超过一维的都可以叫做多维数组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指数组中的元素由部分或者全部为数组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所谓的遍历就是依次得到并处理数组中的每一个元素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数组名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键变量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值变量</a:t>
            </a:r>
            <a:r>
              <a:rPr lang="en-US" altLang="zh-CN" dirty="0" smtClean="0"/>
              <a:t>) {</a:t>
            </a:r>
            <a:r>
              <a:rPr lang="zh-CN" altLang="en-US" dirty="0" smtClean="0"/>
              <a:t>循环体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如果不需要键变量可以省略直接是 值变量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zh-CN" altLang="en-US" dirty="0" smtClean="0"/>
              <a:t>变量是对原数组的拷贝</a:t>
            </a:r>
            <a:endParaRPr lang="en-US" altLang="zh-CN" dirty="0"/>
          </a:p>
          <a:p>
            <a:pPr lvl="2"/>
            <a:r>
              <a:rPr lang="zh-CN" altLang="en-US" dirty="0" smtClean="0"/>
              <a:t>保存值的变量和原数组中的值是值传递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所以在遍历的时候对变量进行修改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不影响原数组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遍历值与原数组之间默认是值传递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也可以是引用传递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就是在遍历的时候加上一个 </a:t>
            </a:r>
            <a:r>
              <a:rPr lang="en-US" altLang="zh-CN" dirty="0" smtClean="0"/>
              <a:t>&amp;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仅仅是数组的值的变量才支持引用传递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键变量不支持</a:t>
            </a:r>
            <a:r>
              <a:rPr lang="en-US" altLang="zh-CN" dirty="0" smtClean="0"/>
              <a:t>!</a:t>
            </a:r>
            <a:r>
              <a:rPr lang="zh-CN" altLang="en-US" dirty="0" smtClean="0"/>
              <a:t>无法通过遍历来影响到原数组中键的变量的值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在每个数组内部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都存在一个数组元素的指针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它指向某个数组内的元素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并且被该指针指向的元素叫做当前元素</a:t>
            </a:r>
            <a:endParaRPr lang="en-US" altLang="zh-CN" dirty="0" smtClean="0"/>
          </a:p>
          <a:p>
            <a:r>
              <a:rPr lang="zh-CN" altLang="en-US" dirty="0" smtClean="0"/>
              <a:t>如果我们定义完一个数组后什么都不做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数组的指针就应该指向该数组的第一个元素</a:t>
            </a:r>
            <a:endParaRPr lang="en-US" altLang="zh-CN" dirty="0" smtClean="0"/>
          </a:p>
          <a:p>
            <a:r>
              <a:rPr lang="zh-CN" altLang="en-US" dirty="0" smtClean="0"/>
              <a:t>获取数组信息的函数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key(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获取数组当前元素的键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urrent(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获取数组当前元素的值</a:t>
            </a:r>
            <a:endParaRPr lang="en-US" altLang="zh-CN" dirty="0" smtClean="0"/>
          </a:p>
          <a:p>
            <a:pPr lvl="2"/>
            <a:r>
              <a:rPr lang="en-US" altLang="zh-CN" dirty="0"/>
              <a:t>n</a:t>
            </a:r>
            <a:r>
              <a:rPr lang="en-US" altLang="zh-CN" dirty="0" smtClean="0"/>
              <a:t>ext(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将数组的指针下移一位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eset(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将数组的指针进行重置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hile-each-list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还有一个功能强大的函数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ach(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同时具备了</a:t>
            </a:r>
            <a:r>
              <a:rPr lang="en-US" altLang="zh-CN" dirty="0" err="1" smtClean="0"/>
              <a:t>key,current,next</a:t>
            </a:r>
            <a:r>
              <a:rPr lang="zh-CN" altLang="en-US" dirty="0" smtClean="0"/>
              <a:t>函数的功能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既可以获得当前元素的信息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也可以自动的将指针下移一位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计算并返回数组中的元素个数或者对象中的属性的个数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ount(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 count(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Count</a:t>
            </a:r>
            <a:r>
              <a:rPr lang="zh-CN" altLang="en-US" dirty="0" smtClean="0"/>
              <a:t>还有第二个参数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缺省值为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如果设置为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则支持递归统计</a:t>
            </a:r>
            <a:endParaRPr lang="en-US" altLang="zh-CN" dirty="0" smtClean="0"/>
          </a:p>
          <a:p>
            <a:r>
              <a:rPr lang="en-US" altLang="zh-CN" dirty="0" smtClean="0"/>
              <a:t>range</a:t>
            </a:r>
            <a:endParaRPr lang="en-US" altLang="zh-CN" dirty="0"/>
          </a:p>
          <a:p>
            <a:pPr lvl="2"/>
            <a:r>
              <a:rPr lang="en-US" altLang="zh-CN" dirty="0" smtClean="0"/>
              <a:t>array range(mixed $</a:t>
            </a:r>
            <a:r>
              <a:rPr lang="en-US" altLang="zh-CN" dirty="0" err="1" smtClean="0"/>
              <a:t>start,mixed</a:t>
            </a:r>
            <a:r>
              <a:rPr lang="en-US" altLang="zh-CN" dirty="0" smtClean="0"/>
              <a:t> $limit[,number $step = 1=)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建立一个包含指定范围单元的数组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array_merge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array_merge</a:t>
            </a:r>
            <a:r>
              <a:rPr lang="en-US" altLang="zh-CN" dirty="0" smtClean="0"/>
              <a:t>(array $array1[,array $...])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将一个或者多个数组单元合并起来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一个数组的值附加到前一个数组的后面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如果是非数值型下标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如果有冲突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后面的会覆盖前面的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如果是数值型的下标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如果有冲突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则保留所有的元素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重新生成一个新的索引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rray_rand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array_rand</a:t>
            </a:r>
            <a:r>
              <a:rPr lang="en-US" altLang="zh-CN" dirty="0" smtClean="0"/>
              <a:t>(array $input[,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num_req</a:t>
            </a:r>
            <a:r>
              <a:rPr lang="en-US" altLang="zh-CN" dirty="0" smtClean="0"/>
              <a:t> = 1])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从数组中取出一个或多个随机的单元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并返回随机条目一个或多个键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88632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huffle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shuffle(array &amp;$array)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打乱一个数组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endParaRPr lang="en-US" altLang="zh-CN" dirty="0" smtClean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max(array $values)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mixed max(mixed $value1,mixed $value2[,mixed $...])</a:t>
            </a:r>
            <a:endParaRPr lang="en-US" altLang="zh-CN" dirty="0" smtClean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都支持获得一个数组内所有元素的最大值或者最小值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rray_keys</a:t>
            </a:r>
            <a:endParaRPr lang="en-US" altLang="zh-CN" dirty="0"/>
          </a:p>
          <a:p>
            <a:pPr lvl="2"/>
            <a:r>
              <a:rPr lang="zh-CN" altLang="en-US" dirty="0" smtClean="0"/>
              <a:t>取得一个数组中所有元素的键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形成一个新的索引数组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rray_values</a:t>
            </a:r>
            <a:endParaRPr lang="en-US" altLang="zh-CN" dirty="0"/>
          </a:p>
          <a:p>
            <a:pPr lvl="2"/>
            <a:r>
              <a:rPr lang="zh-CN" altLang="en-US" dirty="0" smtClean="0"/>
              <a:t>取得一个数组中所有元素的值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形成一个新的索引数组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 smtClean="0"/>
              <a:t>array_combine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array_combine</a:t>
            </a:r>
            <a:r>
              <a:rPr lang="en-US" altLang="zh-CN" dirty="0" smtClean="0"/>
              <a:t>(array $</a:t>
            </a:r>
            <a:r>
              <a:rPr lang="en-US" altLang="zh-CN" dirty="0" err="1" smtClean="0"/>
              <a:t>keys,array</a:t>
            </a:r>
            <a:r>
              <a:rPr lang="en-US" altLang="zh-CN" dirty="0" smtClean="0"/>
              <a:t> $values)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用第一个数组的值作为新数组的键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用第二个数组的值作为新数组的值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rray_flip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array_flip</a:t>
            </a:r>
            <a:r>
              <a:rPr lang="en-US" altLang="zh-CN" dirty="0" smtClean="0"/>
              <a:t>(array $trans)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交换原数组的键和值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n_array</a:t>
            </a:r>
            <a:endParaRPr lang="en-US" altLang="zh-CN" dirty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in_array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needle,array</a:t>
            </a:r>
            <a:r>
              <a:rPr lang="en-US" altLang="zh-CN" dirty="0" smtClean="0"/>
              <a:t> $haystack[,bool $strict = false])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判断一个数组内是否存在某个元素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2"/>
            <a:r>
              <a:rPr lang="zh-CN" altLang="en-US" dirty="0"/>
              <a:t>第一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某个值</a:t>
            </a:r>
            <a:endParaRPr lang="en-US" altLang="zh-CN" dirty="0" smtClean="0"/>
          </a:p>
          <a:p>
            <a:pPr lvl="2"/>
            <a:r>
              <a:rPr lang="zh-CN" altLang="en-US" dirty="0"/>
              <a:t>第二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一个数组名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是否严格查找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判断值的类型是否一致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r>
              <a:rPr lang="en-US" altLang="zh-CN" dirty="0" err="1" smtClean="0"/>
              <a:t>array_key_exists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array_key_exists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key,array</a:t>
            </a:r>
            <a:r>
              <a:rPr lang="en-US" altLang="zh-CN" dirty="0" smtClean="0"/>
              <a:t> $search)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判断一个数组内的某个键是否存在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rray_search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array_search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needle,array</a:t>
            </a:r>
            <a:r>
              <a:rPr lang="en-US" altLang="zh-CN" dirty="0" smtClean="0"/>
              <a:t> $haystack[,bool $strict = false])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搜索数组内的某个元素的值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如果搜到了就返回下标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如果没有搜到就返回</a:t>
            </a:r>
            <a:r>
              <a:rPr lang="en-US" altLang="zh-CN" dirty="0" smtClean="0"/>
              <a:t>false</a:t>
            </a:r>
            <a:endParaRPr lang="zh-CN" altLang="en-US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rray_chunk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array_chunk</a:t>
            </a:r>
            <a:r>
              <a:rPr lang="en-US" altLang="zh-CN" dirty="0" smtClean="0"/>
              <a:t>(array $input 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size[,bool $</a:t>
            </a:r>
            <a:r>
              <a:rPr lang="en-US" altLang="zh-CN" dirty="0" err="1" smtClean="0"/>
              <a:t>preserve_keys</a:t>
            </a:r>
            <a:r>
              <a:rPr lang="en-US" altLang="zh-CN" dirty="0" smtClean="0"/>
              <a:t> = false)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将一个数组分割成多个数组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其中每个数组的单元数是由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最后一个数组的单元数目可能少于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个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mplode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tring implode(string $</a:t>
            </a:r>
            <a:r>
              <a:rPr lang="en-US" altLang="zh-CN" dirty="0" err="1" smtClean="0"/>
              <a:t>glue,array</a:t>
            </a:r>
            <a:r>
              <a:rPr lang="en-US" altLang="zh-CN" dirty="0" smtClean="0"/>
              <a:t> $pieces)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讲数组内所有元素的值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利用一个分隔符连接成一个字符串</a:t>
            </a:r>
            <a:endParaRPr lang="en-US" altLang="zh-CN" dirty="0" smtClean="0"/>
          </a:p>
          <a:p>
            <a:r>
              <a:rPr lang="en-US" altLang="zh-CN" dirty="0" smtClean="0"/>
              <a:t>explode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explode(string $delimiter ,string $string[,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$limit])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利用其中的分隔符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将其分割成多个部分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形成并返回一个数组</a:t>
            </a:r>
            <a:endParaRPr lang="zh-CN" altLang="en-US" dirty="0"/>
          </a:p>
          <a:p>
            <a:r>
              <a:rPr lang="en-US" altLang="zh-CN" dirty="0"/>
              <a:t>extract</a:t>
            </a:r>
            <a:endParaRPr lang="en-US" altLang="zh-CN" dirty="0"/>
          </a:p>
          <a:p>
            <a:pPr lvl="2"/>
            <a:r>
              <a:rPr lang="zh-CN" altLang="en-US" dirty="0" smtClean="0"/>
              <a:t>将数组中的每一个元素都变成一个变量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其中变量的名字就是原数组的键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变量的值就是原数组的值</a:t>
            </a:r>
            <a:endParaRPr lang="en-US" altLang="zh-CN" dirty="0" smtClean="0"/>
          </a:p>
          <a:p>
            <a:r>
              <a:rPr lang="en-US" altLang="zh-CN" dirty="0" smtClean="0"/>
              <a:t>compact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altLang="zh-CN" dirty="0"/>
              <a:t>extract</a:t>
            </a:r>
            <a:r>
              <a:rPr lang="zh-CN" altLang="en-US" dirty="0"/>
              <a:t>相反</a:t>
            </a:r>
            <a:r>
              <a:rPr lang="en-US" altLang="zh-CN" dirty="0"/>
              <a:t>,</a:t>
            </a:r>
            <a:r>
              <a:rPr lang="zh-CN" altLang="en-US" dirty="0"/>
              <a:t>利用多个变量</a:t>
            </a:r>
            <a:r>
              <a:rPr lang="en-US" altLang="zh-CN" dirty="0"/>
              <a:t>,</a:t>
            </a:r>
            <a:r>
              <a:rPr lang="zh-CN" altLang="en-US" dirty="0"/>
              <a:t>形成一个数组</a:t>
            </a:r>
            <a:endParaRPr lang="zh-CN" altLang="en-US" dirty="0"/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用户自己定义一个函数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或者系统的函数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然后由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自动负责调用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不需要自己代码调用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意义</a:t>
            </a:r>
            <a:endParaRPr lang="en-US" altLang="zh-CN" dirty="0"/>
          </a:p>
          <a:p>
            <a:pPr lvl="2"/>
            <a:r>
              <a:rPr lang="zh-CN" altLang="en-US" dirty="0" smtClean="0"/>
              <a:t>当我们需要对原数组的每一个元素进行相同的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加工处理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我们应该先查找是否有系统函数能够实现这个功能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就自己定义一个函数来实现相关的功能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然后利用回调函数</a:t>
            </a:r>
            <a:r>
              <a:rPr lang="en-US" altLang="zh-CN" dirty="0" err="1" smtClean="0"/>
              <a:t>array_map</a:t>
            </a:r>
            <a:r>
              <a:rPr lang="zh-CN" altLang="en-US" dirty="0" smtClean="0"/>
              <a:t>来实现对每一个元素的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加工处理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对数组元素的值进行升序排序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也就是从低到高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排序后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会形成一个新的索引数组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原来的键值对不在关联</a:t>
            </a:r>
            <a:endParaRPr lang="en-US" altLang="zh-CN" dirty="0" smtClean="0"/>
          </a:p>
          <a:p>
            <a:r>
              <a:rPr lang="en-US" altLang="zh-CN" dirty="0" err="1" smtClean="0"/>
              <a:t>asort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升序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会保留原来键值对</a:t>
            </a:r>
            <a:endParaRPr lang="en-US" altLang="zh-CN" dirty="0" smtClean="0"/>
          </a:p>
          <a:p>
            <a:r>
              <a:rPr lang="en-US" altLang="zh-CN" dirty="0" err="1" smtClean="0"/>
              <a:t>rsort</a:t>
            </a:r>
            <a:endParaRPr lang="en-US" altLang="zh-CN" dirty="0"/>
          </a:p>
          <a:p>
            <a:pPr lvl="2"/>
            <a:r>
              <a:rPr lang="zh-CN" altLang="en-US" dirty="0" smtClean="0"/>
              <a:t>对数组元素进行降序排序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有高到低</a:t>
            </a:r>
            <a:endParaRPr lang="en-US" altLang="zh-CN" dirty="0" smtClean="0"/>
          </a:p>
          <a:p>
            <a:pPr lvl="2"/>
            <a:r>
              <a:rPr lang="zh-CN" altLang="en-US" dirty="0"/>
              <a:t>排序后</a:t>
            </a:r>
            <a:r>
              <a:rPr lang="en-US" altLang="zh-CN" dirty="0"/>
              <a:t>,</a:t>
            </a:r>
            <a:r>
              <a:rPr lang="zh-CN" altLang="en-US" dirty="0"/>
              <a:t>会形成一个新的索引数组</a:t>
            </a:r>
            <a:r>
              <a:rPr lang="en-US" altLang="zh-CN" dirty="0"/>
              <a:t>,</a:t>
            </a:r>
            <a:r>
              <a:rPr lang="zh-CN" altLang="en-US" dirty="0"/>
              <a:t>原来的键值对不在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en-US" altLang="zh-CN" dirty="0" err="1" smtClean="0"/>
              <a:t>arsort</a:t>
            </a:r>
            <a:endParaRPr lang="en-US" altLang="zh-CN" dirty="0"/>
          </a:p>
          <a:p>
            <a:pPr lvl="2"/>
            <a:r>
              <a:rPr lang="zh-CN" altLang="en-US" dirty="0"/>
              <a:t>降</a:t>
            </a:r>
            <a:r>
              <a:rPr lang="zh-CN" altLang="en-US" dirty="0" smtClean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会保留原来键值对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0863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数组的查找算法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含义</a:t>
            </a:r>
            <a:endParaRPr lang="zh-CN" altLang="zh-CN" b="1" dirty="0"/>
          </a:p>
          <a:p>
            <a:r>
              <a:rPr lang="zh-CN" altLang="zh-CN" dirty="0"/>
              <a:t>数组查找就是从数组中找一个元素的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r>
              <a:rPr lang="zh-CN" altLang="zh-CN" dirty="0"/>
              <a:t>数组查找的</a:t>
            </a:r>
            <a:r>
              <a:rPr lang="en-US" altLang="zh-CN" dirty="0"/>
              <a:t>2</a:t>
            </a:r>
            <a:r>
              <a:rPr lang="zh-CN" altLang="zh-CN" dirty="0"/>
              <a:t>种需求</a:t>
            </a:r>
            <a:r>
              <a:rPr lang="en-US" altLang="zh-CN" dirty="0"/>
              <a:t>:</a:t>
            </a:r>
            <a:endParaRPr lang="zh-CN" altLang="zh-CN" dirty="0"/>
          </a:p>
          <a:p>
            <a:pPr lvl="2"/>
            <a:r>
              <a:rPr lang="zh-CN" altLang="zh-CN" dirty="0" smtClean="0"/>
              <a:t>判断</a:t>
            </a:r>
            <a:r>
              <a:rPr lang="zh-CN" altLang="zh-CN" dirty="0"/>
              <a:t>要找的数据是否存在</a:t>
            </a:r>
            <a:endParaRPr lang="zh-CN" altLang="zh-CN" dirty="0"/>
          </a:p>
          <a:p>
            <a:pPr lvl="2"/>
            <a:r>
              <a:rPr lang="zh-CN" altLang="zh-CN" dirty="0" smtClean="0"/>
              <a:t>找出</a:t>
            </a:r>
            <a:r>
              <a:rPr lang="zh-CN" altLang="zh-CN" dirty="0"/>
              <a:t>要查找的数据的位置</a:t>
            </a:r>
            <a:r>
              <a:rPr lang="en-US" altLang="zh-CN" dirty="0"/>
              <a:t>(</a:t>
            </a:r>
            <a:r>
              <a:rPr lang="zh-CN" altLang="zh-CN" dirty="0"/>
              <a:t>下标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CN" altLang="zh-CN" b="1" dirty="0"/>
              <a:t>顺序查找算法</a:t>
            </a:r>
            <a:endParaRPr lang="zh-CN" altLang="zh-CN" b="1" dirty="0"/>
          </a:p>
          <a:p>
            <a:r>
              <a:rPr lang="zh-CN" altLang="zh-CN" dirty="0"/>
              <a:t>需求</a:t>
            </a:r>
            <a:r>
              <a:rPr lang="en-US" altLang="zh-CN" dirty="0"/>
              <a:t>1: </a:t>
            </a:r>
            <a:r>
              <a:rPr lang="zh-CN" altLang="zh-CN" dirty="0"/>
              <a:t>判断要找的数据是否存在</a:t>
            </a:r>
            <a:endParaRPr lang="zh-CN" altLang="zh-CN" dirty="0"/>
          </a:p>
          <a:p>
            <a:r>
              <a:rPr lang="en-US" altLang="zh-CN" dirty="0"/>
              <a:t>$v = 10;</a:t>
            </a:r>
            <a:endParaRPr lang="zh-CN" altLang="zh-CN" dirty="0"/>
          </a:p>
          <a:p>
            <a:r>
              <a:rPr lang="en-US" altLang="zh-CN" dirty="0"/>
              <a:t>function search($</a:t>
            </a:r>
            <a:r>
              <a:rPr lang="en-US" altLang="zh-CN" dirty="0" err="1"/>
              <a:t>arr</a:t>
            </a:r>
            <a:r>
              <a:rPr lang="en-US" altLang="zh-CN" dirty="0"/>
              <a:t>,$v)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 as $value) {</a:t>
            </a:r>
            <a:endParaRPr lang="zh-CN" altLang="zh-CN" dirty="0"/>
          </a:p>
          <a:p>
            <a:r>
              <a:rPr lang="en-US" altLang="zh-CN" dirty="0"/>
              <a:t>		if($v == $value) {return true;}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return false;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zh-CN" dirty="0"/>
              <a:t>需求</a:t>
            </a:r>
            <a:r>
              <a:rPr lang="en-US" altLang="zh-CN" dirty="0"/>
              <a:t>2: </a:t>
            </a:r>
            <a:r>
              <a:rPr lang="zh-CN" altLang="zh-CN" dirty="0"/>
              <a:t>找出要查找的数据的位置</a:t>
            </a:r>
            <a:r>
              <a:rPr lang="en-US" altLang="zh-CN" dirty="0"/>
              <a:t>(</a:t>
            </a:r>
            <a:r>
              <a:rPr lang="zh-CN" altLang="zh-CN" dirty="0"/>
              <a:t>下标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$v = 10;</a:t>
            </a:r>
            <a:endParaRPr lang="zh-CN" altLang="zh-CN" dirty="0"/>
          </a:p>
          <a:p>
            <a:r>
              <a:rPr lang="en-US" altLang="zh-CN" dirty="0"/>
              <a:t>function search($</a:t>
            </a:r>
            <a:r>
              <a:rPr lang="en-US" altLang="zh-CN" dirty="0" err="1"/>
              <a:t>arr</a:t>
            </a:r>
            <a:r>
              <a:rPr lang="en-US" altLang="zh-CN" dirty="0"/>
              <a:t>,$v)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 as $key =&gt;  $value) {</a:t>
            </a:r>
            <a:endParaRPr lang="zh-CN" altLang="zh-CN" dirty="0"/>
          </a:p>
          <a:p>
            <a:r>
              <a:rPr lang="en-US" altLang="zh-CN" dirty="0"/>
              <a:t>		return $key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return false;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CN" altLang="zh-CN" b="1" dirty="0"/>
              <a:t>二分查找算法</a:t>
            </a:r>
            <a:endParaRPr lang="zh-CN" altLang="zh-CN" b="1" dirty="0"/>
          </a:p>
          <a:p>
            <a:r>
              <a:rPr lang="zh-CN" altLang="zh-CN" dirty="0"/>
              <a:t>二分查找的前提</a:t>
            </a:r>
            <a:r>
              <a:rPr lang="en-US" altLang="zh-CN" dirty="0"/>
              <a:t>: </a:t>
            </a:r>
            <a:r>
              <a:rPr lang="zh-CN" altLang="zh-CN" dirty="0"/>
              <a:t>针对一个已经进行了排序的数组</a:t>
            </a:r>
            <a:r>
              <a:rPr lang="en-US" altLang="zh-CN" dirty="0"/>
              <a:t>(</a:t>
            </a:r>
            <a:r>
              <a:rPr lang="zh-CN" altLang="zh-CN" dirty="0"/>
              <a:t>即里面的数据已经有序了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 smtClean="0"/>
              <a:t>针对</a:t>
            </a:r>
            <a:r>
              <a:rPr lang="zh-CN" altLang="zh-CN" dirty="0"/>
              <a:t>一个索引数组</a:t>
            </a:r>
            <a:r>
              <a:rPr lang="en-US" altLang="zh-CN" dirty="0"/>
              <a:t>,</a:t>
            </a:r>
            <a:r>
              <a:rPr lang="zh-CN" altLang="zh-CN" dirty="0"/>
              <a:t>默认索引是从</a:t>
            </a:r>
            <a:r>
              <a:rPr lang="en-US" altLang="zh-CN" dirty="0"/>
              <a:t>0</a:t>
            </a:r>
            <a:r>
              <a:rPr lang="zh-CN" altLang="zh-CN" dirty="0"/>
              <a:t>开始连续的数组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5184428" cy="378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  <a:endParaRPr lang="zh-CN" altLang="zh-CN" b="1" dirty="0"/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  <a:endParaRPr lang="zh-CN" altLang="zh-CN" dirty="0"/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  <a:endParaRPr lang="zh-CN" altLang="zh-CN" b="1" dirty="0"/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  <a:endParaRPr lang="en-US" altLang="zh-CN" dirty="0" smtClean="0"/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  <a:endParaRPr lang="zh-CN" altLang="zh-CN" dirty="0"/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  <a:endParaRPr lang="zh-CN" altLang="zh-CN" dirty="0"/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  <a:endParaRPr lang="zh-CN" altLang="zh-CN" b="1" dirty="0"/>
          </a:p>
          <a:p>
            <a:pPr lvl="2"/>
            <a:r>
              <a:rPr lang="zh-CN" altLang="zh-CN" b="1" dirty="0"/>
              <a:t>复合类型</a:t>
            </a:r>
            <a:endParaRPr lang="zh-CN" altLang="zh-CN" b="1" dirty="0"/>
          </a:p>
          <a:p>
            <a:pPr lvl="2"/>
            <a:r>
              <a:rPr lang="zh-CN" altLang="zh-CN" b="1" dirty="0"/>
              <a:t>特殊类型</a:t>
            </a:r>
            <a:endParaRPr lang="zh-CN" altLang="zh-CN" b="1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  <a:endParaRPr lang="zh-CN" altLang="en-US" dirty="0"/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  <a:endParaRPr lang="zh-CN" altLang="en-US" dirty="0"/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  <a:endParaRPr lang="zh-CN" altLang="en-US" dirty="0"/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  <a:endParaRPr lang="zh-CN" altLang="en-US" dirty="0"/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  <a:endParaRPr lang="zh-CN" altLang="en-US" dirty="0"/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  <a:endParaRPr lang="zh-CN" altLang="en-US" dirty="0"/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  <a:endParaRPr lang="zh-CN" altLang="en-US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  <a:endParaRPr lang="zh-CN" altLang="en-US" dirty="0"/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  <a:endParaRPr lang="zh-CN" altLang="en-US" dirty="0"/>
          </a:p>
          <a:p>
            <a:pPr lvl="2"/>
            <a:r>
              <a:rPr lang="en-US" altLang="zh-CN" dirty="0"/>
              <a:t>234   0    -567</a:t>
            </a:r>
            <a:endParaRPr lang="en-US" altLang="zh-CN" dirty="0"/>
          </a:p>
          <a:p>
            <a:r>
              <a:rPr lang="zh-CN" altLang="en-US" dirty="0"/>
              <a:t>八进制</a:t>
            </a:r>
            <a:endParaRPr lang="zh-CN" altLang="en-US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  <a:endParaRPr lang="zh-CN" altLang="en-US" dirty="0"/>
          </a:p>
          <a:p>
            <a:pPr lvl="2"/>
            <a:r>
              <a:rPr lang="en-US" altLang="zh-CN" dirty="0"/>
              <a:t>0234   -0567</a:t>
            </a:r>
            <a:endParaRPr lang="en-US" altLang="zh-CN" dirty="0"/>
          </a:p>
          <a:p>
            <a:r>
              <a:rPr lang="zh-CN" altLang="en-US" dirty="0"/>
              <a:t>十六进制</a:t>
            </a:r>
            <a:endParaRPr lang="zh-CN" altLang="en-US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  <a:endParaRPr lang="en-US" altLang="zh-CN" dirty="0"/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zh-CN" altLang="zh-CN" dirty="0"/>
              <a:t>每种进制的简写：</a:t>
            </a:r>
            <a:endParaRPr lang="zh-CN" altLang="zh-CN" dirty="0"/>
          </a:p>
          <a:p>
            <a:pPr lvl="2"/>
            <a:r>
              <a:rPr lang="zh-CN" altLang="zh-CN" dirty="0"/>
              <a:t>十进制：</a:t>
            </a:r>
            <a:r>
              <a:rPr lang="en-US" altLang="zh-CN" dirty="0" err="1"/>
              <a:t>dec</a:t>
            </a:r>
            <a:endParaRPr lang="zh-CN" altLang="zh-CN" dirty="0"/>
          </a:p>
          <a:p>
            <a:pPr lvl="2"/>
            <a:r>
              <a:rPr lang="zh-CN" altLang="zh-CN" dirty="0"/>
              <a:t>二进制：</a:t>
            </a:r>
            <a:r>
              <a:rPr lang="en-US" altLang="zh-CN" dirty="0"/>
              <a:t>bin</a:t>
            </a:r>
            <a:endParaRPr lang="zh-CN" altLang="zh-CN" dirty="0"/>
          </a:p>
          <a:p>
            <a:pPr lvl="2"/>
            <a:r>
              <a:rPr lang="zh-CN" altLang="zh-CN" dirty="0"/>
              <a:t>八进制：</a:t>
            </a:r>
            <a:r>
              <a:rPr lang="en-US" altLang="zh-CN" dirty="0" err="1"/>
              <a:t>oct</a:t>
            </a:r>
            <a:endParaRPr lang="zh-CN" altLang="zh-CN" dirty="0"/>
          </a:p>
          <a:p>
            <a:pPr lvl="2"/>
            <a:r>
              <a:rPr lang="zh-CN" altLang="zh-CN" dirty="0"/>
              <a:t>十六进制：</a:t>
            </a:r>
            <a:r>
              <a:rPr lang="en-US" altLang="zh-CN" dirty="0"/>
              <a:t>hex</a:t>
            </a:r>
            <a:endParaRPr lang="zh-CN" altLang="zh-CN" dirty="0"/>
          </a:p>
          <a:p>
            <a:r>
              <a:rPr lang="zh-CN" altLang="zh-CN" dirty="0"/>
              <a:t>所以一共有</a:t>
            </a:r>
            <a:r>
              <a:rPr lang="en-US" altLang="zh-CN" dirty="0"/>
              <a:t>6</a:t>
            </a:r>
            <a:r>
              <a:rPr lang="zh-CN" altLang="zh-CN" dirty="0"/>
              <a:t>个函数：</a:t>
            </a:r>
            <a:endParaRPr lang="zh-CN" altLang="zh-CN" dirty="0"/>
          </a:p>
          <a:p>
            <a:pPr lvl="2"/>
            <a:r>
              <a:rPr lang="en-US" altLang="zh-CN" dirty="0" err="1"/>
              <a:t>decbin</a:t>
            </a:r>
            <a:r>
              <a:rPr lang="en-US" altLang="zh-CN" dirty="0"/>
              <a:t>  </a:t>
            </a:r>
            <a:r>
              <a:rPr lang="zh-CN" altLang="zh-CN" dirty="0"/>
              <a:t>十转二</a:t>
            </a:r>
            <a:endParaRPr lang="zh-CN" altLang="zh-CN" dirty="0"/>
          </a:p>
          <a:p>
            <a:pPr lvl="2"/>
            <a:r>
              <a:rPr lang="en-US" altLang="zh-CN" dirty="0"/>
              <a:t>decoct  </a:t>
            </a:r>
            <a:r>
              <a:rPr lang="zh-CN" altLang="zh-CN" dirty="0"/>
              <a:t>十转八</a:t>
            </a:r>
            <a:endParaRPr lang="zh-CN" altLang="zh-CN" dirty="0"/>
          </a:p>
          <a:p>
            <a:pPr lvl="2"/>
            <a:r>
              <a:rPr lang="en-US" altLang="zh-CN" dirty="0" err="1"/>
              <a:t>dechex</a:t>
            </a:r>
            <a:r>
              <a:rPr lang="en-US" altLang="zh-CN" dirty="0"/>
              <a:t>  </a:t>
            </a:r>
            <a:r>
              <a:rPr lang="zh-CN" altLang="zh-CN" dirty="0"/>
              <a:t>十转十六</a:t>
            </a:r>
            <a:endParaRPr lang="zh-CN" altLang="zh-CN" dirty="0"/>
          </a:p>
          <a:p>
            <a:pPr lvl="2"/>
            <a:r>
              <a:rPr lang="en-US" altLang="zh-CN" dirty="0" err="1"/>
              <a:t>bindec</a:t>
            </a:r>
            <a:r>
              <a:rPr lang="en-US" altLang="zh-CN" dirty="0"/>
              <a:t>  </a:t>
            </a:r>
            <a:r>
              <a:rPr lang="zh-CN" altLang="zh-CN" dirty="0"/>
              <a:t>二转十</a:t>
            </a:r>
            <a:endParaRPr lang="zh-CN" altLang="zh-CN" dirty="0"/>
          </a:p>
          <a:p>
            <a:pPr lvl="2"/>
            <a:r>
              <a:rPr lang="en-US" altLang="zh-CN" dirty="0" err="1"/>
              <a:t>octdec</a:t>
            </a:r>
            <a:r>
              <a:rPr lang="en-US" altLang="zh-CN" dirty="0"/>
              <a:t>  </a:t>
            </a:r>
            <a:r>
              <a:rPr lang="zh-CN" altLang="zh-CN" dirty="0"/>
              <a:t>八转十</a:t>
            </a:r>
            <a:endParaRPr lang="zh-CN" altLang="zh-CN" dirty="0"/>
          </a:p>
          <a:p>
            <a:pPr lvl="2"/>
            <a:r>
              <a:rPr lang="en-US" altLang="zh-CN" dirty="0" err="1"/>
              <a:t>hexdec</a:t>
            </a:r>
            <a:r>
              <a:rPr lang="en-US" altLang="zh-CN" dirty="0"/>
              <a:t>  </a:t>
            </a:r>
            <a:r>
              <a:rPr lang="zh-CN" altLang="zh-CN" dirty="0"/>
              <a:t>十六转十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  <a:endParaRPr lang="zh-CN" altLang="zh-CN" dirty="0"/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  <a:endParaRPr lang="zh-CN" altLang="en-US" dirty="0"/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  <a:endParaRPr lang="zh-CN" altLang="en-US" dirty="0"/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  <a:endParaRPr lang="zh-CN" altLang="en-US" dirty="0"/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  <a:endParaRPr lang="zh-CN" altLang="en-US" dirty="0"/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  <a:endParaRPr lang="zh-CN" altLang="en-US" dirty="0"/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  <a:endParaRPr lang="en-US" altLang="zh-CN" dirty="0" smtClean="0"/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  <a:endParaRPr lang="zh-CN" altLang="zh-CN" dirty="0"/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  <a:endParaRPr lang="zh-CN" altLang="zh-CN" b="1" dirty="0"/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  <a:endParaRPr lang="zh-CN" altLang="zh-CN" dirty="0"/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1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  <a:endParaRPr lang="en-US" altLang="zh-CN" dirty="0" smtClean="0"/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  <a:endParaRPr lang="zh-CN" altLang="zh-CN" dirty="0"/>
          </a:p>
          <a:p>
            <a:pPr lvl="2"/>
            <a:r>
              <a:rPr lang="zh-CN" altLang="zh-CN" dirty="0"/>
              <a:t>第二个参数是转换成什么类型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  <a:endParaRPr lang="en-US" altLang="zh-CN" dirty="0"/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  <a:endParaRPr lang="en-US" altLang="zh-CN" dirty="0"/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21208</Words>
  <Application>WPS 演示</Application>
  <PresentationFormat>全屏显示(4:3)</PresentationFormat>
  <Paragraphs>1732</Paragraphs>
  <Slides>196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196</vt:i4>
      </vt:variant>
    </vt:vector>
  </HeadingPairs>
  <TitlesOfParts>
    <vt:vector size="197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	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流程控制简介</vt:lpstr>
      <vt:lpstr>PowerPoint 演示文稿</vt:lpstr>
      <vt:lpstr>if语句</vt:lpstr>
      <vt:lpstr>Switch语句</vt:lpstr>
      <vt:lpstr>PowerPoint 演示文稿</vt:lpstr>
      <vt:lpstr>While语句</vt:lpstr>
      <vt:lpstr>do-while循环</vt:lpstr>
      <vt:lpstr>For循环</vt:lpstr>
      <vt:lpstr>PowerPoint 演示文稿</vt:lpstr>
      <vt:lpstr>循环的中断语句</vt:lpstr>
      <vt:lpstr>PowerPoint 演示文稿</vt:lpstr>
      <vt:lpstr>流程控制语句的替代语句</vt:lpstr>
      <vt:lpstr>文件载入</vt:lpstr>
      <vt:lpstr>PowerPoint 演示文稿</vt:lpstr>
      <vt:lpstr>载入时的路径问题</vt:lpstr>
      <vt:lpstr>不同载入方法的区别</vt:lpstr>
      <vt:lpstr>PowerPoint 演示文稿</vt:lpstr>
      <vt:lpstr>脚本的执行控制</vt:lpstr>
      <vt:lpstr>错误处理</vt:lpstr>
      <vt:lpstr>错误的分级 </vt:lpstr>
      <vt:lpstr>PowerPoint 演示文稿</vt:lpstr>
      <vt:lpstr>错误的触发 </vt:lpstr>
      <vt:lpstr>错误的显示控制 </vt:lpstr>
      <vt:lpstr>PowerPoint 演示文稿</vt:lpstr>
      <vt:lpstr>记录错误日志 </vt:lpstr>
      <vt:lpstr>PowerPoint 演示文稿</vt:lpstr>
      <vt:lpstr>自定义错误处理 </vt:lpstr>
      <vt:lpstr>函数初步</vt:lpstr>
      <vt:lpstr>PowerPoint 演示文稿</vt:lpstr>
      <vt:lpstr>PowerPoint 演示文稿</vt:lpstr>
      <vt:lpstr>函数的参数</vt:lpstr>
      <vt:lpstr>PowerPoint 演示文稿</vt:lpstr>
      <vt:lpstr>PowerPoint 演示文稿</vt:lpstr>
      <vt:lpstr>参数的数量问题</vt:lpstr>
      <vt:lpstr>PowerPoint 演示文稿</vt:lpstr>
      <vt:lpstr>函数体</vt:lpstr>
      <vt:lpstr>变量的作用域</vt:lpstr>
      <vt:lpstr>超全局变量</vt:lpstr>
      <vt:lpstr>预定义变量$GLOBALS</vt:lpstr>
      <vt:lpstr>PowerPoint 演示文稿</vt:lpstr>
      <vt:lpstr>变量的生命周期</vt:lpstr>
      <vt:lpstr>PowerPoint 演示文稿</vt:lpstr>
      <vt:lpstr>递归调用</vt:lpstr>
      <vt:lpstr>PowerPoint 演示文稿</vt:lpstr>
      <vt:lpstr>迭代思想</vt:lpstr>
      <vt:lpstr>字符串类型</vt:lpstr>
      <vt:lpstr>单引号字符串</vt:lpstr>
      <vt:lpstr>双引号</vt:lpstr>
      <vt:lpstr>定界符(Heredoc)</vt:lpstr>
      <vt:lpstr>定界符(Nowdoc)</vt:lpstr>
      <vt:lpstr>字符串函数</vt:lpstr>
      <vt:lpstr>PowerPoint 演示文稿</vt:lpstr>
      <vt:lpstr>PowerPoint 演示文稿</vt:lpstr>
      <vt:lpstr>PowerPoint 演示文稿</vt:lpstr>
      <vt:lpstr>数学函数</vt:lpstr>
      <vt:lpstr>PowerPoint 演示文稿</vt:lpstr>
      <vt:lpstr>数组</vt:lpstr>
      <vt:lpstr>PowerPoint 演示文稿</vt:lpstr>
      <vt:lpstr>数组分类</vt:lpstr>
      <vt:lpstr>PowerPoint 演示文稿</vt:lpstr>
      <vt:lpstr>PowerPoint 演示文稿</vt:lpstr>
      <vt:lpstr>数组的foreach遍历</vt:lpstr>
      <vt:lpstr>PowerPoint 演示文稿</vt:lpstr>
      <vt:lpstr>数组的指针</vt:lpstr>
      <vt:lpstr>while-each-list遍历</vt:lpstr>
      <vt:lpstr>数组的常用函数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回调函数</vt:lpstr>
      <vt:lpstr>排序函数</vt:lpstr>
      <vt:lpstr>排序算法</vt:lpstr>
      <vt:lpstr>数组的查找算法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Leooo</cp:lastModifiedBy>
  <cp:revision>871</cp:revision>
  <dcterms:created xsi:type="dcterms:W3CDTF">2015-06-29T07:19:00Z</dcterms:created>
  <dcterms:modified xsi:type="dcterms:W3CDTF">2017-05-28T01:50:10Z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