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2131-FA6C-BF4B-9FAA-C4ED0A88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DD589-C36E-964A-91CC-6E5527751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14E23-E40A-5C46-9A67-E968AE67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9D84-3925-284D-AC5F-42651648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129A0-821E-AC4E-9E44-897A9F61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0ACC-90E3-DC4D-9E25-10B9A0F3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BD545-1D43-8C47-9F7E-02B99341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A49D-0097-D84E-B046-6E486DBB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3176-72B8-A644-85BE-D899DB23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FA07-5846-7E46-945F-E407A7AD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78F55-351E-BD4A-853E-C28ABD9E7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F9DD9-58DB-394D-AB21-F0E489A8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0E09-7983-F54E-9E8F-CDA5DDEC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CED7-8E00-9844-B130-41C43878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F1AA-FD33-814E-96B9-C1B82B71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C5F9-7454-3343-97CC-9B0C88D7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081E-1687-E344-AF66-F54F42E7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BA55-F56A-0248-9A8F-6F9B440A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489B-7C1C-C244-A243-2BA2A23F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64FA-711A-C34C-9F8E-0CF8753C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EC3F-510A-6944-904A-860594DC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640E-9E23-8C4A-9D22-777F120A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D905-15C1-504B-9A80-5359F73C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068B-E55B-E94F-A47B-DBDDB15A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B1EA-58EE-3C42-B06B-0CCCC8B9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8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21D4-5F3F-0F49-BBE8-8914310B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7187-405C-AC4B-84E3-4A1081E93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3B113-7F65-DF43-8049-952F809CD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197F1-EF22-9C46-8BCA-08E02FB7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CD0F7-15A0-3446-9891-1AE45330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018D6-8580-9B4E-8FEE-2FC3C016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DB95-6F5D-1C44-87A0-9CBF8FC5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ACC9-6AEF-B141-858E-A73F99B2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128D5-1592-2546-A81C-F55BB6758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58D1D-06CC-1D40-AF98-2BD4708B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8E9E3-EB01-4C46-AEB4-B7F6F2CE3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6CBA4-2B5D-2542-A7C5-4CD9A798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F4C76-60E8-5943-BCAC-5F08B9B4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F6EB9-44E1-1948-8E59-551B5BE0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DFA0-AEB7-3D49-993E-4318B1BE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46FEE-FCA5-5947-84B7-E444A146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86859-DD6E-E041-9715-521C4C39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0511-3CED-9342-B085-B7FE7246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5FBA9-65D7-314A-860D-8996C246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0E22E-5CB9-6047-B307-0ADDCE62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CA93D-63C3-FF41-B2B6-74C7674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8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C74B-2F81-CD46-B979-449013AE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1565-695B-3746-B258-4FF9D5D7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C7C1E-2BF6-D34E-A0C8-F1F9CB0F0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AEF4B-9328-FE45-B9DA-A8C48529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3989B-9035-D04F-8B73-2AB094F4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375E-3B80-9C43-8C26-0A63CD03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2EFF-2090-7C4F-B4FD-D104F0F4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BE139-07B7-2D44-81FB-55C31CB8B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724FD-BFF3-904A-84FE-3C3CC89CD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ABFA0-0BD5-454E-A9A5-C6704CC9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56B70-6883-FB40-8DE3-A391EB55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6F65B-25B0-8A4B-A56C-9AE15185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E02C9-982E-1340-8567-4DD96358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A2CEB-6E63-4D47-B9D4-94100944E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D05B-9916-7C48-ABC1-DAC8F7EFF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7FF6D-FAF5-7C4A-B79B-415433E599E1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D082B-436D-714C-8D72-11A51D2BC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0BDA-6947-8E48-9B40-5B6661697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02BE-64F3-C34F-A14D-009244009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5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7972D-D5B6-6B41-A03F-B140B8D3B179}"/>
              </a:ext>
            </a:extLst>
          </p:cNvPr>
          <p:cNvSpPr/>
          <p:nvPr/>
        </p:nvSpPr>
        <p:spPr>
          <a:xfrm>
            <a:off x="4655224" y="363541"/>
            <a:ext cx="2881552" cy="5553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Market Price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0C9DF-89B3-E545-AE36-463907BD3806}"/>
              </a:ext>
            </a:extLst>
          </p:cNvPr>
          <p:cNvSpPr/>
          <p:nvPr/>
        </p:nvSpPr>
        <p:spPr>
          <a:xfrm>
            <a:off x="2273430" y="1552262"/>
            <a:ext cx="2564519" cy="8077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Trending Encoder (DARNN)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4A783-CF06-A640-9989-21AB8C118FD0}"/>
              </a:ext>
            </a:extLst>
          </p:cNvPr>
          <p:cNvSpPr/>
          <p:nvPr/>
        </p:nvSpPr>
        <p:spPr>
          <a:xfrm>
            <a:off x="7354051" y="1552261"/>
            <a:ext cx="2564519" cy="8077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Volatility Encoder (DARNN)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35E4D3-3067-B043-8796-C24E4BCD4D10}"/>
              </a:ext>
            </a:extLst>
          </p:cNvPr>
          <p:cNvSpPr/>
          <p:nvPr/>
        </p:nvSpPr>
        <p:spPr>
          <a:xfrm>
            <a:off x="2273429" y="3025119"/>
            <a:ext cx="2564519" cy="8077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Trending Decoder (DARNN)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D7D49-B874-5A43-807D-ADC9AAD38398}"/>
              </a:ext>
            </a:extLst>
          </p:cNvPr>
          <p:cNvSpPr/>
          <p:nvPr/>
        </p:nvSpPr>
        <p:spPr>
          <a:xfrm>
            <a:off x="7354051" y="3025119"/>
            <a:ext cx="2564519" cy="8077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Volatility Decoder (DARNN)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255E20-4ABD-D241-B6E5-10F07F353CDD}"/>
              </a:ext>
            </a:extLst>
          </p:cNvPr>
          <p:cNvSpPr/>
          <p:nvPr/>
        </p:nvSpPr>
        <p:spPr>
          <a:xfrm>
            <a:off x="5438436" y="1596262"/>
            <a:ext cx="1315128" cy="7197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Concat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9301CB-A6A0-E047-8239-A65C41A9601E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55690" y="896894"/>
            <a:ext cx="1099534" cy="6553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EA5E7F-C703-0545-AA57-ECA6D01A05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536776" y="887164"/>
            <a:ext cx="1099535" cy="6650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CCA30-7F98-544F-972A-65032863A15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096000" y="918895"/>
            <a:ext cx="0" cy="67736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BD2B49-6082-864E-BD7E-7E7100B17AF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555689" y="2360023"/>
            <a:ext cx="1" cy="66509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66A062-277F-A649-937D-46C1D7F0289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636311" y="2360022"/>
            <a:ext cx="0" cy="66509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41825-394D-BF4F-8126-A684ABF4C573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4837949" y="1956141"/>
            <a:ext cx="600487" cy="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959427-83B8-134C-A7E5-FCF91F621804}"/>
              </a:ext>
            </a:extLst>
          </p:cNvPr>
          <p:cNvCxnSpPr>
            <a:cxnSpLocks/>
            <a:stCxn id="6" idx="1"/>
            <a:endCxn id="12" idx="6"/>
          </p:cNvCxnSpPr>
          <p:nvPr/>
        </p:nvCxnSpPr>
        <p:spPr>
          <a:xfrm flipH="1" flipV="1">
            <a:off x="6753564" y="1956141"/>
            <a:ext cx="600487" cy="1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A5331F-601F-BA45-A27A-C8EA92879EEF}"/>
              </a:ext>
            </a:extLst>
          </p:cNvPr>
          <p:cNvCxnSpPr>
            <a:cxnSpLocks/>
            <a:stCxn id="12" idx="4"/>
            <a:endCxn id="39" idx="0"/>
          </p:cNvCxnSpPr>
          <p:nvPr/>
        </p:nvCxnSpPr>
        <p:spPr>
          <a:xfrm>
            <a:off x="6096000" y="2316020"/>
            <a:ext cx="4900" cy="177807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F40B236-7A6B-5249-9403-A06B2519A5DB}"/>
              </a:ext>
            </a:extLst>
          </p:cNvPr>
          <p:cNvSpPr/>
          <p:nvPr/>
        </p:nvSpPr>
        <p:spPr>
          <a:xfrm>
            <a:off x="4105457" y="4094095"/>
            <a:ext cx="3990886" cy="8077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Holistic Market Price Learner (DARNN)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ECC090-8066-6A40-B462-BC53B504292A}"/>
              </a:ext>
            </a:extLst>
          </p:cNvPr>
          <p:cNvSpPr/>
          <p:nvPr/>
        </p:nvSpPr>
        <p:spPr>
          <a:xfrm>
            <a:off x="3689850" y="5566951"/>
            <a:ext cx="4812300" cy="807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Sector Rotation Predictor (Higher-order MRFs)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A85089-FD74-8F4C-A1E1-C419960EB61D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flipH="1">
            <a:off x="6096000" y="4901856"/>
            <a:ext cx="4900" cy="665095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2512CE2-0F3B-B048-8D08-BB2B642E82C3}"/>
              </a:ext>
            </a:extLst>
          </p:cNvPr>
          <p:cNvGrpSpPr/>
          <p:nvPr/>
        </p:nvGrpSpPr>
        <p:grpSpPr>
          <a:xfrm>
            <a:off x="763526" y="372968"/>
            <a:ext cx="10003457" cy="6011171"/>
            <a:chOff x="763526" y="372968"/>
            <a:chExt cx="10003457" cy="60111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D36472-F4EB-5340-A38C-05B29B015EDD}"/>
                </a:ext>
              </a:extLst>
            </p:cNvPr>
            <p:cNvSpPr/>
            <p:nvPr/>
          </p:nvSpPr>
          <p:spPr>
            <a:xfrm>
              <a:off x="5503637" y="372968"/>
              <a:ext cx="2881552" cy="555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Market Price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BAF2F-E188-474D-978E-59AFE359082D}"/>
                </a:ext>
              </a:extLst>
            </p:cNvPr>
            <p:cNvSpPr/>
            <p:nvPr/>
          </p:nvSpPr>
          <p:spPr>
            <a:xfrm>
              <a:off x="3121843" y="1561689"/>
              <a:ext cx="2564519" cy="8077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Trending Encoder (DARNN)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CC2930-FD47-634C-B5A4-EC01D6088466}"/>
                </a:ext>
              </a:extLst>
            </p:cNvPr>
            <p:cNvSpPr/>
            <p:nvPr/>
          </p:nvSpPr>
          <p:spPr>
            <a:xfrm>
              <a:off x="8202464" y="1561688"/>
              <a:ext cx="2564519" cy="8077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Volatility Encoder (DARNN)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4C61AD-7FAD-704D-9074-671C0E136973}"/>
                </a:ext>
              </a:extLst>
            </p:cNvPr>
            <p:cNvSpPr/>
            <p:nvPr/>
          </p:nvSpPr>
          <p:spPr>
            <a:xfrm>
              <a:off x="3121842" y="3034546"/>
              <a:ext cx="2564519" cy="8077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Trending Decoder (DARNN)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80F42D-DF9D-6649-83DB-5155417E4B18}"/>
                </a:ext>
              </a:extLst>
            </p:cNvPr>
            <p:cNvSpPr/>
            <p:nvPr/>
          </p:nvSpPr>
          <p:spPr>
            <a:xfrm>
              <a:off x="8202464" y="3034546"/>
              <a:ext cx="2564519" cy="8077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Volatility Decoder (DARNN)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890F6F-24A2-054C-A649-26B420762938}"/>
                </a:ext>
              </a:extLst>
            </p:cNvPr>
            <p:cNvSpPr/>
            <p:nvPr/>
          </p:nvSpPr>
          <p:spPr>
            <a:xfrm>
              <a:off x="6286849" y="1605689"/>
              <a:ext cx="1315128" cy="71975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Concat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4EE2B2-3974-5F4A-AFD0-273189362C90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4404103" y="906321"/>
              <a:ext cx="1099534" cy="65536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A32CB-A2C1-D34A-8C42-B63D70D5976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8385189" y="896591"/>
              <a:ext cx="1099535" cy="66509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8738C7-ECDC-AF4B-BB02-DC0BC241494A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6944413" y="928322"/>
              <a:ext cx="0" cy="67736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F0A6D9-DE8D-4A45-AEB0-51178EB4DCD5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4404102" y="2369450"/>
              <a:ext cx="1" cy="665096"/>
            </a:xfrm>
            <a:prstGeom prst="straightConnector1">
              <a:avLst/>
            </a:prstGeom>
            <a:ln w="635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CDC3F2-5A35-2548-9E78-25C3518ED917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9484724" y="2369449"/>
              <a:ext cx="0" cy="665097"/>
            </a:xfrm>
            <a:prstGeom prst="straightConnector1">
              <a:avLst/>
            </a:prstGeom>
            <a:ln w="635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A1E5BEC-87EB-E942-85B8-459CA0EB5E91}"/>
                </a:ext>
              </a:extLst>
            </p:cNvPr>
            <p:cNvCxnSpPr>
              <a:cxnSpLocks/>
              <a:stCxn id="6" idx="3"/>
              <a:endCxn id="10" idx="2"/>
            </p:cNvCxnSpPr>
            <p:nvPr/>
          </p:nvCxnSpPr>
          <p:spPr>
            <a:xfrm flipV="1">
              <a:off x="5686362" y="1965568"/>
              <a:ext cx="600487" cy="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742C-25F9-5D41-82E1-E4A829766B95}"/>
                </a:ext>
              </a:extLst>
            </p:cNvPr>
            <p:cNvCxnSpPr>
              <a:cxnSpLocks/>
              <a:stCxn id="7" idx="1"/>
              <a:endCxn id="10" idx="6"/>
            </p:cNvCxnSpPr>
            <p:nvPr/>
          </p:nvCxnSpPr>
          <p:spPr>
            <a:xfrm flipH="1" flipV="1">
              <a:off x="7601977" y="1965568"/>
              <a:ext cx="600487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2432132-A3FF-0847-B0C7-0AEAE979FCA2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>
              <a:off x="6944413" y="2325447"/>
              <a:ext cx="4900" cy="177807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4298E4-B2C0-484B-B869-1AA381575D97}"/>
                </a:ext>
              </a:extLst>
            </p:cNvPr>
            <p:cNvSpPr/>
            <p:nvPr/>
          </p:nvSpPr>
          <p:spPr>
            <a:xfrm>
              <a:off x="4953870" y="4103522"/>
              <a:ext cx="3990886" cy="8077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Holistic Market Price Learner (DARNN)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5E19C1-E96F-154F-BAC4-B9488E6F3997}"/>
                </a:ext>
              </a:extLst>
            </p:cNvPr>
            <p:cNvSpPr/>
            <p:nvPr/>
          </p:nvSpPr>
          <p:spPr>
            <a:xfrm>
              <a:off x="4538263" y="5576378"/>
              <a:ext cx="4812300" cy="8077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Sector Rotation Predictor (Higher-order MRFs)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B91324-7B5C-5046-A873-E7EFE4F371C8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6944413" y="4911283"/>
              <a:ext cx="4900" cy="66509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25CEF6-CE87-5243-A54E-70F4858E2115}"/>
                </a:ext>
              </a:extLst>
            </p:cNvPr>
            <p:cNvSpPr/>
            <p:nvPr/>
          </p:nvSpPr>
          <p:spPr>
            <a:xfrm>
              <a:off x="763526" y="5702581"/>
              <a:ext cx="2881552" cy="555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Sector List (Cliques)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201938-2AEC-614A-97AE-4A3AC7EDCF87}"/>
                </a:ext>
              </a:extLst>
            </p:cNvPr>
            <p:cNvCxnSpPr>
              <a:cxnSpLocks/>
              <a:stCxn id="22" idx="3"/>
              <a:endCxn id="20" idx="1"/>
            </p:cNvCxnSpPr>
            <p:nvPr/>
          </p:nvCxnSpPr>
          <p:spPr>
            <a:xfrm>
              <a:off x="3645078" y="5980258"/>
              <a:ext cx="893185" cy="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244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4</cp:revision>
  <dcterms:created xsi:type="dcterms:W3CDTF">2019-01-06T12:39:54Z</dcterms:created>
  <dcterms:modified xsi:type="dcterms:W3CDTF">2019-01-06T13:06:07Z</dcterms:modified>
</cp:coreProperties>
</file>