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8" r:id="rId3"/>
    <p:sldId id="264" r:id="rId4"/>
    <p:sldId id="265" r:id="rId5"/>
    <p:sldId id="261" r:id="rId6"/>
    <p:sldId id="256" r:id="rId7"/>
    <p:sldId id="259" r:id="rId8"/>
    <p:sldId id="262" r:id="rId9"/>
    <p:sldId id="25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3E522-34B8-174C-AB13-FE5BDA7223BD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1F2005-E142-8340-881A-38744D448948}">
      <dgm:prSet phldrT="[Text]"/>
      <dgm:spPr/>
      <dgm:t>
        <a:bodyPr/>
        <a:lstStyle/>
        <a:p>
          <a:r>
            <a:rPr lang="en-US" dirty="0"/>
            <a:t>Entity Collection; Entity Annotation</a:t>
          </a:r>
        </a:p>
      </dgm:t>
    </dgm:pt>
    <dgm:pt modelId="{597752FD-BA45-DD41-9109-4C2D82BECB5F}" type="parTrans" cxnId="{06174BD0-AF80-6941-8109-C05B6D6AB3F3}">
      <dgm:prSet/>
      <dgm:spPr/>
      <dgm:t>
        <a:bodyPr/>
        <a:lstStyle/>
        <a:p>
          <a:endParaRPr lang="en-US"/>
        </a:p>
      </dgm:t>
    </dgm:pt>
    <dgm:pt modelId="{6D299764-8509-E149-9FAF-4A7A0784B471}" type="sibTrans" cxnId="{06174BD0-AF80-6941-8109-C05B6D6AB3F3}">
      <dgm:prSet/>
      <dgm:spPr/>
      <dgm:t>
        <a:bodyPr/>
        <a:lstStyle/>
        <a:p>
          <a:endParaRPr lang="en-US"/>
        </a:p>
      </dgm:t>
    </dgm:pt>
    <dgm:pt modelId="{06D76C56-DA49-5B45-94D7-1BD53458ADCC}">
      <dgm:prSet phldrT="[Text]"/>
      <dgm:spPr/>
      <dgm:t>
        <a:bodyPr/>
        <a:lstStyle/>
        <a:p>
          <a:r>
            <a:rPr lang="en-US" dirty="0"/>
            <a:t>Event Collection; Event Annotation</a:t>
          </a:r>
        </a:p>
      </dgm:t>
    </dgm:pt>
    <dgm:pt modelId="{E2F3094B-13E6-F743-BFCB-FCC06FCCB823}" type="parTrans" cxnId="{C967DB2D-D880-654E-96D6-60C80820A67D}">
      <dgm:prSet/>
      <dgm:spPr/>
      <dgm:t>
        <a:bodyPr/>
        <a:lstStyle/>
        <a:p>
          <a:endParaRPr lang="en-US"/>
        </a:p>
      </dgm:t>
    </dgm:pt>
    <dgm:pt modelId="{D45A7F00-9061-E74C-9816-DE34BA5B33D7}" type="sibTrans" cxnId="{C967DB2D-D880-654E-96D6-60C80820A67D}">
      <dgm:prSet/>
      <dgm:spPr/>
      <dgm:t>
        <a:bodyPr/>
        <a:lstStyle/>
        <a:p>
          <a:endParaRPr lang="en-US"/>
        </a:p>
      </dgm:t>
    </dgm:pt>
    <dgm:pt modelId="{1283C99C-83C1-FC4E-BDA3-54D3DF219C31}">
      <dgm:prSet phldrT="[Text]"/>
      <dgm:spPr/>
      <dgm:t>
        <a:bodyPr/>
        <a:lstStyle/>
        <a:p>
          <a:r>
            <a:rPr lang="en-US" dirty="0"/>
            <a:t>Annotation Tool (A Web Site)</a:t>
          </a:r>
        </a:p>
      </dgm:t>
    </dgm:pt>
    <dgm:pt modelId="{0C17D4EB-A18D-E24F-988C-5CFE3CC5EF04}" type="parTrans" cxnId="{8D6846AA-0DE1-4F4F-A095-B384A78C9839}">
      <dgm:prSet/>
      <dgm:spPr/>
      <dgm:t>
        <a:bodyPr/>
        <a:lstStyle/>
        <a:p>
          <a:endParaRPr lang="en-US"/>
        </a:p>
      </dgm:t>
    </dgm:pt>
    <dgm:pt modelId="{3457AE90-D458-674F-A3D5-D87C9594E603}" type="sibTrans" cxnId="{8D6846AA-0DE1-4F4F-A095-B384A78C9839}">
      <dgm:prSet/>
      <dgm:spPr/>
      <dgm:t>
        <a:bodyPr/>
        <a:lstStyle/>
        <a:p>
          <a:endParaRPr lang="en-US"/>
        </a:p>
      </dgm:t>
    </dgm:pt>
    <dgm:pt modelId="{C8407765-6BC7-494A-B559-A9401656DBBC}">
      <dgm:prSet/>
      <dgm:spPr/>
      <dgm:t>
        <a:bodyPr/>
        <a:lstStyle/>
        <a:p>
          <a:r>
            <a:rPr lang="en-US" dirty="0"/>
            <a:t>Web API;</a:t>
          </a:r>
        </a:p>
        <a:p>
          <a:r>
            <a:rPr lang="en-US" dirty="0"/>
            <a:t>NER, EL</a:t>
          </a:r>
        </a:p>
      </dgm:t>
    </dgm:pt>
    <dgm:pt modelId="{AED42B36-C084-EE43-911D-9DA6253AC4ED}" type="parTrans" cxnId="{BACBADC2-A55B-F446-B7CD-B2FAE4670F15}">
      <dgm:prSet/>
      <dgm:spPr/>
      <dgm:t>
        <a:bodyPr/>
        <a:lstStyle/>
        <a:p>
          <a:endParaRPr lang="en-US"/>
        </a:p>
      </dgm:t>
    </dgm:pt>
    <dgm:pt modelId="{A8647B4C-EF33-E645-8BFB-379F6E5CBFDD}" type="sibTrans" cxnId="{BACBADC2-A55B-F446-B7CD-B2FAE4670F15}">
      <dgm:prSet/>
      <dgm:spPr/>
      <dgm:t>
        <a:bodyPr/>
        <a:lstStyle/>
        <a:p>
          <a:endParaRPr lang="en-US"/>
        </a:p>
      </dgm:t>
    </dgm:pt>
    <dgm:pt modelId="{3B13EE6A-3F76-6745-8C55-B36C4349805C}">
      <dgm:prSet/>
      <dgm:spPr/>
      <dgm:t>
        <a:bodyPr/>
        <a:lstStyle/>
        <a:p>
          <a:r>
            <a:rPr lang="en-US" dirty="0"/>
            <a:t>Database Design (Cassandra)</a:t>
          </a:r>
        </a:p>
      </dgm:t>
    </dgm:pt>
    <dgm:pt modelId="{098AEE30-6401-834F-9F30-C7367CD7E22F}" type="parTrans" cxnId="{FCEF10FF-73E1-A442-8503-85B9BB236F29}">
      <dgm:prSet/>
      <dgm:spPr/>
      <dgm:t>
        <a:bodyPr/>
        <a:lstStyle/>
        <a:p>
          <a:endParaRPr lang="en-US"/>
        </a:p>
      </dgm:t>
    </dgm:pt>
    <dgm:pt modelId="{63F187A9-8016-054C-BEF1-18A5D592B13C}" type="sibTrans" cxnId="{FCEF10FF-73E1-A442-8503-85B9BB236F29}">
      <dgm:prSet/>
      <dgm:spPr/>
      <dgm:t>
        <a:bodyPr/>
        <a:lstStyle/>
        <a:p>
          <a:endParaRPr lang="en-US"/>
        </a:p>
      </dgm:t>
    </dgm:pt>
    <dgm:pt modelId="{5323523B-10EB-D143-9DA9-97F397D2F58F}">
      <dgm:prSet/>
      <dgm:spPr/>
      <dgm:t>
        <a:bodyPr/>
        <a:lstStyle/>
        <a:p>
          <a:r>
            <a:rPr lang="en-US" dirty="0"/>
            <a:t>Database Design (</a:t>
          </a:r>
          <a:r>
            <a:rPr lang="en-US" dirty="0" err="1"/>
            <a:t>Hypetable</a:t>
          </a:r>
          <a:r>
            <a:rPr lang="en-US" dirty="0"/>
            <a:t>); OCR Dataset</a:t>
          </a:r>
        </a:p>
      </dgm:t>
    </dgm:pt>
    <dgm:pt modelId="{A0E56AA7-F406-CD4A-8866-FB359CA44A2D}" type="parTrans" cxnId="{2E39A2A2-69CF-744E-BCAC-2731E263A546}">
      <dgm:prSet/>
      <dgm:spPr/>
      <dgm:t>
        <a:bodyPr/>
        <a:lstStyle/>
        <a:p>
          <a:endParaRPr lang="en-US"/>
        </a:p>
      </dgm:t>
    </dgm:pt>
    <dgm:pt modelId="{1FA296F3-1691-9A48-8A8F-4BF997623BCF}" type="sibTrans" cxnId="{2E39A2A2-69CF-744E-BCAC-2731E263A546}">
      <dgm:prSet/>
      <dgm:spPr/>
      <dgm:t>
        <a:bodyPr/>
        <a:lstStyle/>
        <a:p>
          <a:endParaRPr lang="en-US"/>
        </a:p>
      </dgm:t>
    </dgm:pt>
    <dgm:pt modelId="{0BE022DD-B796-A74B-B05E-8E4CA488321A}">
      <dgm:prSet/>
      <dgm:spPr/>
      <dgm:t>
        <a:bodyPr/>
        <a:lstStyle/>
        <a:p>
          <a:r>
            <a:rPr lang="en-US" dirty="0"/>
            <a:t>Improve NER, EL performance</a:t>
          </a:r>
        </a:p>
      </dgm:t>
    </dgm:pt>
    <dgm:pt modelId="{EEA76E20-1145-584F-8004-1FE6183DA2CB}" type="parTrans" cxnId="{DB6056BE-3B2B-774B-9CC0-ABB01C6430C4}">
      <dgm:prSet/>
      <dgm:spPr/>
      <dgm:t>
        <a:bodyPr/>
        <a:lstStyle/>
        <a:p>
          <a:endParaRPr lang="en-US"/>
        </a:p>
      </dgm:t>
    </dgm:pt>
    <dgm:pt modelId="{334EED10-A447-7E48-B5CB-A9AF472EBF65}" type="sibTrans" cxnId="{DB6056BE-3B2B-774B-9CC0-ABB01C6430C4}">
      <dgm:prSet/>
      <dgm:spPr/>
      <dgm:t>
        <a:bodyPr/>
        <a:lstStyle/>
        <a:p>
          <a:endParaRPr lang="en-US"/>
        </a:p>
      </dgm:t>
    </dgm:pt>
    <dgm:pt modelId="{FBB3D9C3-15CB-BA47-9024-ACCDD0B636C4}">
      <dgm:prSet/>
      <dgm:spPr/>
      <dgm:t>
        <a:bodyPr/>
        <a:lstStyle/>
        <a:p>
          <a:r>
            <a:rPr lang="en-US" dirty="0"/>
            <a:t>Zoom Website; Re-organizing dataset</a:t>
          </a:r>
        </a:p>
      </dgm:t>
    </dgm:pt>
    <dgm:pt modelId="{A40F9E31-AEBD-2A45-AC30-3A11FDBF6A8C}" type="parTrans" cxnId="{AF08FA74-DE17-0341-BD67-9A9499FA1898}">
      <dgm:prSet/>
      <dgm:spPr/>
      <dgm:t>
        <a:bodyPr/>
        <a:lstStyle/>
        <a:p>
          <a:endParaRPr lang="en-US"/>
        </a:p>
      </dgm:t>
    </dgm:pt>
    <dgm:pt modelId="{A19D322E-5EBC-674F-B6D9-398EF7188B42}" type="sibTrans" cxnId="{AF08FA74-DE17-0341-BD67-9A9499FA1898}">
      <dgm:prSet/>
      <dgm:spPr/>
      <dgm:t>
        <a:bodyPr/>
        <a:lstStyle/>
        <a:p>
          <a:endParaRPr lang="en-US"/>
        </a:p>
      </dgm:t>
    </dgm:pt>
    <dgm:pt modelId="{F96121D4-2399-B142-8F87-04820294EA3F}">
      <dgm:prSet/>
      <dgm:spPr/>
      <dgm:t>
        <a:bodyPr/>
        <a:lstStyle/>
        <a:p>
          <a:r>
            <a:rPr lang="en-US" dirty="0"/>
            <a:t>Transfer data; Summary; New Annotation website</a:t>
          </a:r>
        </a:p>
      </dgm:t>
    </dgm:pt>
    <dgm:pt modelId="{16C5BB56-D03D-1841-88A9-38FDD5998F64}" type="parTrans" cxnId="{0AD4D1D2-46E5-A141-8C65-8EA6FDF15E9D}">
      <dgm:prSet/>
      <dgm:spPr/>
      <dgm:t>
        <a:bodyPr/>
        <a:lstStyle/>
        <a:p>
          <a:endParaRPr lang="en-US"/>
        </a:p>
      </dgm:t>
    </dgm:pt>
    <dgm:pt modelId="{CBA32E05-8FE0-794C-83DF-19B3E1AA3954}" type="sibTrans" cxnId="{0AD4D1D2-46E5-A141-8C65-8EA6FDF15E9D}">
      <dgm:prSet/>
      <dgm:spPr/>
      <dgm:t>
        <a:bodyPr/>
        <a:lstStyle/>
        <a:p>
          <a:endParaRPr lang="en-US"/>
        </a:p>
      </dgm:t>
    </dgm:pt>
    <dgm:pt modelId="{CA9F385C-7427-0140-A18C-0A7515D7E333}" type="pres">
      <dgm:prSet presAssocID="{0C13E522-34B8-174C-AB13-FE5BDA7223BD}" presName="rootnode" presStyleCnt="0">
        <dgm:presLayoutVars>
          <dgm:chMax/>
          <dgm:chPref/>
          <dgm:dir/>
          <dgm:animLvl val="lvl"/>
        </dgm:presLayoutVars>
      </dgm:prSet>
      <dgm:spPr/>
    </dgm:pt>
    <dgm:pt modelId="{752B185A-D1AD-FB42-B37A-6761034C3005}" type="pres">
      <dgm:prSet presAssocID="{DE1F2005-E142-8340-881A-38744D448948}" presName="composite" presStyleCnt="0"/>
      <dgm:spPr/>
    </dgm:pt>
    <dgm:pt modelId="{8F363366-5039-EA4D-867E-744CFA3C7D30}" type="pres">
      <dgm:prSet presAssocID="{DE1F2005-E142-8340-881A-38744D448948}" presName="LShape" presStyleLbl="alignNode1" presStyleIdx="0" presStyleCnt="17"/>
      <dgm:spPr/>
    </dgm:pt>
    <dgm:pt modelId="{99479A08-AC81-7D47-A969-9826C6D9A4F5}" type="pres">
      <dgm:prSet presAssocID="{DE1F2005-E142-8340-881A-38744D448948}" presName="Parent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E4FA66AA-FABF-5A48-BBDF-3BB6B37EF4B4}" type="pres">
      <dgm:prSet presAssocID="{DE1F2005-E142-8340-881A-38744D448948}" presName="Triangle" presStyleLbl="alignNode1" presStyleIdx="1" presStyleCnt="17"/>
      <dgm:spPr/>
    </dgm:pt>
    <dgm:pt modelId="{A0B72E3D-A59E-964E-974D-7D82828044E8}" type="pres">
      <dgm:prSet presAssocID="{6D299764-8509-E149-9FAF-4A7A0784B471}" presName="sibTrans" presStyleCnt="0"/>
      <dgm:spPr/>
    </dgm:pt>
    <dgm:pt modelId="{AE9ACC49-1014-6549-BE4D-88F506CDA467}" type="pres">
      <dgm:prSet presAssocID="{6D299764-8509-E149-9FAF-4A7A0784B471}" presName="space" presStyleCnt="0"/>
      <dgm:spPr/>
    </dgm:pt>
    <dgm:pt modelId="{56C3F2CE-3309-FE42-A026-4188D08E1D57}" type="pres">
      <dgm:prSet presAssocID="{06D76C56-DA49-5B45-94D7-1BD53458ADCC}" presName="composite" presStyleCnt="0"/>
      <dgm:spPr/>
    </dgm:pt>
    <dgm:pt modelId="{2B4DEF26-C209-5142-B192-090851C47DBC}" type="pres">
      <dgm:prSet presAssocID="{06D76C56-DA49-5B45-94D7-1BD53458ADCC}" presName="LShape" presStyleLbl="alignNode1" presStyleIdx="2" presStyleCnt="17"/>
      <dgm:spPr/>
    </dgm:pt>
    <dgm:pt modelId="{8C1AE138-E216-0B40-A918-E37CC02BC787}" type="pres">
      <dgm:prSet presAssocID="{06D76C56-DA49-5B45-94D7-1BD53458ADCC}" presName="Parent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0B554BC6-4FA9-574B-8F12-C3316A15A9B1}" type="pres">
      <dgm:prSet presAssocID="{06D76C56-DA49-5B45-94D7-1BD53458ADCC}" presName="Triangle" presStyleLbl="alignNode1" presStyleIdx="3" presStyleCnt="17"/>
      <dgm:spPr/>
    </dgm:pt>
    <dgm:pt modelId="{4A53F6EB-7180-4345-92D2-D504FDDA690A}" type="pres">
      <dgm:prSet presAssocID="{D45A7F00-9061-E74C-9816-DE34BA5B33D7}" presName="sibTrans" presStyleCnt="0"/>
      <dgm:spPr/>
    </dgm:pt>
    <dgm:pt modelId="{C738CA56-1729-B149-81AC-07D6DE498243}" type="pres">
      <dgm:prSet presAssocID="{D45A7F00-9061-E74C-9816-DE34BA5B33D7}" presName="space" presStyleCnt="0"/>
      <dgm:spPr/>
    </dgm:pt>
    <dgm:pt modelId="{67DE7EF8-9D38-1441-B9D8-8E665C7C88A9}" type="pres">
      <dgm:prSet presAssocID="{1283C99C-83C1-FC4E-BDA3-54D3DF219C31}" presName="composite" presStyleCnt="0"/>
      <dgm:spPr/>
    </dgm:pt>
    <dgm:pt modelId="{3E2F2ACF-C298-CE4D-BD01-C01FB3A120BB}" type="pres">
      <dgm:prSet presAssocID="{1283C99C-83C1-FC4E-BDA3-54D3DF219C31}" presName="LShape" presStyleLbl="alignNode1" presStyleIdx="4" presStyleCnt="17"/>
      <dgm:spPr/>
    </dgm:pt>
    <dgm:pt modelId="{5D21A49D-6EF6-0743-9248-4B4569237232}" type="pres">
      <dgm:prSet presAssocID="{1283C99C-83C1-FC4E-BDA3-54D3DF219C31}" presName="Parent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9B7BCE08-961E-B34E-BA74-06A226BA145D}" type="pres">
      <dgm:prSet presAssocID="{1283C99C-83C1-FC4E-BDA3-54D3DF219C31}" presName="Triangle" presStyleLbl="alignNode1" presStyleIdx="5" presStyleCnt="17"/>
      <dgm:spPr/>
    </dgm:pt>
    <dgm:pt modelId="{9FDD18D0-64AF-4641-B4CB-3FAEC7447853}" type="pres">
      <dgm:prSet presAssocID="{3457AE90-D458-674F-A3D5-D87C9594E603}" presName="sibTrans" presStyleCnt="0"/>
      <dgm:spPr/>
    </dgm:pt>
    <dgm:pt modelId="{BD0D8BBC-42E1-F94E-9D90-0504096AB15C}" type="pres">
      <dgm:prSet presAssocID="{3457AE90-D458-674F-A3D5-D87C9594E603}" presName="space" presStyleCnt="0"/>
      <dgm:spPr/>
    </dgm:pt>
    <dgm:pt modelId="{58DCBA58-71B7-DC4E-8548-2702D6536D27}" type="pres">
      <dgm:prSet presAssocID="{C8407765-6BC7-494A-B559-A9401656DBBC}" presName="composite" presStyleCnt="0"/>
      <dgm:spPr/>
    </dgm:pt>
    <dgm:pt modelId="{027D87F2-B398-7448-842D-8AA1788A5A0F}" type="pres">
      <dgm:prSet presAssocID="{C8407765-6BC7-494A-B559-A9401656DBBC}" presName="LShape" presStyleLbl="alignNode1" presStyleIdx="6" presStyleCnt="17"/>
      <dgm:spPr/>
    </dgm:pt>
    <dgm:pt modelId="{5F6076E2-C61E-0740-BB90-112088C62CEB}" type="pres">
      <dgm:prSet presAssocID="{C8407765-6BC7-494A-B559-A9401656DBBC}" presName="Parent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F3A89C6B-6CFE-D341-AAB3-66599EF7BABE}" type="pres">
      <dgm:prSet presAssocID="{C8407765-6BC7-494A-B559-A9401656DBBC}" presName="Triangle" presStyleLbl="alignNode1" presStyleIdx="7" presStyleCnt="17"/>
      <dgm:spPr/>
    </dgm:pt>
    <dgm:pt modelId="{7851555B-96C1-8840-9752-98C47715B629}" type="pres">
      <dgm:prSet presAssocID="{A8647B4C-EF33-E645-8BFB-379F6E5CBFDD}" presName="sibTrans" presStyleCnt="0"/>
      <dgm:spPr/>
    </dgm:pt>
    <dgm:pt modelId="{3B19255C-85E6-CD48-A5AA-B782D9C92E37}" type="pres">
      <dgm:prSet presAssocID="{A8647B4C-EF33-E645-8BFB-379F6E5CBFDD}" presName="space" presStyleCnt="0"/>
      <dgm:spPr/>
    </dgm:pt>
    <dgm:pt modelId="{70B2F03F-5205-A94C-AB38-14308C79933D}" type="pres">
      <dgm:prSet presAssocID="{3B13EE6A-3F76-6745-8C55-B36C4349805C}" presName="composite" presStyleCnt="0"/>
      <dgm:spPr/>
    </dgm:pt>
    <dgm:pt modelId="{D7435ACA-76FF-D74E-8850-DE4D9FA5700A}" type="pres">
      <dgm:prSet presAssocID="{3B13EE6A-3F76-6745-8C55-B36C4349805C}" presName="LShape" presStyleLbl="alignNode1" presStyleIdx="8" presStyleCnt="17"/>
      <dgm:spPr/>
    </dgm:pt>
    <dgm:pt modelId="{23739380-D684-5C47-8833-C2B1CB31EFC6}" type="pres">
      <dgm:prSet presAssocID="{3B13EE6A-3F76-6745-8C55-B36C4349805C}" presName="Parent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2264E041-8397-D94B-9D75-A5C7910C4F62}" type="pres">
      <dgm:prSet presAssocID="{3B13EE6A-3F76-6745-8C55-B36C4349805C}" presName="Triangle" presStyleLbl="alignNode1" presStyleIdx="9" presStyleCnt="17"/>
      <dgm:spPr/>
    </dgm:pt>
    <dgm:pt modelId="{46F556F8-DBDA-444F-9632-094261BA9DB9}" type="pres">
      <dgm:prSet presAssocID="{63F187A9-8016-054C-BEF1-18A5D592B13C}" presName="sibTrans" presStyleCnt="0"/>
      <dgm:spPr/>
    </dgm:pt>
    <dgm:pt modelId="{407248D9-184D-CF49-A31B-8D93A9F4F182}" type="pres">
      <dgm:prSet presAssocID="{63F187A9-8016-054C-BEF1-18A5D592B13C}" presName="space" presStyleCnt="0"/>
      <dgm:spPr/>
    </dgm:pt>
    <dgm:pt modelId="{E2C5F7F2-33FE-E24D-B616-580462F8EC40}" type="pres">
      <dgm:prSet presAssocID="{5323523B-10EB-D143-9DA9-97F397D2F58F}" presName="composite" presStyleCnt="0"/>
      <dgm:spPr/>
    </dgm:pt>
    <dgm:pt modelId="{748948A9-A3A8-864A-8AB8-55605C411936}" type="pres">
      <dgm:prSet presAssocID="{5323523B-10EB-D143-9DA9-97F397D2F58F}" presName="LShape" presStyleLbl="alignNode1" presStyleIdx="10" presStyleCnt="17"/>
      <dgm:spPr/>
    </dgm:pt>
    <dgm:pt modelId="{286F7DFD-3386-5847-8FDA-791D4897F782}" type="pres">
      <dgm:prSet presAssocID="{5323523B-10EB-D143-9DA9-97F397D2F58F}" presName="Parent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979D3CD7-953F-E247-A5FD-3670D0C309D8}" type="pres">
      <dgm:prSet presAssocID="{5323523B-10EB-D143-9DA9-97F397D2F58F}" presName="Triangle" presStyleLbl="alignNode1" presStyleIdx="11" presStyleCnt="17"/>
      <dgm:spPr/>
    </dgm:pt>
    <dgm:pt modelId="{B3DE0D70-2EE8-5C4C-AADF-402F38BDF9BB}" type="pres">
      <dgm:prSet presAssocID="{1FA296F3-1691-9A48-8A8F-4BF997623BCF}" presName="sibTrans" presStyleCnt="0"/>
      <dgm:spPr/>
    </dgm:pt>
    <dgm:pt modelId="{4FE53531-DDF1-0046-928C-197AD8143533}" type="pres">
      <dgm:prSet presAssocID="{1FA296F3-1691-9A48-8A8F-4BF997623BCF}" presName="space" presStyleCnt="0"/>
      <dgm:spPr/>
    </dgm:pt>
    <dgm:pt modelId="{C92962B4-50AC-F743-AEBF-C00166ADA40F}" type="pres">
      <dgm:prSet presAssocID="{0BE022DD-B796-A74B-B05E-8E4CA488321A}" presName="composite" presStyleCnt="0"/>
      <dgm:spPr/>
    </dgm:pt>
    <dgm:pt modelId="{B4546B3D-23E1-344A-B44B-63392C0D04DE}" type="pres">
      <dgm:prSet presAssocID="{0BE022DD-B796-A74B-B05E-8E4CA488321A}" presName="LShape" presStyleLbl="alignNode1" presStyleIdx="12" presStyleCnt="17"/>
      <dgm:spPr/>
    </dgm:pt>
    <dgm:pt modelId="{A41FEF45-F46C-4143-B042-6E96AB0D22B6}" type="pres">
      <dgm:prSet presAssocID="{0BE022DD-B796-A74B-B05E-8E4CA488321A}" presName="Parent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82C30815-0836-4242-9C1F-52246CD55687}" type="pres">
      <dgm:prSet presAssocID="{0BE022DD-B796-A74B-B05E-8E4CA488321A}" presName="Triangle" presStyleLbl="alignNode1" presStyleIdx="13" presStyleCnt="17"/>
      <dgm:spPr/>
    </dgm:pt>
    <dgm:pt modelId="{FA9367C3-28B6-A74F-B8AF-BAB71D98C45C}" type="pres">
      <dgm:prSet presAssocID="{334EED10-A447-7E48-B5CB-A9AF472EBF65}" presName="sibTrans" presStyleCnt="0"/>
      <dgm:spPr/>
    </dgm:pt>
    <dgm:pt modelId="{0E9DA72E-BD05-5A44-BC14-8354EAECB998}" type="pres">
      <dgm:prSet presAssocID="{334EED10-A447-7E48-B5CB-A9AF472EBF65}" presName="space" presStyleCnt="0"/>
      <dgm:spPr/>
    </dgm:pt>
    <dgm:pt modelId="{6B52ECD3-2A7E-8843-8B2F-9640D19DFC60}" type="pres">
      <dgm:prSet presAssocID="{FBB3D9C3-15CB-BA47-9024-ACCDD0B636C4}" presName="composite" presStyleCnt="0"/>
      <dgm:spPr/>
    </dgm:pt>
    <dgm:pt modelId="{72821D69-BD45-AD4B-BE73-BB0D32FB5E0E}" type="pres">
      <dgm:prSet presAssocID="{FBB3D9C3-15CB-BA47-9024-ACCDD0B636C4}" presName="LShape" presStyleLbl="alignNode1" presStyleIdx="14" presStyleCnt="17"/>
      <dgm:spPr/>
    </dgm:pt>
    <dgm:pt modelId="{8514D812-F519-C841-88E5-20EE4A5F4554}" type="pres">
      <dgm:prSet presAssocID="{FBB3D9C3-15CB-BA47-9024-ACCDD0B636C4}" presName="Parent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91FB083C-6F95-6E46-A84B-59206FC4A188}" type="pres">
      <dgm:prSet presAssocID="{FBB3D9C3-15CB-BA47-9024-ACCDD0B636C4}" presName="Triangle" presStyleLbl="alignNode1" presStyleIdx="15" presStyleCnt="17"/>
      <dgm:spPr/>
    </dgm:pt>
    <dgm:pt modelId="{BFCCAFE8-4C37-D140-827F-BC0549B546E3}" type="pres">
      <dgm:prSet presAssocID="{A19D322E-5EBC-674F-B6D9-398EF7188B42}" presName="sibTrans" presStyleCnt="0"/>
      <dgm:spPr/>
    </dgm:pt>
    <dgm:pt modelId="{9642144D-4C87-F041-A706-781C1C893161}" type="pres">
      <dgm:prSet presAssocID="{A19D322E-5EBC-674F-B6D9-398EF7188B42}" presName="space" presStyleCnt="0"/>
      <dgm:spPr/>
    </dgm:pt>
    <dgm:pt modelId="{98E1D0CD-5CF5-5E42-946A-3CD1D49850DF}" type="pres">
      <dgm:prSet presAssocID="{F96121D4-2399-B142-8F87-04820294EA3F}" presName="composite" presStyleCnt="0"/>
      <dgm:spPr/>
    </dgm:pt>
    <dgm:pt modelId="{C5097BC8-65CB-1546-B70A-BBB5EFDF6960}" type="pres">
      <dgm:prSet presAssocID="{F96121D4-2399-B142-8F87-04820294EA3F}" presName="LShape" presStyleLbl="alignNode1" presStyleIdx="16" presStyleCnt="17"/>
      <dgm:spPr/>
    </dgm:pt>
    <dgm:pt modelId="{A83F431D-0949-9442-96D6-8189A8398CC3}" type="pres">
      <dgm:prSet presAssocID="{F96121D4-2399-B142-8F87-04820294EA3F}" presName="ParentText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4DF9F07-F40E-1A41-9C8C-2408498859A7}" type="presOf" srcId="{3B13EE6A-3F76-6745-8C55-B36C4349805C}" destId="{23739380-D684-5C47-8833-C2B1CB31EFC6}" srcOrd="0" destOrd="0" presId="urn:microsoft.com/office/officeart/2009/3/layout/StepUpProcess"/>
    <dgm:cxn modelId="{3171DB27-E450-6747-BFA2-CF1D6F47AAB4}" type="presOf" srcId="{06D76C56-DA49-5B45-94D7-1BD53458ADCC}" destId="{8C1AE138-E216-0B40-A918-E37CC02BC787}" srcOrd="0" destOrd="0" presId="urn:microsoft.com/office/officeart/2009/3/layout/StepUpProcess"/>
    <dgm:cxn modelId="{C967DB2D-D880-654E-96D6-60C80820A67D}" srcId="{0C13E522-34B8-174C-AB13-FE5BDA7223BD}" destId="{06D76C56-DA49-5B45-94D7-1BD53458ADCC}" srcOrd="1" destOrd="0" parTransId="{E2F3094B-13E6-F743-BFCB-FCC06FCCB823}" sibTransId="{D45A7F00-9061-E74C-9816-DE34BA5B33D7}"/>
    <dgm:cxn modelId="{78A2CB30-61FF-9940-A3A0-13B984437015}" type="presOf" srcId="{5323523B-10EB-D143-9DA9-97F397D2F58F}" destId="{286F7DFD-3386-5847-8FDA-791D4897F782}" srcOrd="0" destOrd="0" presId="urn:microsoft.com/office/officeart/2009/3/layout/StepUpProcess"/>
    <dgm:cxn modelId="{A908414E-FB29-3645-BA84-304F611C5D09}" type="presOf" srcId="{DE1F2005-E142-8340-881A-38744D448948}" destId="{99479A08-AC81-7D47-A969-9826C6D9A4F5}" srcOrd="0" destOrd="0" presId="urn:microsoft.com/office/officeart/2009/3/layout/StepUpProcess"/>
    <dgm:cxn modelId="{259B2C6B-8B94-5A41-8BDF-88BBDE80A1E4}" type="presOf" srcId="{0C13E522-34B8-174C-AB13-FE5BDA7223BD}" destId="{CA9F385C-7427-0140-A18C-0A7515D7E333}" srcOrd="0" destOrd="0" presId="urn:microsoft.com/office/officeart/2009/3/layout/StepUpProcess"/>
    <dgm:cxn modelId="{AF08FA74-DE17-0341-BD67-9A9499FA1898}" srcId="{0C13E522-34B8-174C-AB13-FE5BDA7223BD}" destId="{FBB3D9C3-15CB-BA47-9024-ACCDD0B636C4}" srcOrd="7" destOrd="0" parTransId="{A40F9E31-AEBD-2A45-AC30-3A11FDBF6A8C}" sibTransId="{A19D322E-5EBC-674F-B6D9-398EF7188B42}"/>
    <dgm:cxn modelId="{F6316D78-E1B2-9B43-AA7A-685B9761F42C}" type="presOf" srcId="{0BE022DD-B796-A74B-B05E-8E4CA488321A}" destId="{A41FEF45-F46C-4143-B042-6E96AB0D22B6}" srcOrd="0" destOrd="0" presId="urn:microsoft.com/office/officeart/2009/3/layout/StepUpProcess"/>
    <dgm:cxn modelId="{00F0A887-E27F-7741-A3E6-2F086695BA24}" type="presOf" srcId="{FBB3D9C3-15CB-BA47-9024-ACCDD0B636C4}" destId="{8514D812-F519-C841-88E5-20EE4A5F4554}" srcOrd="0" destOrd="0" presId="urn:microsoft.com/office/officeart/2009/3/layout/StepUpProcess"/>
    <dgm:cxn modelId="{2E39A2A2-69CF-744E-BCAC-2731E263A546}" srcId="{0C13E522-34B8-174C-AB13-FE5BDA7223BD}" destId="{5323523B-10EB-D143-9DA9-97F397D2F58F}" srcOrd="5" destOrd="0" parTransId="{A0E56AA7-F406-CD4A-8866-FB359CA44A2D}" sibTransId="{1FA296F3-1691-9A48-8A8F-4BF997623BCF}"/>
    <dgm:cxn modelId="{8B55A3A2-B9A7-7C46-8E4F-DF274A04A3A2}" type="presOf" srcId="{C8407765-6BC7-494A-B559-A9401656DBBC}" destId="{5F6076E2-C61E-0740-BB90-112088C62CEB}" srcOrd="0" destOrd="0" presId="urn:microsoft.com/office/officeart/2009/3/layout/StepUpProcess"/>
    <dgm:cxn modelId="{A52181A7-6607-0D46-89BD-0F7C3A72DCD7}" type="presOf" srcId="{F96121D4-2399-B142-8F87-04820294EA3F}" destId="{A83F431D-0949-9442-96D6-8189A8398CC3}" srcOrd="0" destOrd="0" presId="urn:microsoft.com/office/officeart/2009/3/layout/StepUpProcess"/>
    <dgm:cxn modelId="{8D6846AA-0DE1-4F4F-A095-B384A78C9839}" srcId="{0C13E522-34B8-174C-AB13-FE5BDA7223BD}" destId="{1283C99C-83C1-FC4E-BDA3-54D3DF219C31}" srcOrd="2" destOrd="0" parTransId="{0C17D4EB-A18D-E24F-988C-5CFE3CC5EF04}" sibTransId="{3457AE90-D458-674F-A3D5-D87C9594E603}"/>
    <dgm:cxn modelId="{145760B3-D68B-5A47-B003-D5A9DC30831F}" type="presOf" srcId="{1283C99C-83C1-FC4E-BDA3-54D3DF219C31}" destId="{5D21A49D-6EF6-0743-9248-4B4569237232}" srcOrd="0" destOrd="0" presId="urn:microsoft.com/office/officeart/2009/3/layout/StepUpProcess"/>
    <dgm:cxn modelId="{DB6056BE-3B2B-774B-9CC0-ABB01C6430C4}" srcId="{0C13E522-34B8-174C-AB13-FE5BDA7223BD}" destId="{0BE022DD-B796-A74B-B05E-8E4CA488321A}" srcOrd="6" destOrd="0" parTransId="{EEA76E20-1145-584F-8004-1FE6183DA2CB}" sibTransId="{334EED10-A447-7E48-B5CB-A9AF472EBF65}"/>
    <dgm:cxn modelId="{BACBADC2-A55B-F446-B7CD-B2FAE4670F15}" srcId="{0C13E522-34B8-174C-AB13-FE5BDA7223BD}" destId="{C8407765-6BC7-494A-B559-A9401656DBBC}" srcOrd="3" destOrd="0" parTransId="{AED42B36-C084-EE43-911D-9DA6253AC4ED}" sibTransId="{A8647B4C-EF33-E645-8BFB-379F6E5CBFDD}"/>
    <dgm:cxn modelId="{06174BD0-AF80-6941-8109-C05B6D6AB3F3}" srcId="{0C13E522-34B8-174C-AB13-FE5BDA7223BD}" destId="{DE1F2005-E142-8340-881A-38744D448948}" srcOrd="0" destOrd="0" parTransId="{597752FD-BA45-DD41-9109-4C2D82BECB5F}" sibTransId="{6D299764-8509-E149-9FAF-4A7A0784B471}"/>
    <dgm:cxn modelId="{0AD4D1D2-46E5-A141-8C65-8EA6FDF15E9D}" srcId="{0C13E522-34B8-174C-AB13-FE5BDA7223BD}" destId="{F96121D4-2399-B142-8F87-04820294EA3F}" srcOrd="8" destOrd="0" parTransId="{16C5BB56-D03D-1841-88A9-38FDD5998F64}" sibTransId="{CBA32E05-8FE0-794C-83DF-19B3E1AA3954}"/>
    <dgm:cxn modelId="{FCEF10FF-73E1-A442-8503-85B9BB236F29}" srcId="{0C13E522-34B8-174C-AB13-FE5BDA7223BD}" destId="{3B13EE6A-3F76-6745-8C55-B36C4349805C}" srcOrd="4" destOrd="0" parTransId="{098AEE30-6401-834F-9F30-C7367CD7E22F}" sibTransId="{63F187A9-8016-054C-BEF1-18A5D592B13C}"/>
    <dgm:cxn modelId="{746C0A6D-8FAB-1B45-B8DE-0F9B5FF2ED67}" type="presParOf" srcId="{CA9F385C-7427-0140-A18C-0A7515D7E333}" destId="{752B185A-D1AD-FB42-B37A-6761034C3005}" srcOrd="0" destOrd="0" presId="urn:microsoft.com/office/officeart/2009/3/layout/StepUpProcess"/>
    <dgm:cxn modelId="{67F57C81-B2B2-984E-AC55-E78CEBD64319}" type="presParOf" srcId="{752B185A-D1AD-FB42-B37A-6761034C3005}" destId="{8F363366-5039-EA4D-867E-744CFA3C7D30}" srcOrd="0" destOrd="0" presId="urn:microsoft.com/office/officeart/2009/3/layout/StepUpProcess"/>
    <dgm:cxn modelId="{E6A6A763-B5AE-784D-9DD5-0FF858E95B80}" type="presParOf" srcId="{752B185A-D1AD-FB42-B37A-6761034C3005}" destId="{99479A08-AC81-7D47-A969-9826C6D9A4F5}" srcOrd="1" destOrd="0" presId="urn:microsoft.com/office/officeart/2009/3/layout/StepUpProcess"/>
    <dgm:cxn modelId="{3FE9C908-C92D-8D44-8A32-DD72FC84D166}" type="presParOf" srcId="{752B185A-D1AD-FB42-B37A-6761034C3005}" destId="{E4FA66AA-FABF-5A48-BBDF-3BB6B37EF4B4}" srcOrd="2" destOrd="0" presId="urn:microsoft.com/office/officeart/2009/3/layout/StepUpProcess"/>
    <dgm:cxn modelId="{0C10C44C-8D64-7B40-993D-958F5750E41D}" type="presParOf" srcId="{CA9F385C-7427-0140-A18C-0A7515D7E333}" destId="{A0B72E3D-A59E-964E-974D-7D82828044E8}" srcOrd="1" destOrd="0" presId="urn:microsoft.com/office/officeart/2009/3/layout/StepUpProcess"/>
    <dgm:cxn modelId="{9C039561-0E6C-6146-911B-D6677E170103}" type="presParOf" srcId="{A0B72E3D-A59E-964E-974D-7D82828044E8}" destId="{AE9ACC49-1014-6549-BE4D-88F506CDA467}" srcOrd="0" destOrd="0" presId="urn:microsoft.com/office/officeart/2009/3/layout/StepUpProcess"/>
    <dgm:cxn modelId="{86BBFC78-D16C-AB4F-AA65-8E9202C7E648}" type="presParOf" srcId="{CA9F385C-7427-0140-A18C-0A7515D7E333}" destId="{56C3F2CE-3309-FE42-A026-4188D08E1D57}" srcOrd="2" destOrd="0" presId="urn:microsoft.com/office/officeart/2009/3/layout/StepUpProcess"/>
    <dgm:cxn modelId="{54983964-5F78-C045-9DE5-1E645BAC7BBC}" type="presParOf" srcId="{56C3F2CE-3309-FE42-A026-4188D08E1D57}" destId="{2B4DEF26-C209-5142-B192-090851C47DBC}" srcOrd="0" destOrd="0" presId="urn:microsoft.com/office/officeart/2009/3/layout/StepUpProcess"/>
    <dgm:cxn modelId="{5C9C10DB-F43C-024E-8C6F-3450F2684E79}" type="presParOf" srcId="{56C3F2CE-3309-FE42-A026-4188D08E1D57}" destId="{8C1AE138-E216-0B40-A918-E37CC02BC787}" srcOrd="1" destOrd="0" presId="urn:microsoft.com/office/officeart/2009/3/layout/StepUpProcess"/>
    <dgm:cxn modelId="{BF51F274-518E-0244-A1F3-E0EA4150692D}" type="presParOf" srcId="{56C3F2CE-3309-FE42-A026-4188D08E1D57}" destId="{0B554BC6-4FA9-574B-8F12-C3316A15A9B1}" srcOrd="2" destOrd="0" presId="urn:microsoft.com/office/officeart/2009/3/layout/StepUpProcess"/>
    <dgm:cxn modelId="{BDFF9952-1193-8D46-A8FB-D675B92D839C}" type="presParOf" srcId="{CA9F385C-7427-0140-A18C-0A7515D7E333}" destId="{4A53F6EB-7180-4345-92D2-D504FDDA690A}" srcOrd="3" destOrd="0" presId="urn:microsoft.com/office/officeart/2009/3/layout/StepUpProcess"/>
    <dgm:cxn modelId="{661F8155-845A-304E-81D4-4464C530DD74}" type="presParOf" srcId="{4A53F6EB-7180-4345-92D2-D504FDDA690A}" destId="{C738CA56-1729-B149-81AC-07D6DE498243}" srcOrd="0" destOrd="0" presId="urn:microsoft.com/office/officeart/2009/3/layout/StepUpProcess"/>
    <dgm:cxn modelId="{302BEB16-2C32-DB45-8A63-76CD17E993F8}" type="presParOf" srcId="{CA9F385C-7427-0140-A18C-0A7515D7E333}" destId="{67DE7EF8-9D38-1441-B9D8-8E665C7C88A9}" srcOrd="4" destOrd="0" presId="urn:microsoft.com/office/officeart/2009/3/layout/StepUpProcess"/>
    <dgm:cxn modelId="{17D76AA3-FB8F-7D4E-85DC-29497AC99D8C}" type="presParOf" srcId="{67DE7EF8-9D38-1441-B9D8-8E665C7C88A9}" destId="{3E2F2ACF-C298-CE4D-BD01-C01FB3A120BB}" srcOrd="0" destOrd="0" presId="urn:microsoft.com/office/officeart/2009/3/layout/StepUpProcess"/>
    <dgm:cxn modelId="{48C487FD-155D-444B-97CE-8CD0CC25873B}" type="presParOf" srcId="{67DE7EF8-9D38-1441-B9D8-8E665C7C88A9}" destId="{5D21A49D-6EF6-0743-9248-4B4569237232}" srcOrd="1" destOrd="0" presId="urn:microsoft.com/office/officeart/2009/3/layout/StepUpProcess"/>
    <dgm:cxn modelId="{D3463DDD-A797-8D43-ABD3-3B5A3DE9D6B1}" type="presParOf" srcId="{67DE7EF8-9D38-1441-B9D8-8E665C7C88A9}" destId="{9B7BCE08-961E-B34E-BA74-06A226BA145D}" srcOrd="2" destOrd="0" presId="urn:microsoft.com/office/officeart/2009/3/layout/StepUpProcess"/>
    <dgm:cxn modelId="{B01D3B7F-B5C3-9E47-AFC5-47F7D8E1E44E}" type="presParOf" srcId="{CA9F385C-7427-0140-A18C-0A7515D7E333}" destId="{9FDD18D0-64AF-4641-B4CB-3FAEC7447853}" srcOrd="5" destOrd="0" presId="urn:microsoft.com/office/officeart/2009/3/layout/StepUpProcess"/>
    <dgm:cxn modelId="{2577CE98-189D-604A-9B03-920347D00CB6}" type="presParOf" srcId="{9FDD18D0-64AF-4641-B4CB-3FAEC7447853}" destId="{BD0D8BBC-42E1-F94E-9D90-0504096AB15C}" srcOrd="0" destOrd="0" presId="urn:microsoft.com/office/officeart/2009/3/layout/StepUpProcess"/>
    <dgm:cxn modelId="{7783FF6E-E610-9D41-9D8C-37C4F6B8BEAE}" type="presParOf" srcId="{CA9F385C-7427-0140-A18C-0A7515D7E333}" destId="{58DCBA58-71B7-DC4E-8548-2702D6536D27}" srcOrd="6" destOrd="0" presId="urn:microsoft.com/office/officeart/2009/3/layout/StepUpProcess"/>
    <dgm:cxn modelId="{2E5C045D-D2A9-9745-8BD0-5890BB40E2D1}" type="presParOf" srcId="{58DCBA58-71B7-DC4E-8548-2702D6536D27}" destId="{027D87F2-B398-7448-842D-8AA1788A5A0F}" srcOrd="0" destOrd="0" presId="urn:microsoft.com/office/officeart/2009/3/layout/StepUpProcess"/>
    <dgm:cxn modelId="{DF2A101F-AEED-D44D-8C26-A35304FD37FE}" type="presParOf" srcId="{58DCBA58-71B7-DC4E-8548-2702D6536D27}" destId="{5F6076E2-C61E-0740-BB90-112088C62CEB}" srcOrd="1" destOrd="0" presId="urn:microsoft.com/office/officeart/2009/3/layout/StepUpProcess"/>
    <dgm:cxn modelId="{66382DBC-46BC-0143-9217-B2C411731505}" type="presParOf" srcId="{58DCBA58-71B7-DC4E-8548-2702D6536D27}" destId="{F3A89C6B-6CFE-D341-AAB3-66599EF7BABE}" srcOrd="2" destOrd="0" presId="urn:microsoft.com/office/officeart/2009/3/layout/StepUpProcess"/>
    <dgm:cxn modelId="{577C9DDB-ACCC-CA42-975C-F7E89255DA97}" type="presParOf" srcId="{CA9F385C-7427-0140-A18C-0A7515D7E333}" destId="{7851555B-96C1-8840-9752-98C47715B629}" srcOrd="7" destOrd="0" presId="urn:microsoft.com/office/officeart/2009/3/layout/StepUpProcess"/>
    <dgm:cxn modelId="{FD179FCF-36BC-3943-B2C4-1B9FB924D54B}" type="presParOf" srcId="{7851555B-96C1-8840-9752-98C47715B629}" destId="{3B19255C-85E6-CD48-A5AA-B782D9C92E37}" srcOrd="0" destOrd="0" presId="urn:microsoft.com/office/officeart/2009/3/layout/StepUpProcess"/>
    <dgm:cxn modelId="{C11882C4-058B-0841-8604-2385943E8C5B}" type="presParOf" srcId="{CA9F385C-7427-0140-A18C-0A7515D7E333}" destId="{70B2F03F-5205-A94C-AB38-14308C79933D}" srcOrd="8" destOrd="0" presId="urn:microsoft.com/office/officeart/2009/3/layout/StepUpProcess"/>
    <dgm:cxn modelId="{3A5437EC-47F6-1C45-905D-F9822CD88C08}" type="presParOf" srcId="{70B2F03F-5205-A94C-AB38-14308C79933D}" destId="{D7435ACA-76FF-D74E-8850-DE4D9FA5700A}" srcOrd="0" destOrd="0" presId="urn:microsoft.com/office/officeart/2009/3/layout/StepUpProcess"/>
    <dgm:cxn modelId="{F2185172-8281-E24B-B1F4-6C0D33E961F6}" type="presParOf" srcId="{70B2F03F-5205-A94C-AB38-14308C79933D}" destId="{23739380-D684-5C47-8833-C2B1CB31EFC6}" srcOrd="1" destOrd="0" presId="urn:microsoft.com/office/officeart/2009/3/layout/StepUpProcess"/>
    <dgm:cxn modelId="{79B6C39F-7F3D-1A4F-BA41-40884F74D5D5}" type="presParOf" srcId="{70B2F03F-5205-A94C-AB38-14308C79933D}" destId="{2264E041-8397-D94B-9D75-A5C7910C4F62}" srcOrd="2" destOrd="0" presId="urn:microsoft.com/office/officeart/2009/3/layout/StepUpProcess"/>
    <dgm:cxn modelId="{26A85C67-C029-DF4A-92A2-21BB10E9A7DB}" type="presParOf" srcId="{CA9F385C-7427-0140-A18C-0A7515D7E333}" destId="{46F556F8-DBDA-444F-9632-094261BA9DB9}" srcOrd="9" destOrd="0" presId="urn:microsoft.com/office/officeart/2009/3/layout/StepUpProcess"/>
    <dgm:cxn modelId="{8ED865C6-E82E-EE46-9007-E09CE695F6B2}" type="presParOf" srcId="{46F556F8-DBDA-444F-9632-094261BA9DB9}" destId="{407248D9-184D-CF49-A31B-8D93A9F4F182}" srcOrd="0" destOrd="0" presId="urn:microsoft.com/office/officeart/2009/3/layout/StepUpProcess"/>
    <dgm:cxn modelId="{FCCF808E-4CE3-F141-B760-99A8E58476A8}" type="presParOf" srcId="{CA9F385C-7427-0140-A18C-0A7515D7E333}" destId="{E2C5F7F2-33FE-E24D-B616-580462F8EC40}" srcOrd="10" destOrd="0" presId="urn:microsoft.com/office/officeart/2009/3/layout/StepUpProcess"/>
    <dgm:cxn modelId="{398F704A-BF40-294F-A8BD-7FFF49E8784F}" type="presParOf" srcId="{E2C5F7F2-33FE-E24D-B616-580462F8EC40}" destId="{748948A9-A3A8-864A-8AB8-55605C411936}" srcOrd="0" destOrd="0" presId="urn:microsoft.com/office/officeart/2009/3/layout/StepUpProcess"/>
    <dgm:cxn modelId="{6FF11EE7-C7F4-7C4E-AAC0-172A07290ED1}" type="presParOf" srcId="{E2C5F7F2-33FE-E24D-B616-580462F8EC40}" destId="{286F7DFD-3386-5847-8FDA-791D4897F782}" srcOrd="1" destOrd="0" presId="urn:microsoft.com/office/officeart/2009/3/layout/StepUpProcess"/>
    <dgm:cxn modelId="{9E3AD72C-3346-CF4D-B6A4-022F2991F9C3}" type="presParOf" srcId="{E2C5F7F2-33FE-E24D-B616-580462F8EC40}" destId="{979D3CD7-953F-E247-A5FD-3670D0C309D8}" srcOrd="2" destOrd="0" presId="urn:microsoft.com/office/officeart/2009/3/layout/StepUpProcess"/>
    <dgm:cxn modelId="{24F668A2-D966-B743-91C1-D01EEE621DC4}" type="presParOf" srcId="{CA9F385C-7427-0140-A18C-0A7515D7E333}" destId="{B3DE0D70-2EE8-5C4C-AADF-402F38BDF9BB}" srcOrd="11" destOrd="0" presId="urn:microsoft.com/office/officeart/2009/3/layout/StepUpProcess"/>
    <dgm:cxn modelId="{1D3C138E-7614-2C45-81A0-F5F936E96139}" type="presParOf" srcId="{B3DE0D70-2EE8-5C4C-AADF-402F38BDF9BB}" destId="{4FE53531-DDF1-0046-928C-197AD8143533}" srcOrd="0" destOrd="0" presId="urn:microsoft.com/office/officeart/2009/3/layout/StepUpProcess"/>
    <dgm:cxn modelId="{A5F9C0BA-D364-7B49-BD2B-C4CCED1ACE05}" type="presParOf" srcId="{CA9F385C-7427-0140-A18C-0A7515D7E333}" destId="{C92962B4-50AC-F743-AEBF-C00166ADA40F}" srcOrd="12" destOrd="0" presId="urn:microsoft.com/office/officeart/2009/3/layout/StepUpProcess"/>
    <dgm:cxn modelId="{0726B490-BDB2-5D47-8257-BE5C93BC308F}" type="presParOf" srcId="{C92962B4-50AC-F743-AEBF-C00166ADA40F}" destId="{B4546B3D-23E1-344A-B44B-63392C0D04DE}" srcOrd="0" destOrd="0" presId="urn:microsoft.com/office/officeart/2009/3/layout/StepUpProcess"/>
    <dgm:cxn modelId="{422EB7B0-6BC8-4343-B812-B57D3205E188}" type="presParOf" srcId="{C92962B4-50AC-F743-AEBF-C00166ADA40F}" destId="{A41FEF45-F46C-4143-B042-6E96AB0D22B6}" srcOrd="1" destOrd="0" presId="urn:microsoft.com/office/officeart/2009/3/layout/StepUpProcess"/>
    <dgm:cxn modelId="{FB98EF3A-B7A5-9849-A378-B8E0C208EBCB}" type="presParOf" srcId="{C92962B4-50AC-F743-AEBF-C00166ADA40F}" destId="{82C30815-0836-4242-9C1F-52246CD55687}" srcOrd="2" destOrd="0" presId="urn:microsoft.com/office/officeart/2009/3/layout/StepUpProcess"/>
    <dgm:cxn modelId="{42FB3AD0-E719-6E4C-8334-CAF742D70706}" type="presParOf" srcId="{CA9F385C-7427-0140-A18C-0A7515D7E333}" destId="{FA9367C3-28B6-A74F-B8AF-BAB71D98C45C}" srcOrd="13" destOrd="0" presId="urn:microsoft.com/office/officeart/2009/3/layout/StepUpProcess"/>
    <dgm:cxn modelId="{CE94AD0D-8D9E-A843-B20C-579DA6B6BC32}" type="presParOf" srcId="{FA9367C3-28B6-A74F-B8AF-BAB71D98C45C}" destId="{0E9DA72E-BD05-5A44-BC14-8354EAECB998}" srcOrd="0" destOrd="0" presId="urn:microsoft.com/office/officeart/2009/3/layout/StepUpProcess"/>
    <dgm:cxn modelId="{DD56EB4B-C9C8-A644-9576-3309F9424407}" type="presParOf" srcId="{CA9F385C-7427-0140-A18C-0A7515D7E333}" destId="{6B52ECD3-2A7E-8843-8B2F-9640D19DFC60}" srcOrd="14" destOrd="0" presId="urn:microsoft.com/office/officeart/2009/3/layout/StepUpProcess"/>
    <dgm:cxn modelId="{07D954EF-5E06-E546-9C93-BB5C4330E47F}" type="presParOf" srcId="{6B52ECD3-2A7E-8843-8B2F-9640D19DFC60}" destId="{72821D69-BD45-AD4B-BE73-BB0D32FB5E0E}" srcOrd="0" destOrd="0" presId="urn:microsoft.com/office/officeart/2009/3/layout/StepUpProcess"/>
    <dgm:cxn modelId="{1E9FE26C-422E-CF48-8E4F-19DDD4D3A755}" type="presParOf" srcId="{6B52ECD3-2A7E-8843-8B2F-9640D19DFC60}" destId="{8514D812-F519-C841-88E5-20EE4A5F4554}" srcOrd="1" destOrd="0" presId="urn:microsoft.com/office/officeart/2009/3/layout/StepUpProcess"/>
    <dgm:cxn modelId="{DBF1AE49-300E-4E44-B500-CE70043F6474}" type="presParOf" srcId="{6B52ECD3-2A7E-8843-8B2F-9640D19DFC60}" destId="{91FB083C-6F95-6E46-A84B-59206FC4A188}" srcOrd="2" destOrd="0" presId="urn:microsoft.com/office/officeart/2009/3/layout/StepUpProcess"/>
    <dgm:cxn modelId="{2265734D-BB80-8044-A6BC-083C74A307C3}" type="presParOf" srcId="{CA9F385C-7427-0140-A18C-0A7515D7E333}" destId="{BFCCAFE8-4C37-D140-827F-BC0549B546E3}" srcOrd="15" destOrd="0" presId="urn:microsoft.com/office/officeart/2009/3/layout/StepUpProcess"/>
    <dgm:cxn modelId="{0CC16EB1-9CBE-6D46-9969-A1289AEDDE29}" type="presParOf" srcId="{BFCCAFE8-4C37-D140-827F-BC0549B546E3}" destId="{9642144D-4C87-F041-A706-781C1C893161}" srcOrd="0" destOrd="0" presId="urn:microsoft.com/office/officeart/2009/3/layout/StepUpProcess"/>
    <dgm:cxn modelId="{C53833B9-6518-704B-8AE5-DEEA82DDF5D5}" type="presParOf" srcId="{CA9F385C-7427-0140-A18C-0A7515D7E333}" destId="{98E1D0CD-5CF5-5E42-946A-3CD1D49850DF}" srcOrd="16" destOrd="0" presId="urn:microsoft.com/office/officeart/2009/3/layout/StepUpProcess"/>
    <dgm:cxn modelId="{8806E702-6FD9-624E-BBE9-C104AFE7BFE5}" type="presParOf" srcId="{98E1D0CD-5CF5-5E42-946A-3CD1D49850DF}" destId="{C5097BC8-65CB-1546-B70A-BBB5EFDF6960}" srcOrd="0" destOrd="0" presId="urn:microsoft.com/office/officeart/2009/3/layout/StepUpProcess"/>
    <dgm:cxn modelId="{26917589-C1BC-E747-A1AA-02215618BAFB}" type="presParOf" srcId="{98E1D0CD-5CF5-5E42-946A-3CD1D49850DF}" destId="{A83F431D-0949-9442-96D6-8189A8398CC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63366-5039-EA4D-867E-744CFA3C7D30}">
      <dsp:nvSpPr>
        <dsp:cNvPr id="0" name=""/>
        <dsp:cNvSpPr/>
      </dsp:nvSpPr>
      <dsp:spPr>
        <a:xfrm rot="5400000">
          <a:off x="228156" y="2530038"/>
          <a:ext cx="675989" cy="11248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79A08-AC81-7D47-A969-9826C6D9A4F5}">
      <dsp:nvSpPr>
        <dsp:cNvPr id="0" name=""/>
        <dsp:cNvSpPr/>
      </dsp:nvSpPr>
      <dsp:spPr>
        <a:xfrm>
          <a:off x="115317" y="2866120"/>
          <a:ext cx="1015504" cy="890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Entity Collection; Entity Annotation</a:t>
          </a:r>
        </a:p>
      </dsp:txBody>
      <dsp:txXfrm>
        <a:off x="115317" y="2866120"/>
        <a:ext cx="1015504" cy="890149"/>
      </dsp:txXfrm>
    </dsp:sp>
    <dsp:sp modelId="{E4FA66AA-FABF-5A48-BBDF-3BB6B37EF4B4}">
      <dsp:nvSpPr>
        <dsp:cNvPr id="0" name=""/>
        <dsp:cNvSpPr/>
      </dsp:nvSpPr>
      <dsp:spPr>
        <a:xfrm>
          <a:off x="939217" y="2447226"/>
          <a:ext cx="191604" cy="1916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DEF26-C209-5142-B192-090851C47DBC}">
      <dsp:nvSpPr>
        <dsp:cNvPr id="0" name=""/>
        <dsp:cNvSpPr/>
      </dsp:nvSpPr>
      <dsp:spPr>
        <a:xfrm rot="5400000">
          <a:off x="1471332" y="2222412"/>
          <a:ext cx="675989" cy="11248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AE138-E216-0B40-A918-E37CC02BC787}">
      <dsp:nvSpPr>
        <dsp:cNvPr id="0" name=""/>
        <dsp:cNvSpPr/>
      </dsp:nvSpPr>
      <dsp:spPr>
        <a:xfrm>
          <a:off x="1358493" y="2558495"/>
          <a:ext cx="1015504" cy="890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 Collection; Event Annotation</a:t>
          </a:r>
        </a:p>
      </dsp:txBody>
      <dsp:txXfrm>
        <a:off x="1358493" y="2558495"/>
        <a:ext cx="1015504" cy="890149"/>
      </dsp:txXfrm>
    </dsp:sp>
    <dsp:sp modelId="{0B554BC6-4FA9-574B-8F12-C3316A15A9B1}">
      <dsp:nvSpPr>
        <dsp:cNvPr id="0" name=""/>
        <dsp:cNvSpPr/>
      </dsp:nvSpPr>
      <dsp:spPr>
        <a:xfrm>
          <a:off x="2182392" y="2139601"/>
          <a:ext cx="191604" cy="1916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F2ACF-C298-CE4D-BD01-C01FB3A120BB}">
      <dsp:nvSpPr>
        <dsp:cNvPr id="0" name=""/>
        <dsp:cNvSpPr/>
      </dsp:nvSpPr>
      <dsp:spPr>
        <a:xfrm rot="5400000">
          <a:off x="2714508" y="1914787"/>
          <a:ext cx="675989" cy="11248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1A49D-6EF6-0743-9248-4B4569237232}">
      <dsp:nvSpPr>
        <dsp:cNvPr id="0" name=""/>
        <dsp:cNvSpPr/>
      </dsp:nvSpPr>
      <dsp:spPr>
        <a:xfrm>
          <a:off x="2601668" y="2250870"/>
          <a:ext cx="1015504" cy="890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Annotation Tool (A Web Site)</a:t>
          </a:r>
        </a:p>
      </dsp:txBody>
      <dsp:txXfrm>
        <a:off x="2601668" y="2250870"/>
        <a:ext cx="1015504" cy="890149"/>
      </dsp:txXfrm>
    </dsp:sp>
    <dsp:sp modelId="{9B7BCE08-961E-B34E-BA74-06A226BA145D}">
      <dsp:nvSpPr>
        <dsp:cNvPr id="0" name=""/>
        <dsp:cNvSpPr/>
      </dsp:nvSpPr>
      <dsp:spPr>
        <a:xfrm>
          <a:off x="3425568" y="1831976"/>
          <a:ext cx="191604" cy="1916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D87F2-B398-7448-842D-8AA1788A5A0F}">
      <dsp:nvSpPr>
        <dsp:cNvPr id="0" name=""/>
        <dsp:cNvSpPr/>
      </dsp:nvSpPr>
      <dsp:spPr>
        <a:xfrm rot="5400000">
          <a:off x="3957684" y="1607162"/>
          <a:ext cx="675989" cy="11248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076E2-C61E-0740-BB90-112088C62CEB}">
      <dsp:nvSpPr>
        <dsp:cNvPr id="0" name=""/>
        <dsp:cNvSpPr/>
      </dsp:nvSpPr>
      <dsp:spPr>
        <a:xfrm>
          <a:off x="3844844" y="1943245"/>
          <a:ext cx="1015504" cy="890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API;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NER, EL</a:t>
          </a:r>
        </a:p>
      </dsp:txBody>
      <dsp:txXfrm>
        <a:off x="3844844" y="1943245"/>
        <a:ext cx="1015504" cy="890149"/>
      </dsp:txXfrm>
    </dsp:sp>
    <dsp:sp modelId="{F3A89C6B-6CFE-D341-AAB3-66599EF7BABE}">
      <dsp:nvSpPr>
        <dsp:cNvPr id="0" name=""/>
        <dsp:cNvSpPr/>
      </dsp:nvSpPr>
      <dsp:spPr>
        <a:xfrm>
          <a:off x="4668744" y="1524351"/>
          <a:ext cx="191604" cy="1916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35ACA-76FF-D74E-8850-DE4D9FA5700A}">
      <dsp:nvSpPr>
        <dsp:cNvPr id="0" name=""/>
        <dsp:cNvSpPr/>
      </dsp:nvSpPr>
      <dsp:spPr>
        <a:xfrm rot="5400000">
          <a:off x="5200860" y="1299537"/>
          <a:ext cx="675989" cy="11248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39380-D684-5C47-8833-C2B1CB31EFC6}">
      <dsp:nvSpPr>
        <dsp:cNvPr id="0" name=""/>
        <dsp:cNvSpPr/>
      </dsp:nvSpPr>
      <dsp:spPr>
        <a:xfrm>
          <a:off x="5088020" y="1635620"/>
          <a:ext cx="1015504" cy="890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Database Design (Cassandra)</a:t>
          </a:r>
        </a:p>
      </dsp:txBody>
      <dsp:txXfrm>
        <a:off x="5088020" y="1635620"/>
        <a:ext cx="1015504" cy="890149"/>
      </dsp:txXfrm>
    </dsp:sp>
    <dsp:sp modelId="{2264E041-8397-D94B-9D75-A5C7910C4F62}">
      <dsp:nvSpPr>
        <dsp:cNvPr id="0" name=""/>
        <dsp:cNvSpPr/>
      </dsp:nvSpPr>
      <dsp:spPr>
        <a:xfrm>
          <a:off x="5911920" y="1216726"/>
          <a:ext cx="191604" cy="1916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948A9-A3A8-864A-8AB8-55605C411936}">
      <dsp:nvSpPr>
        <dsp:cNvPr id="0" name=""/>
        <dsp:cNvSpPr/>
      </dsp:nvSpPr>
      <dsp:spPr>
        <a:xfrm rot="5400000">
          <a:off x="6444035" y="991912"/>
          <a:ext cx="675989" cy="11248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F7DFD-3386-5847-8FDA-791D4897F782}">
      <dsp:nvSpPr>
        <dsp:cNvPr id="0" name=""/>
        <dsp:cNvSpPr/>
      </dsp:nvSpPr>
      <dsp:spPr>
        <a:xfrm>
          <a:off x="6331196" y="1327994"/>
          <a:ext cx="1015504" cy="890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Database Design (</a:t>
          </a:r>
          <a:r>
            <a:rPr lang="en-US" sz="1100" kern="1200" dirty="0" err="1"/>
            <a:t>Hypetable</a:t>
          </a:r>
          <a:r>
            <a:rPr lang="en-US" sz="1100" kern="1200" dirty="0"/>
            <a:t>); OCR Dataset</a:t>
          </a:r>
        </a:p>
      </dsp:txBody>
      <dsp:txXfrm>
        <a:off x="6331196" y="1327994"/>
        <a:ext cx="1015504" cy="890149"/>
      </dsp:txXfrm>
    </dsp:sp>
    <dsp:sp modelId="{979D3CD7-953F-E247-A5FD-3670D0C309D8}">
      <dsp:nvSpPr>
        <dsp:cNvPr id="0" name=""/>
        <dsp:cNvSpPr/>
      </dsp:nvSpPr>
      <dsp:spPr>
        <a:xfrm>
          <a:off x="7155096" y="909101"/>
          <a:ext cx="191604" cy="1916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46B3D-23E1-344A-B44B-63392C0D04DE}">
      <dsp:nvSpPr>
        <dsp:cNvPr id="0" name=""/>
        <dsp:cNvSpPr/>
      </dsp:nvSpPr>
      <dsp:spPr>
        <a:xfrm rot="5400000">
          <a:off x="7687211" y="684287"/>
          <a:ext cx="675989" cy="11248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FEF45-F46C-4143-B042-6E96AB0D22B6}">
      <dsp:nvSpPr>
        <dsp:cNvPr id="0" name=""/>
        <dsp:cNvSpPr/>
      </dsp:nvSpPr>
      <dsp:spPr>
        <a:xfrm>
          <a:off x="7574372" y="1020369"/>
          <a:ext cx="1015504" cy="890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Improve NER, EL performance</a:t>
          </a:r>
        </a:p>
      </dsp:txBody>
      <dsp:txXfrm>
        <a:off x="7574372" y="1020369"/>
        <a:ext cx="1015504" cy="890149"/>
      </dsp:txXfrm>
    </dsp:sp>
    <dsp:sp modelId="{82C30815-0836-4242-9C1F-52246CD55687}">
      <dsp:nvSpPr>
        <dsp:cNvPr id="0" name=""/>
        <dsp:cNvSpPr/>
      </dsp:nvSpPr>
      <dsp:spPr>
        <a:xfrm>
          <a:off x="8398272" y="601476"/>
          <a:ext cx="191604" cy="1916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21D69-BD45-AD4B-BE73-BB0D32FB5E0E}">
      <dsp:nvSpPr>
        <dsp:cNvPr id="0" name=""/>
        <dsp:cNvSpPr/>
      </dsp:nvSpPr>
      <dsp:spPr>
        <a:xfrm rot="5400000">
          <a:off x="8930387" y="376662"/>
          <a:ext cx="675989" cy="11248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4D812-F519-C841-88E5-20EE4A5F4554}">
      <dsp:nvSpPr>
        <dsp:cNvPr id="0" name=""/>
        <dsp:cNvSpPr/>
      </dsp:nvSpPr>
      <dsp:spPr>
        <a:xfrm>
          <a:off x="8817547" y="712744"/>
          <a:ext cx="1015504" cy="890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Zoom Website; Re-organizing dataset</a:t>
          </a:r>
        </a:p>
      </dsp:txBody>
      <dsp:txXfrm>
        <a:off x="8817547" y="712744"/>
        <a:ext cx="1015504" cy="890149"/>
      </dsp:txXfrm>
    </dsp:sp>
    <dsp:sp modelId="{91FB083C-6F95-6E46-A84B-59206FC4A188}">
      <dsp:nvSpPr>
        <dsp:cNvPr id="0" name=""/>
        <dsp:cNvSpPr/>
      </dsp:nvSpPr>
      <dsp:spPr>
        <a:xfrm>
          <a:off x="9641447" y="293851"/>
          <a:ext cx="191604" cy="1916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97BC8-65CB-1546-B70A-BBB5EFDF6960}">
      <dsp:nvSpPr>
        <dsp:cNvPr id="0" name=""/>
        <dsp:cNvSpPr/>
      </dsp:nvSpPr>
      <dsp:spPr>
        <a:xfrm rot="5400000">
          <a:off x="10173563" y="69037"/>
          <a:ext cx="675989" cy="11248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431D-0949-9442-96D6-8189A8398CC3}">
      <dsp:nvSpPr>
        <dsp:cNvPr id="0" name=""/>
        <dsp:cNvSpPr/>
      </dsp:nvSpPr>
      <dsp:spPr>
        <a:xfrm>
          <a:off x="10060723" y="405119"/>
          <a:ext cx="1015504" cy="890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Transfer data; Summary; New Annotation website</a:t>
          </a:r>
        </a:p>
      </dsp:txBody>
      <dsp:txXfrm>
        <a:off x="10060723" y="405119"/>
        <a:ext cx="1015504" cy="890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135E1-7558-324D-9477-1CC35A0C457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E55F-C621-604F-9FE6-93632D0B2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4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7E55F-C621-604F-9FE6-93632D0B2B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5F3B-020A-1846-B52C-A48747D01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DA59C-FABA-B146-A7E8-6F977E9A8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8E67-3FB9-2A46-A1A5-EB6CAC2E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EFAE-7097-604B-B762-AB6A56F0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96A43-677E-F946-8091-D29BA49D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6F34-B950-B54E-97F8-3C758E97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8720-A5F4-764A-A02E-AC57BCDBD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4755-DAC6-514A-846C-B1157F09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704F-16F9-8745-897D-05742B2C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B1655-4376-714C-A1B7-BC63B73D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EA5FC-03F4-A04B-8938-0D009322C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2892D-4B34-9B44-AC84-9AC33B3B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1C39-6697-854C-8BB9-3BD55761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E1A3-2D85-9448-AD9A-F7D1C1EB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32E8-4FBD-E142-A75D-E2FABB98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5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734C-2E54-4642-A4CD-329AAD5B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3011-6F63-264A-8C3B-B3AFB067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8CF-C85D-8D4A-A942-66A2425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1B48-906E-B648-9CA0-20071DED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C677-8A1F-654C-A80E-EA7B90F8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1C09-C655-DF47-83D8-46D5657A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E661-992E-A741-BCB9-2FD042F9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664A-F56A-6143-9B72-18011A80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7E440-3DF7-3842-BA36-ABB148CD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CC80-1AE3-B644-A8E9-BAA78022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5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317F-E00F-DF44-B29B-24D77687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C9CC-6B1A-C045-AC91-AE969ABB0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3F3CA-6D8F-CD4E-87FB-6AAF52E43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0269-4F51-EA4C-83C5-26FF0A5E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F902-3B02-1D47-A627-8753A4D3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31419-A8D8-E94B-9548-6978FE07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9CC6-2110-B243-B0DE-0D7DCBE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35772-8F2E-C946-AAF8-4DAD2801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22C41-48B3-CE41-9A6E-754928351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578-162E-5E45-94EB-D559EE382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9029C-681D-E744-B196-CC0629C71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D23DE-DEFD-9B49-BE30-7F92A9BD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FC551-1DDC-7441-A552-83FDB7C5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7DE5F-FC65-CB4A-AD4C-A51C77C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773-D87B-CC4D-90DB-EA47A04B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150E3-9890-8F4A-A120-402F024C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DD8A8-C41A-7F49-B6CD-520CD249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4565-9FB6-3F4E-9FD6-CF085BEA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7D180-CEFA-BF40-8C2A-3E4B912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72936-B30D-FD45-BDE6-7A2542D5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2B90-CF3A-004E-A611-9371D3D8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E90-03AF-E64B-B351-6E563524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98E6-AE01-B44E-A961-95B1577C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94D1F-6463-A944-9174-D3034A5CE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A35AF-651F-0D49-A308-A3B389B9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B7F2D-BE59-3A4B-84F6-AC3A0203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2CCE9-7B67-5147-B03B-48776059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62DB-78C2-6A40-9A4A-7E27E35D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6E605-8D93-2A4B-BDAA-E0B05A8A2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D5C7E-F664-CD43-A2D4-BD863951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99147-A7BD-8742-B1BF-BF099AA4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DE54-2B7F-0945-AC66-3D673A1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8E82-CC83-0340-B8E9-DA2D4164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2CCC0-1A1D-614D-A9A6-8A03934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13715-46DD-A04B-85AE-7950F96B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CC10-C24B-1D43-87E8-D530CA730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CD05-E1B3-8D4E-AD71-DFDB11A5F52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B33C-772D-9249-97B0-2D7934FC4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EE27-B99D-4349-B921-D11DA5F39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DF35-B27E-B54E-B1F1-C9A9F1DE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C0C4A-A2E1-2249-A93C-F25124F1B496}"/>
              </a:ext>
            </a:extLst>
          </p:cNvPr>
          <p:cNvSpPr txBox="1"/>
          <p:nvPr/>
        </p:nvSpPr>
        <p:spPr>
          <a:xfrm>
            <a:off x="2542903" y="1611086"/>
            <a:ext cx="5277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Nature of Knowledge Base: Relationships between </a:t>
            </a:r>
            <a:r>
              <a:rPr lang="en-US" dirty="0" err="1"/>
              <a:t>Enitites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Low business value: Efficiency</a:t>
            </a:r>
          </a:p>
          <a:p>
            <a:endParaRPr lang="en-US" dirty="0"/>
          </a:p>
          <a:p>
            <a:r>
              <a:rPr lang="en-US" dirty="0"/>
              <a:t>High business value: New Product</a:t>
            </a:r>
          </a:p>
        </p:txBody>
      </p:sp>
    </p:spTree>
    <p:extLst>
      <p:ext uri="{BB962C8B-B14F-4D97-AF65-F5344CB8AC3E}">
        <p14:creationId xmlns:p14="http://schemas.microsoft.com/office/powerpoint/2010/main" val="265201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05232-06D6-E84E-B9EC-224FC51FBF7E}"/>
              </a:ext>
            </a:extLst>
          </p:cNvPr>
          <p:cNvSpPr txBox="1"/>
          <p:nvPr/>
        </p:nvSpPr>
        <p:spPr>
          <a:xfrm>
            <a:off x="790789" y="1313640"/>
            <a:ext cx="48680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product delivery term (4-6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$150000 = 3 A.I. Ph.D.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hardware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business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Specific custom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Transferable model; Quickly adaptive to requirements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Viable A.I. Product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 sales team; Dev on demand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Higher product return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C3CEF-417A-124C-B7C2-6A8A5A45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13" y="1423120"/>
            <a:ext cx="5575546" cy="332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FAB12-C1EA-4842-B4FF-C702DE09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01" y="1474071"/>
            <a:ext cx="1887403" cy="548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69ABE-5C00-7E40-A6C8-E08E69BEB752}"/>
              </a:ext>
            </a:extLst>
          </p:cNvPr>
          <p:cNvSpPr txBox="1"/>
          <p:nvPr/>
        </p:nvSpPr>
        <p:spPr>
          <a:xfrm>
            <a:off x="520519" y="3109467"/>
            <a:ext cx="364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200"/>
              <a:t>数量大</a:t>
            </a:r>
            <a:r>
              <a:rPr lang="zh-CN" altLang="en-US" sz="2200" dirty="0"/>
              <a:t> </a:t>
            </a:r>
            <a:r>
              <a:rPr lang="ja-JP" altLang="en-US" sz="2200"/>
              <a:t>速度快</a:t>
            </a:r>
            <a:r>
              <a:rPr lang="zh-CN" altLang="en-US" sz="2200" dirty="0"/>
              <a:t> </a:t>
            </a:r>
            <a:r>
              <a:rPr lang="ja-JP" altLang="en-US" sz="2200"/>
              <a:t>新的关系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5BA42-588A-DB41-9EA6-0504D8EF4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914" y="5046901"/>
            <a:ext cx="2665004" cy="524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9DC21B-1C48-4B44-A204-34E0D0A5C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474" y="3109467"/>
            <a:ext cx="219710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4C8D54-9B07-7943-838F-D92721E5F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090" y="2474153"/>
            <a:ext cx="2585205" cy="565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F8278B-BB69-8745-A805-D0A9B6872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019" y="506982"/>
            <a:ext cx="1562100" cy="850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E20A1A-361D-0D4D-BDAC-DED76E536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122" y="4272855"/>
            <a:ext cx="25654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2519AF-F6E4-E342-BF62-29A4E0191C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714" y="1227475"/>
            <a:ext cx="1600200" cy="520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C896BE-897A-0E4D-A494-3CA9108E32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0782" y="3597881"/>
            <a:ext cx="16383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2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F4847-4E5C-8A42-9124-D67B6B4C56E1}"/>
              </a:ext>
            </a:extLst>
          </p:cNvPr>
          <p:cNvSpPr txBox="1"/>
          <p:nvPr/>
        </p:nvSpPr>
        <p:spPr>
          <a:xfrm>
            <a:off x="361406" y="2598485"/>
            <a:ext cx="394498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AlphaSense</a:t>
            </a:r>
            <a:endParaRPr lang="en-US" sz="2400" b="1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Linguistic Search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Synonyms keyword expansion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Over 10k data sources (financial reports &amp; business terms)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Strong sales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BV: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68950-198F-B340-85A3-DE839A98E279}"/>
              </a:ext>
            </a:extLst>
          </p:cNvPr>
          <p:cNvSpPr txBox="1"/>
          <p:nvPr/>
        </p:nvSpPr>
        <p:spPr>
          <a:xfrm>
            <a:off x="4306389" y="1399645"/>
            <a:ext cx="43388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Quandl</a:t>
            </a:r>
            <a:endParaRPr lang="en-US" sz="2400" b="1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Large</a:t>
            </a:r>
            <a:r>
              <a:rPr lang="zh-CN" altLang="en-US" sz="2200" dirty="0"/>
              <a:t> </a:t>
            </a:r>
            <a:r>
              <a:rPr lang="en-US" altLang="zh-CN" sz="2200" dirty="0"/>
              <a:t>Scale</a:t>
            </a:r>
            <a:r>
              <a:rPr lang="zh-CN" altLang="en-US" sz="2200" dirty="0"/>
              <a:t> </a:t>
            </a:r>
            <a:r>
              <a:rPr lang="en-US" altLang="zh-CN" sz="2200" dirty="0" err="1"/>
              <a:t>Datafeed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C</a:t>
            </a:r>
            <a:r>
              <a:rPr lang="en-US" sz="2200" dirty="0"/>
              <a:t>onsumer transactions, cargo movement, employment trends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BV: </a:t>
            </a:r>
            <a:r>
              <a:rPr lang="en-US" altLang="zh-CN" sz="2200" dirty="0"/>
              <a:t>Unstructured</a:t>
            </a:r>
            <a:r>
              <a:rPr lang="zh-CN" altLang="en-US" sz="2200" dirty="0"/>
              <a:t> </a:t>
            </a:r>
            <a:r>
              <a:rPr lang="en-US" altLang="zh-CN" sz="2200" dirty="0"/>
              <a:t>Data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Structured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9829C-DAB3-4E45-AACD-D0C877136631}"/>
              </a:ext>
            </a:extLst>
          </p:cNvPr>
          <p:cNvSpPr txBox="1"/>
          <p:nvPr/>
        </p:nvSpPr>
        <p:spPr>
          <a:xfrm>
            <a:off x="8456022" y="3879368"/>
            <a:ext cx="43388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MEMECT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(China)</a:t>
            </a:r>
            <a:endParaRPr lang="en-US" sz="2400" b="1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Financial</a:t>
            </a:r>
            <a:r>
              <a:rPr lang="zh-CN" altLang="en-US" sz="2200" dirty="0"/>
              <a:t> </a:t>
            </a:r>
            <a:r>
              <a:rPr lang="en-US" altLang="zh-CN" sz="2200" dirty="0"/>
              <a:t>Knowledge</a:t>
            </a:r>
            <a:r>
              <a:rPr lang="zh-CN" altLang="en-US" sz="2200" dirty="0"/>
              <a:t> </a:t>
            </a:r>
            <a:r>
              <a:rPr lang="en-US" altLang="zh-CN" sz="2200" dirty="0"/>
              <a:t>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Corp</a:t>
            </a:r>
            <a:r>
              <a:rPr lang="zh-CN" altLang="en-US" sz="2200" dirty="0"/>
              <a:t> </a:t>
            </a:r>
            <a:r>
              <a:rPr lang="en-US" altLang="zh-CN" sz="2200" dirty="0"/>
              <a:t>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BV: </a:t>
            </a:r>
            <a:r>
              <a:rPr lang="en-US" altLang="zh-CN" sz="2200" dirty="0"/>
              <a:t>Efficiency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437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C5786-F784-484D-A1F9-328F02A3F269}"/>
              </a:ext>
            </a:extLst>
          </p:cNvPr>
          <p:cNvSpPr txBox="1"/>
          <p:nvPr/>
        </p:nvSpPr>
        <p:spPr>
          <a:xfrm>
            <a:off x="4132218" y="1400999"/>
            <a:ext cx="364653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Dataminr</a:t>
            </a:r>
            <a:endParaRPr lang="en-US" sz="2400" b="1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High impact events from twitter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PR; Corp Alerts; Fin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230+ Engineers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BV: Info before in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EA629-A940-8E42-8BA5-5C814430F703}"/>
              </a:ext>
            </a:extLst>
          </p:cNvPr>
          <p:cNvSpPr txBox="1"/>
          <p:nvPr/>
        </p:nvSpPr>
        <p:spPr>
          <a:xfrm>
            <a:off x="389889" y="3048000"/>
            <a:ext cx="364653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iSentium</a:t>
            </a:r>
            <a:endParaRPr lang="en-US" sz="2400" b="1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Sentiment Indicator from twitter, </a:t>
            </a:r>
            <a:r>
              <a:rPr lang="en-US" sz="2200" dirty="0" err="1"/>
              <a:t>stocktwits</a:t>
            </a:r>
            <a:r>
              <a:rPr lang="en-US" sz="2200" dirty="0"/>
              <a:t>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Indicator for hedge funds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BV: Large scale sentiment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B7D76-3C02-154B-81AD-AE8E174110BD}"/>
              </a:ext>
            </a:extLst>
          </p:cNvPr>
          <p:cNvSpPr txBox="1"/>
          <p:nvPr/>
        </p:nvSpPr>
        <p:spPr>
          <a:xfrm>
            <a:off x="7829005" y="3339380"/>
            <a:ext cx="42300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Ken</a:t>
            </a:r>
            <a:r>
              <a:rPr lang="en-US" altLang="zh-CN" sz="2400" b="1" dirty="0" err="1"/>
              <a:t>sho</a:t>
            </a:r>
            <a:endParaRPr lang="en-US" altLang="zh-CN" sz="2400" b="1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Financial</a:t>
            </a:r>
            <a:r>
              <a:rPr lang="zh-CN" altLang="en-US" sz="2200" dirty="0"/>
              <a:t> </a:t>
            </a:r>
            <a:r>
              <a:rPr lang="en-US" altLang="zh-CN" sz="2200" dirty="0"/>
              <a:t>Knowledge</a:t>
            </a:r>
            <a:r>
              <a:rPr lang="zh-CN" altLang="en-US" sz="2200" dirty="0"/>
              <a:t> </a:t>
            </a:r>
            <a:r>
              <a:rPr lang="en-US" altLang="zh-CN" sz="2200" dirty="0"/>
              <a:t>Base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PR; Corp Alerts; Fin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Acquisited</a:t>
            </a:r>
            <a:r>
              <a:rPr lang="en-US" sz="2200" dirty="0"/>
              <a:t> by S&amp;P @ 550M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600 Engineers @ 120K /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BV: </a:t>
            </a:r>
            <a:r>
              <a:rPr lang="en-US" altLang="zh-CN" sz="2200" dirty="0"/>
              <a:t>Undiscovered</a:t>
            </a:r>
            <a:r>
              <a:rPr lang="zh-CN" altLang="en-US" sz="2200" dirty="0"/>
              <a:t> </a:t>
            </a:r>
            <a:r>
              <a:rPr lang="en-US" altLang="zh-CN" sz="2200" dirty="0"/>
              <a:t>events</a:t>
            </a:r>
            <a:r>
              <a:rPr lang="zh-CN" altLang="en-US" sz="2200" dirty="0"/>
              <a:t> </a:t>
            </a:r>
            <a:r>
              <a:rPr lang="en-US" altLang="zh-CN" sz="2200" dirty="0"/>
              <a:t>–</a:t>
            </a:r>
            <a:r>
              <a:rPr lang="zh-CN" altLang="en-US" sz="2200" dirty="0"/>
              <a:t> </a:t>
            </a:r>
            <a:r>
              <a:rPr lang="en-US" altLang="zh-CN" sz="2200" dirty="0"/>
              <a:t>asset</a:t>
            </a:r>
            <a:r>
              <a:rPr lang="zh-CN" altLang="en-US" sz="2200" dirty="0"/>
              <a:t> </a:t>
            </a:r>
            <a:r>
              <a:rPr lang="en-US" altLang="zh-CN" sz="2200" dirty="0"/>
              <a:t>price</a:t>
            </a:r>
            <a:r>
              <a:rPr lang="zh-CN" altLang="en-US" sz="2200" dirty="0"/>
              <a:t> </a:t>
            </a:r>
            <a:r>
              <a:rPr lang="en-US" altLang="zh-CN" sz="2200" dirty="0"/>
              <a:t>relationship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683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5B6A0-B993-D947-AC0D-B885A214295D}"/>
              </a:ext>
            </a:extLst>
          </p:cNvPr>
          <p:cNvGrpSpPr/>
          <p:nvPr/>
        </p:nvGrpSpPr>
        <p:grpSpPr>
          <a:xfrm>
            <a:off x="566057" y="2551369"/>
            <a:ext cx="11079964" cy="4049728"/>
            <a:chOff x="522514" y="1166706"/>
            <a:chExt cx="11079964" cy="4049728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C25929E1-7835-F44C-98AA-D52BF1E75B9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13008440"/>
                </p:ext>
              </p:extLst>
            </p:nvPr>
          </p:nvGraphicFramePr>
          <p:xfrm>
            <a:off x="522514" y="1166706"/>
            <a:ext cx="11079964" cy="40497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E0F803-1A63-EF4E-A3C8-20DDD3A6F68E}"/>
                </a:ext>
              </a:extLst>
            </p:cNvPr>
            <p:cNvSpPr/>
            <p:nvPr/>
          </p:nvSpPr>
          <p:spPr>
            <a:xfrm>
              <a:off x="522514" y="4772297"/>
              <a:ext cx="4990012" cy="3396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Collection; Data Cleaning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7634B7-E4E4-EC44-888C-FA5072B1D201}"/>
                </a:ext>
              </a:extLst>
            </p:cNvPr>
            <p:cNvSpPr/>
            <p:nvPr/>
          </p:nvSpPr>
          <p:spPr>
            <a:xfrm>
              <a:off x="5512526" y="4772297"/>
              <a:ext cx="6089952" cy="339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Infrastructure: Database, API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F505FF-AE35-BE4B-A47C-0BE106FFA68E}"/>
                </a:ext>
              </a:extLst>
            </p:cNvPr>
            <p:cNvSpPr/>
            <p:nvPr/>
          </p:nvSpPr>
          <p:spPr>
            <a:xfrm>
              <a:off x="7952255" y="4432663"/>
              <a:ext cx="1210493" cy="3396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NER; 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77C23C-7872-0E4B-8DAA-8A253D0AB792}"/>
                </a:ext>
              </a:extLst>
            </p:cNvPr>
            <p:cNvSpPr/>
            <p:nvPr/>
          </p:nvSpPr>
          <p:spPr>
            <a:xfrm>
              <a:off x="4311405" y="4432663"/>
              <a:ext cx="1210493" cy="3396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NER; 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380670-A315-9C47-827F-D5FCF6CD902B}"/>
                </a:ext>
              </a:extLst>
            </p:cNvPr>
            <p:cNvSpPr/>
            <p:nvPr/>
          </p:nvSpPr>
          <p:spPr>
            <a:xfrm>
              <a:off x="10391985" y="4432663"/>
              <a:ext cx="1210493" cy="3396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SUMMARY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B7BD8C-8B6D-3D44-BA77-73C1A5B62050}"/>
              </a:ext>
            </a:extLst>
          </p:cNvPr>
          <p:cNvSpPr txBox="1"/>
          <p:nvPr/>
        </p:nvSpPr>
        <p:spPr>
          <a:xfrm>
            <a:off x="566057" y="862149"/>
            <a:ext cx="4598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Waterfall Development Cycle: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(Static) Business Requirements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delivery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~70% Effort Spent on Data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be adapted to new data source (Changed Database in late phrase)</a:t>
            </a:r>
          </a:p>
        </p:txBody>
      </p:sp>
    </p:spTree>
    <p:extLst>
      <p:ext uri="{BB962C8B-B14F-4D97-AF65-F5344CB8AC3E}">
        <p14:creationId xmlns:p14="http://schemas.microsoft.com/office/powerpoint/2010/main" val="352474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926B589-97B8-7346-A618-1EA216791D32}"/>
              </a:ext>
            </a:extLst>
          </p:cNvPr>
          <p:cNvGrpSpPr/>
          <p:nvPr/>
        </p:nvGrpSpPr>
        <p:grpSpPr>
          <a:xfrm>
            <a:off x="1937174" y="876903"/>
            <a:ext cx="8476826" cy="4787155"/>
            <a:chOff x="1547706" y="1105987"/>
            <a:chExt cx="8476826" cy="478715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7F56A4-365D-4143-9C0D-2FE4EF906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657" y="1105988"/>
              <a:ext cx="0" cy="414528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0CA051-B410-474F-B26D-DD7A7D77D2A7}"/>
                </a:ext>
              </a:extLst>
            </p:cNvPr>
            <p:cNvCxnSpPr>
              <a:cxnSpLocks/>
            </p:cNvCxnSpPr>
            <p:nvPr/>
          </p:nvCxnSpPr>
          <p:spPr>
            <a:xfrm>
              <a:off x="2664824" y="5251269"/>
              <a:ext cx="6069874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387D2A-92CD-0B44-A82C-3E6AC2BB4FA3}"/>
                </a:ext>
              </a:extLst>
            </p:cNvPr>
            <p:cNvSpPr txBox="1"/>
            <p:nvPr/>
          </p:nvSpPr>
          <p:spPr>
            <a:xfrm>
              <a:off x="1547706" y="1105987"/>
              <a:ext cx="1254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Business</a:t>
              </a:r>
              <a:r>
                <a:rPr lang="zh-CN" altLang="en-US" b="1" dirty="0"/>
                <a:t> </a:t>
              </a:r>
              <a:r>
                <a:rPr lang="en-US" altLang="zh-CN" b="1" dirty="0"/>
                <a:t>Value</a:t>
              </a:r>
              <a:endParaRPr 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4F0199-79B1-4044-9623-EF53EF4355C6}"/>
                </a:ext>
              </a:extLst>
            </p:cNvPr>
            <p:cNvSpPr txBox="1"/>
            <p:nvPr/>
          </p:nvSpPr>
          <p:spPr>
            <a:xfrm>
              <a:off x="7560732" y="5523810"/>
              <a:ext cx="246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Information</a:t>
              </a:r>
              <a:r>
                <a:rPr lang="zh-CN" altLang="en-US" b="1" dirty="0"/>
                <a:t> </a:t>
              </a:r>
              <a:r>
                <a:rPr lang="en-US" altLang="zh-CN" b="1" dirty="0"/>
                <a:t>Complexity</a:t>
              </a:r>
              <a:endParaRPr lang="en-US" b="1" dirty="0"/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A99A160E-4098-8D48-A1A3-B6322969BF3E}"/>
              </a:ext>
            </a:extLst>
          </p:cNvPr>
          <p:cNvSpPr/>
          <p:nvPr/>
        </p:nvSpPr>
        <p:spPr>
          <a:xfrm>
            <a:off x="3123959" y="2389052"/>
            <a:ext cx="4614333" cy="2633133"/>
          </a:xfrm>
          <a:custGeom>
            <a:avLst/>
            <a:gdLst>
              <a:gd name="connsiteX0" fmla="*/ 0 w 4614333"/>
              <a:gd name="connsiteY0" fmla="*/ 2633133 h 2633133"/>
              <a:gd name="connsiteX1" fmla="*/ 541867 w 4614333"/>
              <a:gd name="connsiteY1" fmla="*/ 2243667 h 2633133"/>
              <a:gd name="connsiteX2" fmla="*/ 2954867 w 4614333"/>
              <a:gd name="connsiteY2" fmla="*/ 2413000 h 2633133"/>
              <a:gd name="connsiteX3" fmla="*/ 4614333 w 4614333"/>
              <a:gd name="connsiteY3" fmla="*/ 0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333" h="2633133">
                <a:moveTo>
                  <a:pt x="0" y="2633133"/>
                </a:moveTo>
                <a:cubicBezTo>
                  <a:pt x="24694" y="2456744"/>
                  <a:pt x="49389" y="2280356"/>
                  <a:pt x="541867" y="2243667"/>
                </a:cubicBezTo>
                <a:cubicBezTo>
                  <a:pt x="1034345" y="2206978"/>
                  <a:pt x="2276123" y="2786945"/>
                  <a:pt x="2954867" y="2413000"/>
                </a:cubicBezTo>
                <a:cubicBezTo>
                  <a:pt x="3633611" y="2039055"/>
                  <a:pt x="4322233" y="447322"/>
                  <a:pt x="4614333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2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298007-2B50-7E41-90D8-3E8703810E16}"/>
              </a:ext>
            </a:extLst>
          </p:cNvPr>
          <p:cNvSpPr txBox="1"/>
          <p:nvPr/>
        </p:nvSpPr>
        <p:spPr>
          <a:xfrm>
            <a:off x="1075506" y="1022464"/>
            <a:ext cx="48680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product delivery term (2~3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Massive human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$150000 = 1 Big Data Engineer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Annotation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Massive hardware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selling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Unclear business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requirements are illusive yet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to be adaptive to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Feed 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Expensive selling cost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Low product return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09C9F8-7C5E-1640-9A62-3DB8E525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876" y="1598628"/>
            <a:ext cx="4698689" cy="30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66235A-1E9E-A841-BEA1-E93025498167}"/>
              </a:ext>
            </a:extLst>
          </p:cNvPr>
          <p:cNvSpPr txBox="1"/>
          <p:nvPr/>
        </p:nvSpPr>
        <p:spPr>
          <a:xfrm>
            <a:off x="957943" y="1193075"/>
            <a:ext cx="5425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Data 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Data (Annotated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Minimal Data Sources (Structured Data Source)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Minimal Software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Maximal Business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Maximal</a:t>
            </a:r>
          </a:p>
        </p:txBody>
      </p:sp>
    </p:spTree>
    <p:extLst>
      <p:ext uri="{BB962C8B-B14F-4D97-AF65-F5344CB8AC3E}">
        <p14:creationId xmlns:p14="http://schemas.microsoft.com/office/powerpoint/2010/main" val="326433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0F88E34-875D-A84E-82CE-F296CCDE237B}"/>
              </a:ext>
            </a:extLst>
          </p:cNvPr>
          <p:cNvGrpSpPr/>
          <p:nvPr/>
        </p:nvGrpSpPr>
        <p:grpSpPr>
          <a:xfrm>
            <a:off x="2220684" y="823741"/>
            <a:ext cx="8482150" cy="4787155"/>
            <a:chOff x="4119153" y="797615"/>
            <a:chExt cx="8482150" cy="47871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9FAACD-74DD-3D44-BF1B-F1314804B432}"/>
                </a:ext>
              </a:extLst>
            </p:cNvPr>
            <p:cNvGrpSpPr/>
            <p:nvPr/>
          </p:nvGrpSpPr>
          <p:grpSpPr>
            <a:xfrm>
              <a:off x="4676503" y="797615"/>
              <a:ext cx="7924800" cy="4787155"/>
              <a:chOff x="1767840" y="1105987"/>
              <a:chExt cx="7924800" cy="478715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5888E38-D140-2841-B351-488BE7C95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9657" y="1105990"/>
                <a:ext cx="0" cy="478715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8D23F60-EAB2-0148-AEFC-0D212E171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4824" y="5251269"/>
                <a:ext cx="6069874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E4E864-9763-D545-90CA-65D8E200E9A0}"/>
                  </a:ext>
                </a:extLst>
              </p:cNvPr>
              <p:cNvSpPr txBox="1"/>
              <p:nvPr/>
            </p:nvSpPr>
            <p:spPr>
              <a:xfrm>
                <a:off x="1767840" y="1105987"/>
                <a:ext cx="1254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Return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5FE08F-1F06-9F4C-9BF4-37ED6519DF69}"/>
                  </a:ext>
                </a:extLst>
              </p:cNvPr>
              <p:cNvSpPr txBox="1"/>
              <p:nvPr/>
            </p:nvSpPr>
            <p:spPr>
              <a:xfrm>
                <a:off x="8438606" y="5523810"/>
                <a:ext cx="1254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Cost</a:t>
                </a:r>
              </a:p>
            </p:txBody>
          </p:sp>
        </p:grp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39DF08B-511C-1846-A882-16F5BCD1B14D}"/>
                </a:ext>
              </a:extLst>
            </p:cNvPr>
            <p:cNvSpPr/>
            <p:nvPr/>
          </p:nvSpPr>
          <p:spPr>
            <a:xfrm>
              <a:off x="5643154" y="1041457"/>
              <a:ext cx="5791200" cy="4127997"/>
            </a:xfrm>
            <a:custGeom>
              <a:avLst/>
              <a:gdLst>
                <a:gd name="connsiteX0" fmla="*/ 0 w 5791200"/>
                <a:gd name="connsiteY0" fmla="*/ 3910148 h 4127997"/>
                <a:gd name="connsiteX1" fmla="*/ 435429 w 5791200"/>
                <a:gd name="connsiteY1" fmla="*/ 4127862 h 4127997"/>
                <a:gd name="connsiteX2" fmla="*/ 705395 w 5791200"/>
                <a:gd name="connsiteY2" fmla="*/ 3936274 h 4127997"/>
                <a:gd name="connsiteX3" fmla="*/ 905692 w 5791200"/>
                <a:gd name="connsiteY3" fmla="*/ 3561805 h 4127997"/>
                <a:gd name="connsiteX4" fmla="*/ 1245326 w 5791200"/>
                <a:gd name="connsiteY4" fmla="*/ 3640182 h 4127997"/>
                <a:gd name="connsiteX5" fmla="*/ 1384663 w 5791200"/>
                <a:gd name="connsiteY5" fmla="*/ 3135085 h 4127997"/>
                <a:gd name="connsiteX6" fmla="*/ 1837509 w 5791200"/>
                <a:gd name="connsiteY6" fmla="*/ 3840480 h 4127997"/>
                <a:gd name="connsiteX7" fmla="*/ 1950720 w 5791200"/>
                <a:gd name="connsiteY7" fmla="*/ 2394857 h 4127997"/>
                <a:gd name="connsiteX8" fmla="*/ 2447109 w 5791200"/>
                <a:gd name="connsiteY8" fmla="*/ 3283131 h 4127997"/>
                <a:gd name="connsiteX9" fmla="*/ 2743200 w 5791200"/>
                <a:gd name="connsiteY9" fmla="*/ 1924594 h 4127997"/>
                <a:gd name="connsiteX10" fmla="*/ 3291840 w 5791200"/>
                <a:gd name="connsiteY10" fmla="*/ 2534194 h 4127997"/>
                <a:gd name="connsiteX11" fmla="*/ 3770812 w 5791200"/>
                <a:gd name="connsiteY11" fmla="*/ 1593668 h 4127997"/>
                <a:gd name="connsiteX12" fmla="*/ 4127863 w 5791200"/>
                <a:gd name="connsiteY12" fmla="*/ 1828800 h 4127997"/>
                <a:gd name="connsiteX13" fmla="*/ 4650378 w 5791200"/>
                <a:gd name="connsiteY13" fmla="*/ 1036320 h 4127997"/>
                <a:gd name="connsiteX14" fmla="*/ 5207726 w 5791200"/>
                <a:gd name="connsiteY14" fmla="*/ 1166948 h 4127997"/>
                <a:gd name="connsiteX15" fmla="*/ 5791200 w 5791200"/>
                <a:gd name="connsiteY15" fmla="*/ 0 h 412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91200" h="4127997">
                  <a:moveTo>
                    <a:pt x="0" y="3910148"/>
                  </a:moveTo>
                  <a:cubicBezTo>
                    <a:pt x="158931" y="4016828"/>
                    <a:pt x="317863" y="4123508"/>
                    <a:pt x="435429" y="4127862"/>
                  </a:cubicBezTo>
                  <a:cubicBezTo>
                    <a:pt x="552995" y="4132216"/>
                    <a:pt x="627018" y="4030617"/>
                    <a:pt x="705395" y="3936274"/>
                  </a:cubicBezTo>
                  <a:cubicBezTo>
                    <a:pt x="783772" y="3841931"/>
                    <a:pt x="815703" y="3611154"/>
                    <a:pt x="905692" y="3561805"/>
                  </a:cubicBezTo>
                  <a:cubicBezTo>
                    <a:pt x="995681" y="3512456"/>
                    <a:pt x="1165497" y="3711302"/>
                    <a:pt x="1245326" y="3640182"/>
                  </a:cubicBezTo>
                  <a:cubicBezTo>
                    <a:pt x="1325155" y="3569062"/>
                    <a:pt x="1285966" y="3101702"/>
                    <a:pt x="1384663" y="3135085"/>
                  </a:cubicBezTo>
                  <a:cubicBezTo>
                    <a:pt x="1483360" y="3168468"/>
                    <a:pt x="1743166" y="3963851"/>
                    <a:pt x="1837509" y="3840480"/>
                  </a:cubicBezTo>
                  <a:cubicBezTo>
                    <a:pt x="1931852" y="3717109"/>
                    <a:pt x="1849120" y="2487748"/>
                    <a:pt x="1950720" y="2394857"/>
                  </a:cubicBezTo>
                  <a:cubicBezTo>
                    <a:pt x="2052320" y="2301965"/>
                    <a:pt x="2315029" y="3361508"/>
                    <a:pt x="2447109" y="3283131"/>
                  </a:cubicBezTo>
                  <a:cubicBezTo>
                    <a:pt x="2579189" y="3204754"/>
                    <a:pt x="2602412" y="2049417"/>
                    <a:pt x="2743200" y="1924594"/>
                  </a:cubicBezTo>
                  <a:cubicBezTo>
                    <a:pt x="2883988" y="1799771"/>
                    <a:pt x="3120571" y="2589348"/>
                    <a:pt x="3291840" y="2534194"/>
                  </a:cubicBezTo>
                  <a:cubicBezTo>
                    <a:pt x="3463109" y="2479040"/>
                    <a:pt x="3631475" y="1711234"/>
                    <a:pt x="3770812" y="1593668"/>
                  </a:cubicBezTo>
                  <a:cubicBezTo>
                    <a:pt x="3910149" y="1476102"/>
                    <a:pt x="3981269" y="1921691"/>
                    <a:pt x="4127863" y="1828800"/>
                  </a:cubicBezTo>
                  <a:cubicBezTo>
                    <a:pt x="4274457" y="1735909"/>
                    <a:pt x="4470401" y="1146629"/>
                    <a:pt x="4650378" y="1036320"/>
                  </a:cubicBezTo>
                  <a:cubicBezTo>
                    <a:pt x="4830355" y="926011"/>
                    <a:pt x="5017589" y="1339668"/>
                    <a:pt x="5207726" y="1166948"/>
                  </a:cubicBezTo>
                  <a:cubicBezTo>
                    <a:pt x="5397863" y="994228"/>
                    <a:pt x="5680891" y="95794"/>
                    <a:pt x="5791200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6D7152-A7BD-0846-A18B-B9B917787450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54" y="5195580"/>
              <a:ext cx="444138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4CB313-C189-3C4C-BDBD-21FB15BE4A06}"/>
                </a:ext>
              </a:extLst>
            </p:cNvPr>
            <p:cNvSpPr txBox="1"/>
            <p:nvPr/>
          </p:nvSpPr>
          <p:spPr>
            <a:xfrm>
              <a:off x="4336868" y="4888799"/>
              <a:ext cx="17504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Deep Learning Infrastructure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35FE771-0B4D-2C40-9DEB-6BBE81077E9D}"/>
                </a:ext>
              </a:extLst>
            </p:cNvPr>
            <p:cNvSpPr/>
            <p:nvPr/>
          </p:nvSpPr>
          <p:spPr>
            <a:xfrm>
              <a:off x="5547360" y="5135021"/>
              <a:ext cx="121919" cy="121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52D2F5-21C3-354C-A364-298F956C79CF}"/>
                </a:ext>
              </a:extLst>
            </p:cNvPr>
            <p:cNvSpPr txBox="1"/>
            <p:nvPr/>
          </p:nvSpPr>
          <p:spPr>
            <a:xfrm>
              <a:off x="4119153" y="3961285"/>
              <a:ext cx="17504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Engineering</a:t>
              </a:r>
            </a:p>
            <a:p>
              <a:r>
                <a:rPr lang="en-US" sz="1300" dirty="0"/>
                <a:t>Data Infrastructure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15EE4-C471-D140-9414-848D95301BAE}"/>
                </a:ext>
              </a:extLst>
            </p:cNvPr>
            <p:cNvCxnSpPr>
              <a:cxnSpLocks/>
            </p:cNvCxnSpPr>
            <p:nvPr/>
          </p:nvCxnSpPr>
          <p:spPr>
            <a:xfrm>
              <a:off x="5647509" y="4146147"/>
              <a:ext cx="132805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9035069-47A0-DC4F-ACBF-52F4F9642B4E}"/>
                </a:ext>
              </a:extLst>
            </p:cNvPr>
            <p:cNvSpPr/>
            <p:nvPr/>
          </p:nvSpPr>
          <p:spPr>
            <a:xfrm>
              <a:off x="5551715" y="4085588"/>
              <a:ext cx="121919" cy="121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B8B4FA-0F55-7244-9695-C616E885EE2E}"/>
                </a:ext>
              </a:extLst>
            </p:cNvPr>
            <p:cNvSpPr txBox="1"/>
            <p:nvPr/>
          </p:nvSpPr>
          <p:spPr>
            <a:xfrm>
              <a:off x="5930537" y="1602018"/>
              <a:ext cx="2307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$150000 = 3 AI Ph.D.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23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414</Words>
  <Application>Microsoft Macintosh PowerPoint</Application>
  <PresentationFormat>Widescreen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29</cp:revision>
  <dcterms:created xsi:type="dcterms:W3CDTF">2018-06-28T02:44:13Z</dcterms:created>
  <dcterms:modified xsi:type="dcterms:W3CDTF">2018-06-29T02:03:44Z</dcterms:modified>
</cp:coreProperties>
</file>