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2" r:id="rId7"/>
    <p:sldId id="264" r:id="rId8"/>
    <p:sldId id="266" r:id="rId9"/>
    <p:sldId id="274" r:id="rId10"/>
    <p:sldId id="265" r:id="rId11"/>
    <p:sldId id="267" r:id="rId12"/>
    <p:sldId id="268" r:id="rId13"/>
    <p:sldId id="269" r:id="rId14"/>
    <p:sldId id="275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5B9BD5"/>
    <a:srgbClr val="DBDFF0"/>
    <a:srgbClr val="C1E8F8"/>
    <a:srgbClr val="F3F5BF"/>
    <a:srgbClr val="FFE3B9"/>
    <a:srgbClr val="F3F3F4"/>
    <a:srgbClr val="FDE0E1"/>
    <a:srgbClr val="2D6FFF"/>
    <a:srgbClr val="5FBA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/>
    <p:restoredTop sz="96973"/>
  </p:normalViewPr>
  <p:slideViewPr>
    <p:cSldViewPr snapToGrid="0" snapToObjects="1">
      <p:cViewPr>
        <p:scale>
          <a:sx n="93" d="100"/>
          <a:sy n="93" d="100"/>
        </p:scale>
        <p:origin x="6360" y="1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25BDF-3925-8642-AA2D-CEDDBF567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A66544-D001-1441-9B1A-F06D2088E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16068-0466-D944-B564-97843C5C4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3F199-7E92-BD49-9C9E-DA2F42E7B796}" type="datetimeFigureOut">
              <a:rPr lang="en-US" smtClean="0"/>
              <a:t>5/28/21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254D7-3B1F-B746-A23F-B79FEFB6A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3047D-F35C-184E-80EC-DF7B50B33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35AB-5935-FC41-B30F-117724540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0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CCF76-97A4-8F4F-B3EB-04FCF9AA7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6959F3-B2CA-BB4B-8845-16E0E61EF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99F6E-0EB3-F44F-8AD4-E08538180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3F199-7E92-BD49-9C9E-DA2F42E7B796}" type="datetimeFigureOut">
              <a:rPr lang="en-US" smtClean="0"/>
              <a:t>5/28/21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03841-75A1-8E46-8397-A615E91C9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E09A2-79FF-3941-BFE4-079CAF7F9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35AB-5935-FC41-B30F-117724540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1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8CFE19-6201-674A-A672-D4E4FD9DB7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5FAA4-4BB6-C04A-80F6-CA501AB30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7F6BC-5F02-E84B-B434-902D12CB3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3F199-7E92-BD49-9C9E-DA2F42E7B796}" type="datetimeFigureOut">
              <a:rPr lang="en-US" smtClean="0"/>
              <a:t>5/28/21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A61B8-40B9-2947-8386-6DC726B58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A3D9A-CCEA-1848-B729-1218B85FA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35AB-5935-FC41-B30F-117724540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78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88E33-85F7-6142-B6A8-7FB0A789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7B009-A5D8-EA49-AE39-9D43BD579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96BB7-8F5F-8C4E-B75C-4BB78529A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3F199-7E92-BD49-9C9E-DA2F42E7B796}" type="datetimeFigureOut">
              <a:rPr lang="en-US" smtClean="0"/>
              <a:t>5/28/21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82C0A-6E18-794C-BD27-267D2FBD7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9E442-D6B3-6C47-890B-5BB9094F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35AB-5935-FC41-B30F-117724540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5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98773-9FEB-DD48-A3D6-303F2C25F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A3139-4E13-8A46-8802-9D2803520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B14B4-FE27-8A43-9126-DDCFCC855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3F199-7E92-BD49-9C9E-DA2F42E7B796}" type="datetimeFigureOut">
              <a:rPr lang="en-US" smtClean="0"/>
              <a:t>5/28/21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D99A3-48B4-1B41-B4E9-60314937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81912-6859-D747-B9E7-DA7378B77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35AB-5935-FC41-B30F-117724540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97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7E261-56DF-D74D-88CD-FD33C5F6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0E36C-8C5C-4B4D-8982-8F987C1739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0CD4B-EF98-7C46-B113-9AD9698DD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63DC9-A431-264B-9F4E-BA008954C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3F199-7E92-BD49-9C9E-DA2F42E7B796}" type="datetimeFigureOut">
              <a:rPr lang="en-US" smtClean="0"/>
              <a:t>5/28/21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19C63-1AF5-4B46-9DFB-5D6A749F9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6D77B-8320-AA4D-9484-B8FD14F46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35AB-5935-FC41-B30F-117724540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97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013B1-CD7A-DD4B-9565-BD0579853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ABBA3-85B8-E548-9C0F-9D0B356CB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084C9-FD02-F44E-8E46-E9B61A19E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9B2B19-6416-8948-933C-CDE37444C6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A07DC6-DB61-C14E-9F66-35B2243EAF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0A7614-3E90-914D-A5C8-6BF603AB8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3F199-7E92-BD49-9C9E-DA2F42E7B796}" type="datetimeFigureOut">
              <a:rPr lang="en-US" smtClean="0"/>
              <a:t>5/28/21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EA0B63-FAFB-C244-B3E0-A205664A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58AC8C-5968-3749-9362-6F19C0E3C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35AB-5935-FC41-B30F-117724540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78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B83F1-55CC-CE43-B8E1-6C0D56230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EFB156-F74A-F94F-8EE7-7C638C5B1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3F199-7E92-BD49-9C9E-DA2F42E7B796}" type="datetimeFigureOut">
              <a:rPr lang="en-US" smtClean="0"/>
              <a:t>5/28/21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53A3ED-8B56-9344-8B75-43941351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ABB3C-A52E-0E4F-AC7A-21F88AA69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35AB-5935-FC41-B30F-117724540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ECCE4D-1BE8-C54B-A490-1B3DAF08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3F199-7E92-BD49-9C9E-DA2F42E7B796}" type="datetimeFigureOut">
              <a:rPr lang="en-US" smtClean="0"/>
              <a:t>5/28/21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44B38C-5D76-9348-A0D0-0128CCB35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492F9-6A48-9C46-AA22-A651E4B8B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35AB-5935-FC41-B30F-117724540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12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0690F-3AA0-5248-A6E8-BEE2163B2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2B7A7-4556-8E4B-A481-469C2C79B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7D354-9F8D-EF4C-8A16-548D8280A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10BBE-DC0C-1041-AAE5-EC6901CE0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3F199-7E92-BD49-9C9E-DA2F42E7B796}" type="datetimeFigureOut">
              <a:rPr lang="en-US" smtClean="0"/>
              <a:t>5/28/21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A5CA6-0425-E346-9A84-C16E7EBBB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4B2D1-6698-5F42-8755-FB0698588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35AB-5935-FC41-B30F-117724540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9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CDD70-D2EF-654D-B8FD-C5B3037F8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C9EE68-8304-3E40-B512-7FBCCBB18D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DF458-BD59-3E46-A798-926500B79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4024C-5ED2-B642-A35F-6822C8454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3F199-7E92-BD49-9C9E-DA2F42E7B796}" type="datetimeFigureOut">
              <a:rPr lang="en-US" smtClean="0"/>
              <a:t>5/28/21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D7046-DDB0-D24A-B425-5D0DF6B6B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94141-FCE2-5D4A-9E61-987538671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35AB-5935-FC41-B30F-117724540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13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1F4864-6296-2D4B-B1D8-5B7DF4CE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40DD8-C497-444B-8124-9E4FAB9FF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A06C4-0954-3B47-B0A2-ADA2565C9F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3F199-7E92-BD49-9C9E-DA2F42E7B796}" type="datetimeFigureOut">
              <a:rPr lang="en-US" smtClean="0"/>
              <a:t>5/28/21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79306-2C8A-0B4F-BC09-84EC527EB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C0687-78AE-8047-92D0-276CE796B9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B35AB-5935-FC41-B30F-117724540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47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8" Type="http://schemas.openxmlformats.org/officeDocument/2006/relationships/image" Target="../media/image830.png"/><Relationship Id="rId26" Type="http://schemas.openxmlformats.org/officeDocument/2006/relationships/image" Target="../media/image910.png"/><Relationship Id="rId39" Type="http://schemas.openxmlformats.org/officeDocument/2006/relationships/image" Target="../media/image780.png"/><Relationship Id="rId21" Type="http://schemas.openxmlformats.org/officeDocument/2006/relationships/image" Target="../media/image860.png"/><Relationship Id="rId34" Type="http://schemas.openxmlformats.org/officeDocument/2006/relationships/image" Target="../media/image730.png"/><Relationship Id="rId42" Type="http://schemas.openxmlformats.org/officeDocument/2006/relationships/image" Target="../media/image940.png"/><Relationship Id="rId17" Type="http://schemas.openxmlformats.org/officeDocument/2006/relationships/image" Target="../media/image820.png"/><Relationship Id="rId25" Type="http://schemas.openxmlformats.org/officeDocument/2006/relationships/image" Target="../media/image900.png"/><Relationship Id="rId33" Type="http://schemas.openxmlformats.org/officeDocument/2006/relationships/image" Target="../media/image720.png"/><Relationship Id="rId38" Type="http://schemas.openxmlformats.org/officeDocument/2006/relationships/image" Target="../media/image770.png"/><Relationship Id="rId46" Type="http://schemas.openxmlformats.org/officeDocument/2006/relationships/image" Target="../media/image980.png"/><Relationship Id="rId16" Type="http://schemas.openxmlformats.org/officeDocument/2006/relationships/image" Target="../media/image810.png"/><Relationship Id="rId20" Type="http://schemas.openxmlformats.org/officeDocument/2006/relationships/image" Target="../media/image850.png"/><Relationship Id="rId29" Type="http://schemas.openxmlformats.org/officeDocument/2006/relationships/image" Target="../media/image680.png"/><Relationship Id="rId41" Type="http://schemas.openxmlformats.org/officeDocument/2006/relationships/image" Target="../media/image930.png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890.png"/><Relationship Id="rId32" Type="http://schemas.openxmlformats.org/officeDocument/2006/relationships/image" Target="../media/image710.png"/><Relationship Id="rId37" Type="http://schemas.openxmlformats.org/officeDocument/2006/relationships/image" Target="../media/image760.png"/><Relationship Id="rId40" Type="http://schemas.openxmlformats.org/officeDocument/2006/relationships/image" Target="../media/image790.png"/><Relationship Id="rId45" Type="http://schemas.openxmlformats.org/officeDocument/2006/relationships/image" Target="../media/image970.png"/><Relationship Id="rId15" Type="http://schemas.openxmlformats.org/officeDocument/2006/relationships/image" Target="../media/image800.png"/><Relationship Id="rId23" Type="http://schemas.openxmlformats.org/officeDocument/2006/relationships/image" Target="../media/image880.png"/><Relationship Id="rId28" Type="http://schemas.openxmlformats.org/officeDocument/2006/relationships/image" Target="../media/image670.png"/><Relationship Id="rId36" Type="http://schemas.openxmlformats.org/officeDocument/2006/relationships/image" Target="../media/image750.png"/><Relationship Id="rId19" Type="http://schemas.openxmlformats.org/officeDocument/2006/relationships/image" Target="../media/image840.png"/><Relationship Id="rId31" Type="http://schemas.openxmlformats.org/officeDocument/2006/relationships/image" Target="../media/image700.png"/><Relationship Id="rId44" Type="http://schemas.openxmlformats.org/officeDocument/2006/relationships/image" Target="../media/image960.png"/><Relationship Id="rId22" Type="http://schemas.openxmlformats.org/officeDocument/2006/relationships/image" Target="../media/image870.png"/><Relationship Id="rId27" Type="http://schemas.openxmlformats.org/officeDocument/2006/relationships/image" Target="../media/image920.png"/><Relationship Id="rId30" Type="http://schemas.openxmlformats.org/officeDocument/2006/relationships/image" Target="../media/image690.png"/><Relationship Id="rId35" Type="http://schemas.openxmlformats.org/officeDocument/2006/relationships/image" Target="../media/image740.png"/><Relationship Id="rId43" Type="http://schemas.openxmlformats.org/officeDocument/2006/relationships/image" Target="../media/image95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0.png"/><Relationship Id="rId13" Type="http://schemas.openxmlformats.org/officeDocument/2006/relationships/image" Target="../media/image1100.png"/><Relationship Id="rId18" Type="http://schemas.openxmlformats.org/officeDocument/2006/relationships/image" Target="../media/image115.png"/><Relationship Id="rId26" Type="http://schemas.openxmlformats.org/officeDocument/2006/relationships/image" Target="../media/image123.png"/><Relationship Id="rId3" Type="http://schemas.openxmlformats.org/officeDocument/2006/relationships/image" Target="../media/image1000.png"/><Relationship Id="rId21" Type="http://schemas.openxmlformats.org/officeDocument/2006/relationships/image" Target="../media/image118.png"/><Relationship Id="rId7" Type="http://schemas.openxmlformats.org/officeDocument/2006/relationships/image" Target="../media/image1040.png"/><Relationship Id="rId12" Type="http://schemas.openxmlformats.org/officeDocument/2006/relationships/image" Target="../media/image1090.png"/><Relationship Id="rId17" Type="http://schemas.openxmlformats.org/officeDocument/2006/relationships/image" Target="../media/image114.png"/><Relationship Id="rId25" Type="http://schemas.openxmlformats.org/officeDocument/2006/relationships/image" Target="../media/image122.png"/><Relationship Id="rId2" Type="http://schemas.openxmlformats.org/officeDocument/2006/relationships/image" Target="../media/image990.png"/><Relationship Id="rId16" Type="http://schemas.openxmlformats.org/officeDocument/2006/relationships/image" Target="../media/image113.png"/><Relationship Id="rId20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0.png"/><Relationship Id="rId11" Type="http://schemas.openxmlformats.org/officeDocument/2006/relationships/image" Target="../media/image1080.png"/><Relationship Id="rId24" Type="http://schemas.openxmlformats.org/officeDocument/2006/relationships/image" Target="../media/image121.png"/><Relationship Id="rId5" Type="http://schemas.openxmlformats.org/officeDocument/2006/relationships/image" Target="../media/image1020.png"/><Relationship Id="rId15" Type="http://schemas.openxmlformats.org/officeDocument/2006/relationships/image" Target="../media/image112.png"/><Relationship Id="rId23" Type="http://schemas.openxmlformats.org/officeDocument/2006/relationships/image" Target="../media/image120.png"/><Relationship Id="rId10" Type="http://schemas.openxmlformats.org/officeDocument/2006/relationships/image" Target="../media/image1070.png"/><Relationship Id="rId19" Type="http://schemas.openxmlformats.org/officeDocument/2006/relationships/image" Target="../media/image116.png"/><Relationship Id="rId4" Type="http://schemas.openxmlformats.org/officeDocument/2006/relationships/image" Target="../media/image1010.png"/><Relationship Id="rId9" Type="http://schemas.openxmlformats.org/officeDocument/2006/relationships/image" Target="../media/image1060.png"/><Relationship Id="rId14" Type="http://schemas.openxmlformats.org/officeDocument/2006/relationships/image" Target="../media/image1110.png"/><Relationship Id="rId22" Type="http://schemas.openxmlformats.org/officeDocument/2006/relationships/image" Target="../media/image119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00.png"/><Relationship Id="rId18" Type="http://schemas.openxmlformats.org/officeDocument/2006/relationships/image" Target="../media/image115.png"/><Relationship Id="rId26" Type="http://schemas.openxmlformats.org/officeDocument/2006/relationships/image" Target="../media/image131.png"/><Relationship Id="rId21" Type="http://schemas.openxmlformats.org/officeDocument/2006/relationships/image" Target="../media/image127.png"/><Relationship Id="rId12" Type="http://schemas.openxmlformats.org/officeDocument/2006/relationships/image" Target="../media/image1090.png"/><Relationship Id="rId17" Type="http://schemas.openxmlformats.org/officeDocument/2006/relationships/image" Target="../media/image114.png"/><Relationship Id="rId7" Type="http://schemas.openxmlformats.org/officeDocument/2006/relationships/image" Target="../media/image1040.png"/><Relationship Id="rId25" Type="http://schemas.openxmlformats.org/officeDocument/2006/relationships/image" Target="../media/image130.png"/><Relationship Id="rId33" Type="http://schemas.openxmlformats.org/officeDocument/2006/relationships/image" Target="../media/image138.png"/><Relationship Id="rId2" Type="http://schemas.openxmlformats.org/officeDocument/2006/relationships/image" Target="../media/image124.png"/><Relationship Id="rId16" Type="http://schemas.openxmlformats.org/officeDocument/2006/relationships/image" Target="../media/image113.png"/><Relationship Id="rId20" Type="http://schemas.openxmlformats.org/officeDocument/2006/relationships/image" Target="../media/image126.png"/><Relationship Id="rId29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080.png"/><Relationship Id="rId24" Type="http://schemas.openxmlformats.org/officeDocument/2006/relationships/image" Target="../media/image129.png"/><Relationship Id="rId32" Type="http://schemas.openxmlformats.org/officeDocument/2006/relationships/image" Target="../media/image137.png"/><Relationship Id="rId15" Type="http://schemas.openxmlformats.org/officeDocument/2006/relationships/image" Target="../media/image112.png"/><Relationship Id="rId23" Type="http://schemas.openxmlformats.org/officeDocument/2006/relationships/image" Target="../media/image128.png"/><Relationship Id="rId28" Type="http://schemas.openxmlformats.org/officeDocument/2006/relationships/image" Target="../media/image133.png"/><Relationship Id="rId10" Type="http://schemas.openxmlformats.org/officeDocument/2006/relationships/image" Target="../media/image1070.png"/><Relationship Id="rId19" Type="http://schemas.openxmlformats.org/officeDocument/2006/relationships/image" Target="../media/image125.png"/><Relationship Id="rId31" Type="http://schemas.openxmlformats.org/officeDocument/2006/relationships/image" Target="../media/image136.png"/><Relationship Id="rId14" Type="http://schemas.openxmlformats.org/officeDocument/2006/relationships/image" Target="../media/image1110.png"/><Relationship Id="rId22" Type="http://schemas.openxmlformats.org/officeDocument/2006/relationships/image" Target="../media/image990.png"/><Relationship Id="rId27" Type="http://schemas.openxmlformats.org/officeDocument/2006/relationships/image" Target="../media/image132.png"/><Relationship Id="rId30" Type="http://schemas.openxmlformats.org/officeDocument/2006/relationships/image" Target="../media/image135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0.png"/><Relationship Id="rId18" Type="http://schemas.openxmlformats.org/officeDocument/2006/relationships/image" Target="../media/image145.png"/><Relationship Id="rId3" Type="http://schemas.openxmlformats.org/officeDocument/2006/relationships/image" Target="../media/image140.png"/><Relationship Id="rId7" Type="http://schemas.openxmlformats.org/officeDocument/2006/relationships/image" Target="../media/image144.png"/><Relationship Id="rId12" Type="http://schemas.openxmlformats.org/officeDocument/2006/relationships/image" Target="../media/image149.png"/><Relationship Id="rId17" Type="http://schemas.openxmlformats.org/officeDocument/2006/relationships/image" Target="../media/image154.png"/><Relationship Id="rId2" Type="http://schemas.openxmlformats.org/officeDocument/2006/relationships/image" Target="../media/image139.png"/><Relationship Id="rId16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11" Type="http://schemas.openxmlformats.org/officeDocument/2006/relationships/image" Target="../media/image148.png"/><Relationship Id="rId5" Type="http://schemas.openxmlformats.org/officeDocument/2006/relationships/image" Target="../media/image142.png"/><Relationship Id="rId15" Type="http://schemas.openxmlformats.org/officeDocument/2006/relationships/image" Target="../media/image152.png"/><Relationship Id="rId10" Type="http://schemas.openxmlformats.org/officeDocument/2006/relationships/image" Target="../media/image147.png"/><Relationship Id="rId4" Type="http://schemas.openxmlformats.org/officeDocument/2006/relationships/image" Target="../media/image141.png"/><Relationship Id="rId14" Type="http://schemas.openxmlformats.org/officeDocument/2006/relationships/image" Target="../media/image15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8" Type="http://schemas.openxmlformats.org/officeDocument/2006/relationships/image" Target="../media/image166.png"/><Relationship Id="rId3" Type="http://schemas.openxmlformats.org/officeDocument/2006/relationships/image" Target="../media/image155.png"/><Relationship Id="rId7" Type="http://schemas.openxmlformats.org/officeDocument/2006/relationships/image" Target="../media/image159.png"/><Relationship Id="rId17" Type="http://schemas.openxmlformats.org/officeDocument/2006/relationships/image" Target="../media/image165.png"/><Relationship Id="rId2" Type="http://schemas.openxmlformats.org/officeDocument/2006/relationships/image" Target="../media/image146.png"/><Relationship Id="rId16" Type="http://schemas.openxmlformats.org/officeDocument/2006/relationships/image" Target="../media/image1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11" Type="http://schemas.openxmlformats.org/officeDocument/2006/relationships/image" Target="../media/image163.png"/><Relationship Id="rId5" Type="http://schemas.openxmlformats.org/officeDocument/2006/relationships/image" Target="../media/image157.png"/><Relationship Id="rId15" Type="http://schemas.openxmlformats.org/officeDocument/2006/relationships/image" Target="../media/image168.png"/><Relationship Id="rId10" Type="http://schemas.openxmlformats.org/officeDocument/2006/relationships/image" Target="../media/image162.png"/><Relationship Id="rId4" Type="http://schemas.openxmlformats.org/officeDocument/2006/relationships/image" Target="../media/image156.png"/><Relationship Id="rId9" Type="http://schemas.openxmlformats.org/officeDocument/2006/relationships/image" Target="../media/image16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1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5.png"/><Relationship Id="rId5" Type="http://schemas.openxmlformats.org/officeDocument/2006/relationships/image" Target="../media/image30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3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13" Type="http://schemas.openxmlformats.org/officeDocument/2006/relationships/image" Target="../media/image430.png"/><Relationship Id="rId3" Type="http://schemas.openxmlformats.org/officeDocument/2006/relationships/image" Target="../media/image330.png"/><Relationship Id="rId7" Type="http://schemas.openxmlformats.org/officeDocument/2006/relationships/image" Target="../media/image370.png"/><Relationship Id="rId12" Type="http://schemas.openxmlformats.org/officeDocument/2006/relationships/image" Target="../media/image42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11" Type="http://schemas.openxmlformats.org/officeDocument/2006/relationships/image" Target="../media/image410.png"/><Relationship Id="rId5" Type="http://schemas.openxmlformats.org/officeDocument/2006/relationships/image" Target="../media/image350.png"/><Relationship Id="rId10" Type="http://schemas.openxmlformats.org/officeDocument/2006/relationships/image" Target="../media/image400.png"/><Relationship Id="rId4" Type="http://schemas.openxmlformats.org/officeDocument/2006/relationships/image" Target="../media/image340.png"/><Relationship Id="rId9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26" Type="http://schemas.openxmlformats.org/officeDocument/2006/relationships/image" Target="../media/image67.png"/><Relationship Id="rId21" Type="http://schemas.openxmlformats.org/officeDocument/2006/relationships/image" Target="../media/image62.png"/><Relationship Id="rId34" Type="http://schemas.openxmlformats.org/officeDocument/2006/relationships/image" Target="../media/image75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5" Type="http://schemas.openxmlformats.org/officeDocument/2006/relationships/image" Target="../media/image66.png"/><Relationship Id="rId33" Type="http://schemas.openxmlformats.org/officeDocument/2006/relationships/image" Target="../media/image74.png"/><Relationship Id="rId38" Type="http://schemas.openxmlformats.org/officeDocument/2006/relationships/image" Target="../media/image79.png"/><Relationship Id="rId2" Type="http://schemas.openxmlformats.org/officeDocument/2006/relationships/image" Target="../media/image43.png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29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24" Type="http://schemas.openxmlformats.org/officeDocument/2006/relationships/image" Target="../media/image65.png"/><Relationship Id="rId32" Type="http://schemas.openxmlformats.org/officeDocument/2006/relationships/image" Target="../media/image73.png"/><Relationship Id="rId37" Type="http://schemas.openxmlformats.org/officeDocument/2006/relationships/image" Target="../media/image78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23" Type="http://schemas.openxmlformats.org/officeDocument/2006/relationships/image" Target="../media/image64.png"/><Relationship Id="rId28" Type="http://schemas.openxmlformats.org/officeDocument/2006/relationships/image" Target="../media/image69.png"/><Relationship Id="rId36" Type="http://schemas.openxmlformats.org/officeDocument/2006/relationships/image" Target="../media/image77.png"/><Relationship Id="rId10" Type="http://schemas.openxmlformats.org/officeDocument/2006/relationships/image" Target="../media/image51.png"/><Relationship Id="rId19" Type="http://schemas.openxmlformats.org/officeDocument/2006/relationships/image" Target="../media/image60.png"/><Relationship Id="rId31" Type="http://schemas.openxmlformats.org/officeDocument/2006/relationships/image" Target="../media/image72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Relationship Id="rId22" Type="http://schemas.openxmlformats.org/officeDocument/2006/relationships/image" Target="../media/image63.png"/><Relationship Id="rId27" Type="http://schemas.openxmlformats.org/officeDocument/2006/relationships/image" Target="../media/image68.png"/><Relationship Id="rId30" Type="http://schemas.openxmlformats.org/officeDocument/2006/relationships/image" Target="../media/image71.png"/><Relationship Id="rId35" Type="http://schemas.openxmlformats.org/officeDocument/2006/relationships/image" Target="../media/image76.png"/><Relationship Id="rId8" Type="http://schemas.openxmlformats.org/officeDocument/2006/relationships/image" Target="../media/image49.png"/><Relationship Id="rId3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1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12" Type="http://schemas.openxmlformats.org/officeDocument/2006/relationships/image" Target="../media/image90.png"/><Relationship Id="rId17" Type="http://schemas.openxmlformats.org/officeDocument/2006/relationships/image" Target="../media/image95.png"/><Relationship Id="rId2" Type="http://schemas.openxmlformats.org/officeDocument/2006/relationships/image" Target="../media/image80.png"/><Relationship Id="rId16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5" Type="http://schemas.openxmlformats.org/officeDocument/2006/relationships/image" Target="../media/image83.png"/><Relationship Id="rId15" Type="http://schemas.openxmlformats.org/officeDocument/2006/relationships/image" Target="../media/image93.png"/><Relationship Id="rId10" Type="http://schemas.openxmlformats.org/officeDocument/2006/relationships/image" Target="../media/image88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Relationship Id="rId14" Type="http://schemas.openxmlformats.org/officeDocument/2006/relationships/image" Target="../media/image9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07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12" Type="http://schemas.openxmlformats.org/officeDocument/2006/relationships/image" Target="../media/image106.png"/><Relationship Id="rId17" Type="http://schemas.openxmlformats.org/officeDocument/2006/relationships/image" Target="../media/image111.png"/><Relationship Id="rId2" Type="http://schemas.openxmlformats.org/officeDocument/2006/relationships/image" Target="../media/image96.png"/><Relationship Id="rId16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5" Type="http://schemas.openxmlformats.org/officeDocument/2006/relationships/image" Target="../media/image99.png"/><Relationship Id="rId15" Type="http://schemas.openxmlformats.org/officeDocument/2006/relationships/image" Target="../media/image109.png"/><Relationship Id="rId10" Type="http://schemas.openxmlformats.org/officeDocument/2006/relationships/image" Target="../media/image104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Relationship Id="rId14" Type="http://schemas.openxmlformats.org/officeDocument/2006/relationships/image" Target="../media/image10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B16CE50-071F-984B-8825-907D92A9FCA4}"/>
              </a:ext>
            </a:extLst>
          </p:cNvPr>
          <p:cNvGrpSpPr/>
          <p:nvPr/>
        </p:nvGrpSpPr>
        <p:grpSpPr>
          <a:xfrm>
            <a:off x="2183845" y="1288869"/>
            <a:ext cx="7097721" cy="3648151"/>
            <a:chOff x="2183845" y="1288869"/>
            <a:chExt cx="7097721" cy="36481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FAEA6894-1F74-0F41-8A76-74A16A90A1C8}"/>
                    </a:ext>
                  </a:extLst>
                </p:cNvPr>
                <p:cNvSpPr/>
                <p:nvPr/>
              </p:nvSpPr>
              <p:spPr>
                <a:xfrm>
                  <a:off x="3823063" y="1288869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FAEA6894-1F74-0F41-8A76-74A16A90A1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3063" y="1288869"/>
                  <a:ext cx="454473" cy="45447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73D3D661-7C35-C94E-8ACA-88D48043AF03}"/>
                    </a:ext>
                  </a:extLst>
                </p:cNvPr>
                <p:cNvSpPr/>
                <p:nvPr/>
              </p:nvSpPr>
              <p:spPr>
                <a:xfrm>
                  <a:off x="2183845" y="4479340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73D3D661-7C35-C94E-8ACA-88D48043AF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3845" y="4479340"/>
                  <a:ext cx="454473" cy="45447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647B7BEE-5356-5E4A-B185-F53A2F969C2C}"/>
                    </a:ext>
                  </a:extLst>
                </p:cNvPr>
                <p:cNvSpPr/>
                <p:nvPr/>
              </p:nvSpPr>
              <p:spPr>
                <a:xfrm>
                  <a:off x="3105211" y="2654773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647B7BEE-5356-5E4A-B185-F53A2F969C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5211" y="2654773"/>
                  <a:ext cx="454473" cy="45447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D94365C-9BA6-6B44-A0BD-9941CF89C00F}"/>
                </a:ext>
              </a:extLst>
            </p:cNvPr>
            <p:cNvCxnSpPr>
              <a:cxnSpLocks/>
              <a:stCxn id="5" idx="7"/>
              <a:endCxn id="6" idx="3"/>
            </p:cNvCxnSpPr>
            <p:nvPr/>
          </p:nvCxnSpPr>
          <p:spPr>
            <a:xfrm flipV="1">
              <a:off x="2571762" y="3042690"/>
              <a:ext cx="600005" cy="15032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0066B8D-17AB-5049-BFB1-6BE85A3D72EB}"/>
                </a:ext>
              </a:extLst>
            </p:cNvPr>
            <p:cNvCxnSpPr>
              <a:cxnSpLocks/>
              <a:stCxn id="6" idx="7"/>
              <a:endCxn id="4" idx="4"/>
            </p:cNvCxnSpPr>
            <p:nvPr/>
          </p:nvCxnSpPr>
          <p:spPr>
            <a:xfrm flipV="1">
              <a:off x="3493128" y="1743342"/>
              <a:ext cx="557172" cy="97798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>
              <a:extLst>
                <a:ext uri="{FF2B5EF4-FFF2-40B4-BE49-F238E27FC236}">
                  <a16:creationId xmlns:a16="http://schemas.microsoft.com/office/drawing/2014/main" id="{C054D977-C6C4-8347-9A87-07A9CB089A40}"/>
                </a:ext>
              </a:extLst>
            </p:cNvPr>
            <p:cNvCxnSpPr>
              <a:cxnSpLocks/>
              <a:stCxn id="5" idx="0"/>
              <a:endCxn id="4" idx="2"/>
            </p:cNvCxnSpPr>
            <p:nvPr/>
          </p:nvCxnSpPr>
          <p:spPr>
            <a:xfrm rot="5400000" flipH="1" flipV="1">
              <a:off x="1635455" y="2291733"/>
              <a:ext cx="2963234" cy="1411981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5BFA04BF-6BF0-6C45-88DC-3A33213B7857}"/>
                    </a:ext>
                  </a:extLst>
                </p:cNvPr>
                <p:cNvSpPr/>
                <p:nvPr/>
              </p:nvSpPr>
              <p:spPr>
                <a:xfrm>
                  <a:off x="4210980" y="4473543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altLang="zh-CN" sz="1400" b="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5BFA04BF-6BF0-6C45-88DC-3A33213B78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0980" y="4473543"/>
                  <a:ext cx="454473" cy="45447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F10ECEA-E940-6C42-8E6D-97E12C09B363}"/>
                    </a:ext>
                  </a:extLst>
                </p:cNvPr>
                <p:cNvSpPr/>
                <p:nvPr/>
              </p:nvSpPr>
              <p:spPr>
                <a:xfrm>
                  <a:off x="3727516" y="3496213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F10ECEA-E940-6C42-8E6D-97E12C09B3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7516" y="3496213"/>
                  <a:ext cx="454473" cy="45447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9D4C059-1EEB-EF4F-9421-4F5BB792AA4C}"/>
                </a:ext>
              </a:extLst>
            </p:cNvPr>
            <p:cNvCxnSpPr>
              <a:cxnSpLocks/>
              <a:stCxn id="5" idx="6"/>
              <a:endCxn id="19" idx="3"/>
            </p:cNvCxnSpPr>
            <p:nvPr/>
          </p:nvCxnSpPr>
          <p:spPr>
            <a:xfrm flipV="1">
              <a:off x="2638318" y="3884130"/>
              <a:ext cx="1155754" cy="82244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6723404-B2EF-0746-9156-06C4D0DF6A5C}"/>
                </a:ext>
              </a:extLst>
            </p:cNvPr>
            <p:cNvCxnSpPr>
              <a:cxnSpLocks/>
              <a:stCxn id="6" idx="6"/>
              <a:endCxn id="19" idx="0"/>
            </p:cNvCxnSpPr>
            <p:nvPr/>
          </p:nvCxnSpPr>
          <p:spPr>
            <a:xfrm>
              <a:off x="3559684" y="2882010"/>
              <a:ext cx="395069" cy="61420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28F148E-6D46-4242-B243-7C9E6F00BE06}"/>
                </a:ext>
              </a:extLst>
            </p:cNvPr>
            <p:cNvCxnSpPr>
              <a:cxnSpLocks/>
              <a:stCxn id="19" idx="5"/>
              <a:endCxn id="18" idx="0"/>
            </p:cNvCxnSpPr>
            <p:nvPr/>
          </p:nvCxnSpPr>
          <p:spPr>
            <a:xfrm>
              <a:off x="4115433" y="3884130"/>
              <a:ext cx="322784" cy="58941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5BAA28F-3520-6946-A454-D709931A6440}"/>
                </a:ext>
              </a:extLst>
            </p:cNvPr>
            <p:cNvCxnSpPr>
              <a:cxnSpLocks/>
              <a:stCxn id="5" idx="6"/>
              <a:endCxn id="18" idx="2"/>
            </p:cNvCxnSpPr>
            <p:nvPr/>
          </p:nvCxnSpPr>
          <p:spPr>
            <a:xfrm flipV="1">
              <a:off x="2638318" y="4700780"/>
              <a:ext cx="1572662" cy="57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B815500-E2CF-364E-99D8-DC88C00E7916}"/>
                </a:ext>
              </a:extLst>
            </p:cNvPr>
            <p:cNvGrpSpPr/>
            <p:nvPr/>
          </p:nvGrpSpPr>
          <p:grpSpPr>
            <a:xfrm>
              <a:off x="6014892" y="4663665"/>
              <a:ext cx="379022" cy="74222"/>
              <a:chOff x="6021779" y="3335563"/>
              <a:chExt cx="379022" cy="74222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75D58A1-C152-BD4C-B5E3-081CF391C07A}"/>
                  </a:ext>
                </a:extLst>
              </p:cNvPr>
              <p:cNvSpPr/>
              <p:nvPr/>
            </p:nvSpPr>
            <p:spPr>
              <a:xfrm flipH="1">
                <a:off x="6021779" y="3335563"/>
                <a:ext cx="74222" cy="74222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0989925D-B3D8-4A4B-808D-88E7B72B3112}"/>
                  </a:ext>
                </a:extLst>
              </p:cNvPr>
              <p:cNvSpPr/>
              <p:nvPr/>
            </p:nvSpPr>
            <p:spPr>
              <a:xfrm flipH="1">
                <a:off x="6174179" y="3335563"/>
                <a:ext cx="74222" cy="74222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F07E7B7F-8FA0-9B45-9A72-F38C3165ABAD}"/>
                  </a:ext>
                </a:extLst>
              </p:cNvPr>
              <p:cNvSpPr/>
              <p:nvPr/>
            </p:nvSpPr>
            <p:spPr>
              <a:xfrm flipH="1">
                <a:off x="6326579" y="3335563"/>
                <a:ext cx="74222" cy="74222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0" dirty="0">
                  <a:solidFill>
                    <a:schemeClr val="accent5"/>
                  </a:solidFill>
                </a:endParaRPr>
              </a:p>
            </p:txBody>
          </p:sp>
        </p:grp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3963DD80-3965-6D4A-B546-031E36EBFF48}"/>
                </a:ext>
              </a:extLst>
            </p:cNvPr>
            <p:cNvCxnSpPr>
              <a:cxnSpLocks/>
              <a:stCxn id="56" idx="6"/>
              <a:endCxn id="118" idx="2"/>
            </p:cNvCxnSpPr>
            <p:nvPr/>
          </p:nvCxnSpPr>
          <p:spPr>
            <a:xfrm flipV="1">
              <a:off x="7165403" y="4700777"/>
              <a:ext cx="588277" cy="900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98EF7D7-005D-9148-AE95-C88FE32CA011}"/>
                </a:ext>
              </a:extLst>
            </p:cNvPr>
            <p:cNvGrpSpPr/>
            <p:nvPr/>
          </p:nvGrpSpPr>
          <p:grpSpPr>
            <a:xfrm>
              <a:off x="6460635" y="4482547"/>
              <a:ext cx="989246" cy="454473"/>
              <a:chOff x="7866093" y="3418065"/>
              <a:chExt cx="989246" cy="454473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A93C70D1-3CBC-B34F-9B69-708930B3B30D}"/>
                  </a:ext>
                </a:extLst>
              </p:cNvPr>
              <p:cNvSpPr/>
              <p:nvPr/>
            </p:nvSpPr>
            <p:spPr>
              <a:xfrm>
                <a:off x="8116388" y="3418065"/>
                <a:ext cx="454473" cy="454473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0" dirty="0">
                  <a:solidFill>
                    <a:schemeClr val="accent5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D60DFC47-7777-9443-8452-03AC124BFA65}"/>
                      </a:ext>
                    </a:extLst>
                  </p:cNvPr>
                  <p:cNvSpPr/>
                  <p:nvPr/>
                </p:nvSpPr>
                <p:spPr>
                  <a:xfrm>
                    <a:off x="7866093" y="3520487"/>
                    <a:ext cx="989246" cy="25115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900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 b="1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zh-CN" sz="900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sSub>
                                <m:sSubPr>
                                  <m:ctrlPr>
                                    <a:rPr lang="en-US" altLang="zh-CN" sz="900" b="1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CN" sz="900" b="1" dirty="0" smtClean="0">
                                      <a:solidFill>
                                        <a:schemeClr val="accent5"/>
                                      </a:solidFill>
                                    </a:rPr>
                                    <m:t>+</m:t>
                                  </m:r>
                                  <m:r>
                                    <a:rPr lang="en-US" altLang="zh-CN" sz="900" b="1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US" altLang="zh-CN" sz="900" b="1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CN" sz="900" b="1" dirty="0">
                                  <a:solidFill>
                                    <a:schemeClr val="accent5"/>
                                  </a:solidFill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900" b="1" dirty="0">
                      <a:solidFill>
                        <a:schemeClr val="accent5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D60DFC47-7777-9443-8452-03AC124BFA6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66093" y="3520487"/>
                    <a:ext cx="989246" cy="25115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7E27A248-161C-3343-A9FF-449D8E56E01E}"/>
                </a:ext>
              </a:extLst>
            </p:cNvPr>
            <p:cNvGrpSpPr/>
            <p:nvPr/>
          </p:nvGrpSpPr>
          <p:grpSpPr>
            <a:xfrm>
              <a:off x="6928044" y="3587488"/>
              <a:ext cx="989246" cy="454473"/>
              <a:chOff x="7874639" y="3418065"/>
              <a:chExt cx="989246" cy="454473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1A14B10D-8A91-6446-B007-8228C7B9CE0C}"/>
                  </a:ext>
                </a:extLst>
              </p:cNvPr>
              <p:cNvSpPr/>
              <p:nvPr/>
            </p:nvSpPr>
            <p:spPr>
              <a:xfrm>
                <a:off x="8116388" y="3418065"/>
                <a:ext cx="454473" cy="454473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0" dirty="0">
                  <a:solidFill>
                    <a:schemeClr val="accent5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F1D0C56D-2303-4249-A3DD-0BF7E231772D}"/>
                      </a:ext>
                    </a:extLst>
                  </p:cNvPr>
                  <p:cNvSpPr/>
                  <p:nvPr/>
                </p:nvSpPr>
                <p:spPr>
                  <a:xfrm>
                    <a:off x="7874639" y="3520487"/>
                    <a:ext cx="989246" cy="25115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900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altLang="zh-CN" sz="900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sSub>
                                <m:sSubPr>
                                  <m:ctrlPr>
                                    <a:rPr lang="en-US" altLang="zh-CN" sz="900" b="1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CN" sz="900" b="1" dirty="0" smtClean="0">
                                      <a:solidFill>
                                        <a:schemeClr val="accent5"/>
                                      </a:solidFill>
                                    </a:rPr>
                                    <m:t>+</m:t>
                                  </m:r>
                                  <m:r>
                                    <a:rPr lang="en-US" altLang="zh-CN" sz="900" b="1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US" altLang="zh-CN" sz="900" b="1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CN" sz="900" b="1" dirty="0">
                                  <a:solidFill>
                                    <a:schemeClr val="accent5"/>
                                  </a:solidFill>
                                </a:rPr>
                                <m:t>−</m:t>
                              </m:r>
                              <m:r>
                                <a:rPr lang="en-US" altLang="zh-CN" sz="900" b="1" i="1" dirty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900" b="1" dirty="0">
                      <a:solidFill>
                        <a:schemeClr val="accent5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F1D0C56D-2303-4249-A3DD-0BF7E231772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74639" y="3520487"/>
                    <a:ext cx="989246" cy="25115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9BFC77C2-EFFE-E04F-82EA-8B7439511127}"/>
                </a:ext>
              </a:extLst>
            </p:cNvPr>
            <p:cNvCxnSpPr>
              <a:cxnSpLocks/>
              <a:stCxn id="62" idx="5"/>
              <a:endCxn id="118" idx="0"/>
            </p:cNvCxnSpPr>
            <p:nvPr/>
          </p:nvCxnSpPr>
          <p:spPr>
            <a:xfrm>
              <a:off x="7557710" y="3975405"/>
              <a:ext cx="423207" cy="4981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1C0341B-37F9-734F-944D-92EA964B7D4D}"/>
                    </a:ext>
                  </a:extLst>
                </p:cNvPr>
                <p:cNvSpPr/>
                <p:nvPr/>
              </p:nvSpPr>
              <p:spPr>
                <a:xfrm>
                  <a:off x="5328601" y="4473541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en-US" altLang="zh-CN" sz="1400" b="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1C0341B-37F9-734F-944D-92EA964B7D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8601" y="4473541"/>
                  <a:ext cx="454473" cy="45447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1D4428A9-9ABE-F64D-BE2F-2381349D8B6E}"/>
                    </a:ext>
                  </a:extLst>
                </p:cNvPr>
                <p:cNvSpPr/>
                <p:nvPr/>
              </p:nvSpPr>
              <p:spPr>
                <a:xfrm>
                  <a:off x="4832854" y="3503688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altLang="zh-CN" sz="1400" b="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1D4428A9-9ABE-F64D-BE2F-2381349D8B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2854" y="3503688"/>
                  <a:ext cx="454473" cy="454473"/>
                </a:xfrm>
                <a:prstGeom prst="ellipse">
                  <a:avLst/>
                </a:prstGeom>
                <a:blipFill>
                  <a:blip r:embed="rId10"/>
                  <a:stretch>
                    <a:fillRect l="-2632"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8EB397DF-9290-6447-B085-016C843CB0DD}"/>
                </a:ext>
              </a:extLst>
            </p:cNvPr>
            <p:cNvCxnSpPr>
              <a:cxnSpLocks/>
              <a:stCxn id="18" idx="6"/>
              <a:endCxn id="83" idx="3"/>
            </p:cNvCxnSpPr>
            <p:nvPr/>
          </p:nvCxnSpPr>
          <p:spPr>
            <a:xfrm flipV="1">
              <a:off x="4665453" y="3891605"/>
              <a:ext cx="233957" cy="8091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BAF84DDF-4772-8347-8E17-9E90D818CD0B}"/>
                </a:ext>
              </a:extLst>
            </p:cNvPr>
            <p:cNvCxnSpPr>
              <a:cxnSpLocks/>
              <a:stCxn id="6" idx="6"/>
              <a:endCxn id="83" idx="0"/>
            </p:cNvCxnSpPr>
            <p:nvPr/>
          </p:nvCxnSpPr>
          <p:spPr>
            <a:xfrm>
              <a:off x="3559684" y="2882010"/>
              <a:ext cx="1500407" cy="62167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A475D944-5240-764D-A767-101B87D7C371}"/>
                </a:ext>
              </a:extLst>
            </p:cNvPr>
            <p:cNvCxnSpPr>
              <a:cxnSpLocks/>
              <a:stCxn id="83" idx="5"/>
              <a:endCxn id="82" idx="0"/>
            </p:cNvCxnSpPr>
            <p:nvPr/>
          </p:nvCxnSpPr>
          <p:spPr>
            <a:xfrm>
              <a:off x="5220771" y="3891605"/>
              <a:ext cx="335067" cy="58193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8EDC9460-5EBA-B340-A896-5A1F636E40EF}"/>
                </a:ext>
              </a:extLst>
            </p:cNvPr>
            <p:cNvCxnSpPr>
              <a:cxnSpLocks/>
              <a:stCxn id="18" idx="6"/>
              <a:endCxn id="82" idx="2"/>
            </p:cNvCxnSpPr>
            <p:nvPr/>
          </p:nvCxnSpPr>
          <p:spPr>
            <a:xfrm flipV="1">
              <a:off x="4665453" y="4700778"/>
              <a:ext cx="663148" cy="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3287DC75-C3DD-C646-87AC-5A76DB2B75E8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>
              <a:off x="2183845" y="2448476"/>
              <a:ext cx="921366" cy="43353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BF1E4F4D-342C-E64D-B2FF-6A9D2C0A597D}"/>
                </a:ext>
              </a:extLst>
            </p:cNvPr>
            <p:cNvCxnSpPr>
              <a:cxnSpLocks/>
              <a:stCxn id="6" idx="6"/>
              <a:endCxn id="62" idx="1"/>
            </p:cNvCxnSpPr>
            <p:nvPr/>
          </p:nvCxnSpPr>
          <p:spPr>
            <a:xfrm>
              <a:off x="3559684" y="2882010"/>
              <a:ext cx="3676665" cy="77203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8CA57BCE-582A-904F-B4BF-12A4AB27D655}"/>
                </a:ext>
              </a:extLst>
            </p:cNvPr>
            <p:cNvCxnSpPr>
              <a:cxnSpLocks/>
              <a:endCxn id="62" idx="3"/>
            </p:cNvCxnSpPr>
            <p:nvPr/>
          </p:nvCxnSpPr>
          <p:spPr>
            <a:xfrm flipV="1">
              <a:off x="7054806" y="3975405"/>
              <a:ext cx="181543" cy="5180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2377FA1E-5832-8946-87C2-488407E62C92}"/>
                </a:ext>
              </a:extLst>
            </p:cNvPr>
            <p:cNvGrpSpPr/>
            <p:nvPr/>
          </p:nvGrpSpPr>
          <p:grpSpPr>
            <a:xfrm>
              <a:off x="7486293" y="4473540"/>
              <a:ext cx="989246" cy="454473"/>
              <a:chOff x="7849001" y="3418065"/>
              <a:chExt cx="989246" cy="454473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DB35F5ED-0863-2649-B5D6-B13E32F7F7FE}"/>
                  </a:ext>
                </a:extLst>
              </p:cNvPr>
              <p:cNvSpPr/>
              <p:nvPr/>
            </p:nvSpPr>
            <p:spPr>
              <a:xfrm>
                <a:off x="8116388" y="3418065"/>
                <a:ext cx="454473" cy="454473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0" dirty="0">
                  <a:solidFill>
                    <a:schemeClr val="accent5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3A8A31BF-A9B4-9B4E-B2CD-70756381D00D}"/>
                      </a:ext>
                    </a:extLst>
                  </p:cNvPr>
                  <p:cNvSpPr/>
                  <p:nvPr/>
                </p:nvSpPr>
                <p:spPr>
                  <a:xfrm>
                    <a:off x="7849001" y="3484621"/>
                    <a:ext cx="989246" cy="28033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200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sz="1200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altLang="zh-CN" sz="1200" b="1" dirty="0">
                                  <a:solidFill>
                                    <a:schemeClr val="accent5"/>
                                  </a:solidFill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1200" b="1" dirty="0">
                      <a:solidFill>
                        <a:schemeClr val="accent5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3A8A31BF-A9B4-9B4E-B2CD-70756381D00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49001" y="3484621"/>
                    <a:ext cx="989246" cy="280333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1000D584-F4D9-A24C-9CC7-2CC391CF18E8}"/>
                    </a:ext>
                  </a:extLst>
                </p:cNvPr>
                <p:cNvSpPr/>
                <p:nvPr/>
              </p:nvSpPr>
              <p:spPr>
                <a:xfrm>
                  <a:off x="8827093" y="1586800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zh-CN" sz="12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2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zh-CN" sz="1200" b="1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1000D584-F4D9-A24C-9CC7-2CC391CF18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7093" y="1586800"/>
                  <a:ext cx="454473" cy="454473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58D5004E-89D9-3545-90B1-83B26616EF0B}"/>
                    </a:ext>
                  </a:extLst>
                </p:cNvPr>
                <p:cNvSpPr/>
                <p:nvPr/>
              </p:nvSpPr>
              <p:spPr>
                <a:xfrm>
                  <a:off x="8303119" y="2721329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zh-CN" sz="12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2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zh-CN" sz="1200" b="1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58D5004E-89D9-3545-90B1-83B26616EF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3119" y="2721329"/>
                  <a:ext cx="454473" cy="454473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EA6F4475-7FB5-EB4B-BA87-D9A9B5C66E1B}"/>
                </a:ext>
              </a:extLst>
            </p:cNvPr>
            <p:cNvCxnSpPr>
              <a:cxnSpLocks/>
              <a:stCxn id="118" idx="7"/>
              <a:endCxn id="126" idx="3"/>
            </p:cNvCxnSpPr>
            <p:nvPr/>
          </p:nvCxnSpPr>
          <p:spPr>
            <a:xfrm flipV="1">
              <a:off x="8141597" y="3109246"/>
              <a:ext cx="228078" cy="143085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3016F05B-11B2-BD4A-A709-DFCC3A280E97}"/>
                </a:ext>
              </a:extLst>
            </p:cNvPr>
            <p:cNvCxnSpPr>
              <a:cxnSpLocks/>
              <a:stCxn id="126" idx="7"/>
              <a:endCxn id="124" idx="4"/>
            </p:cNvCxnSpPr>
            <p:nvPr/>
          </p:nvCxnSpPr>
          <p:spPr>
            <a:xfrm flipV="1">
              <a:off x="8691036" y="2041273"/>
              <a:ext cx="363294" cy="74661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urved Connector 128">
              <a:extLst>
                <a:ext uri="{FF2B5EF4-FFF2-40B4-BE49-F238E27FC236}">
                  <a16:creationId xmlns:a16="http://schemas.microsoft.com/office/drawing/2014/main" id="{3DFA7D8C-A39C-994C-BE14-F63162BA0705}"/>
                </a:ext>
              </a:extLst>
            </p:cNvPr>
            <p:cNvCxnSpPr>
              <a:cxnSpLocks/>
              <a:stCxn id="118" idx="0"/>
              <a:endCxn id="124" idx="2"/>
            </p:cNvCxnSpPr>
            <p:nvPr/>
          </p:nvCxnSpPr>
          <p:spPr>
            <a:xfrm rot="5400000" flipH="1" flipV="1">
              <a:off x="7074254" y="2720701"/>
              <a:ext cx="2659503" cy="846176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34102BFC-71A9-7945-B02F-8B91027D3E0A}"/>
                </a:ext>
              </a:extLst>
            </p:cNvPr>
            <p:cNvCxnSpPr>
              <a:cxnSpLocks/>
              <a:stCxn id="118" idx="6"/>
            </p:cNvCxnSpPr>
            <p:nvPr/>
          </p:nvCxnSpPr>
          <p:spPr>
            <a:xfrm>
              <a:off x="8208153" y="4700777"/>
              <a:ext cx="48157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657E8AE8-8560-474D-9171-D2121D3DC401}"/>
                </a:ext>
              </a:extLst>
            </p:cNvPr>
            <p:cNvCxnSpPr>
              <a:cxnSpLocks/>
              <a:stCxn id="4" idx="5"/>
              <a:endCxn id="126" idx="2"/>
            </p:cNvCxnSpPr>
            <p:nvPr/>
          </p:nvCxnSpPr>
          <p:spPr>
            <a:xfrm>
              <a:off x="4210980" y="1676786"/>
              <a:ext cx="4092139" cy="127178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6518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08DC5ABF-8C93-1645-B6F1-32DF5EAD9859}"/>
              </a:ext>
            </a:extLst>
          </p:cNvPr>
          <p:cNvGrpSpPr/>
          <p:nvPr/>
        </p:nvGrpSpPr>
        <p:grpSpPr>
          <a:xfrm>
            <a:off x="-534427" y="-2613148"/>
            <a:ext cx="6604481" cy="3711500"/>
            <a:chOff x="2201116" y="177769"/>
            <a:chExt cx="6604481" cy="37115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D18ED327-65E6-B343-BAA5-7CC90EC486A8}"/>
                    </a:ext>
                  </a:extLst>
                </p:cNvPr>
                <p:cNvSpPr/>
                <p:nvPr/>
              </p:nvSpPr>
              <p:spPr>
                <a:xfrm>
                  <a:off x="5603311" y="244325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altLang="zh-CN" b="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D18ED327-65E6-B343-BAA5-7CC90EC486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311" y="244325"/>
                  <a:ext cx="454473" cy="454473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FDCF1B64-1985-B84D-9D97-86AA30E0951E}"/>
                    </a:ext>
                  </a:extLst>
                </p:cNvPr>
                <p:cNvSpPr/>
                <p:nvPr/>
              </p:nvSpPr>
              <p:spPr>
                <a:xfrm>
                  <a:off x="3964093" y="3434796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FDCF1B64-1985-B84D-9D97-86AA30E095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4093" y="3434796"/>
                  <a:ext cx="454473" cy="454473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F86136F2-D88B-EB41-9536-32B0F55E26E1}"/>
                    </a:ext>
                  </a:extLst>
                </p:cNvPr>
                <p:cNvSpPr/>
                <p:nvPr/>
              </p:nvSpPr>
              <p:spPr>
                <a:xfrm>
                  <a:off x="4885459" y="1610229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altLang="zh-CN" b="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F86136F2-D88B-EB41-9536-32B0F55E26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5459" y="1610229"/>
                  <a:ext cx="454473" cy="454473"/>
                </a:xfrm>
                <a:prstGeom prst="ellipse">
                  <a:avLst/>
                </a:prstGeom>
                <a:blipFill>
                  <a:blip r:embed="rId17"/>
                  <a:stretch>
                    <a:fillRect l="-2564"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464649B8-A13D-6647-9C42-CCE6398AF546}"/>
                </a:ext>
              </a:extLst>
            </p:cNvPr>
            <p:cNvCxnSpPr>
              <a:cxnSpLocks/>
              <a:stCxn id="100" idx="7"/>
              <a:endCxn id="101" idx="3"/>
            </p:cNvCxnSpPr>
            <p:nvPr/>
          </p:nvCxnSpPr>
          <p:spPr>
            <a:xfrm flipV="1">
              <a:off x="4352010" y="1998146"/>
              <a:ext cx="600005" cy="15032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4DAAD4EF-8026-9F4F-9A24-388D4207CC96}"/>
                </a:ext>
              </a:extLst>
            </p:cNvPr>
            <p:cNvCxnSpPr>
              <a:cxnSpLocks/>
              <a:stCxn id="101" idx="7"/>
              <a:endCxn id="98" idx="4"/>
            </p:cNvCxnSpPr>
            <p:nvPr/>
          </p:nvCxnSpPr>
          <p:spPr>
            <a:xfrm flipV="1">
              <a:off x="5273376" y="698798"/>
              <a:ext cx="557172" cy="97798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urved Connector 103">
              <a:extLst>
                <a:ext uri="{FF2B5EF4-FFF2-40B4-BE49-F238E27FC236}">
                  <a16:creationId xmlns:a16="http://schemas.microsoft.com/office/drawing/2014/main" id="{58E4034B-0447-E640-A0D9-54146D0E4A57}"/>
                </a:ext>
              </a:extLst>
            </p:cNvPr>
            <p:cNvCxnSpPr>
              <a:cxnSpLocks/>
              <a:stCxn id="100" idx="0"/>
              <a:endCxn id="98" idx="2"/>
            </p:cNvCxnSpPr>
            <p:nvPr/>
          </p:nvCxnSpPr>
          <p:spPr>
            <a:xfrm rot="5400000" flipH="1" flipV="1">
              <a:off x="3415703" y="1247189"/>
              <a:ext cx="2963234" cy="1411981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70592B87-101F-A742-AD7C-1B43B8B7C603}"/>
                    </a:ext>
                  </a:extLst>
                </p:cNvPr>
                <p:cNvSpPr/>
                <p:nvPr/>
              </p:nvSpPr>
              <p:spPr>
                <a:xfrm>
                  <a:off x="5991228" y="3428999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altLang="zh-CN" sz="1400" b="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70592B87-101F-A742-AD7C-1B43B8B7C6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1228" y="3428999"/>
                  <a:ext cx="454473" cy="454473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7766F5FD-9DCA-CF44-8CB3-5AFE26459057}"/>
                    </a:ext>
                  </a:extLst>
                </p:cNvPr>
                <p:cNvSpPr/>
                <p:nvPr/>
              </p:nvSpPr>
              <p:spPr>
                <a:xfrm>
                  <a:off x="5603311" y="2384456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7766F5FD-9DCA-CF44-8CB3-5AFE264590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311" y="2384456"/>
                  <a:ext cx="454473" cy="454473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EE28EB80-124B-3741-8093-CAEA82F441BF}"/>
                </a:ext>
              </a:extLst>
            </p:cNvPr>
            <p:cNvCxnSpPr>
              <a:cxnSpLocks/>
              <a:stCxn id="100" idx="6"/>
              <a:endCxn id="106" idx="3"/>
            </p:cNvCxnSpPr>
            <p:nvPr/>
          </p:nvCxnSpPr>
          <p:spPr>
            <a:xfrm flipV="1">
              <a:off x="4418566" y="2772373"/>
              <a:ext cx="1251301" cy="8896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8608773D-7474-8247-84FA-4CD1B29A80F6}"/>
                </a:ext>
              </a:extLst>
            </p:cNvPr>
            <p:cNvCxnSpPr>
              <a:cxnSpLocks/>
              <a:stCxn id="98" idx="4"/>
              <a:endCxn id="106" idx="0"/>
            </p:cNvCxnSpPr>
            <p:nvPr/>
          </p:nvCxnSpPr>
          <p:spPr>
            <a:xfrm>
              <a:off x="5830548" y="698798"/>
              <a:ext cx="0" cy="168565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2EF92601-4C59-6041-8105-0942350CED86}"/>
                </a:ext>
              </a:extLst>
            </p:cNvPr>
            <p:cNvCxnSpPr>
              <a:cxnSpLocks/>
              <a:stCxn id="106" idx="5"/>
              <a:endCxn id="105" idx="0"/>
            </p:cNvCxnSpPr>
            <p:nvPr/>
          </p:nvCxnSpPr>
          <p:spPr>
            <a:xfrm>
              <a:off x="5991228" y="2772373"/>
              <a:ext cx="227237" cy="6566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EDF5DF8A-89E0-BD4F-9A7C-80DFD7F4BCC4}"/>
                </a:ext>
              </a:extLst>
            </p:cNvPr>
            <p:cNvCxnSpPr>
              <a:cxnSpLocks/>
              <a:stCxn id="100" idx="6"/>
              <a:endCxn id="105" idx="2"/>
            </p:cNvCxnSpPr>
            <p:nvPr/>
          </p:nvCxnSpPr>
          <p:spPr>
            <a:xfrm flipV="1">
              <a:off x="4418566" y="3656236"/>
              <a:ext cx="1572662" cy="57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C9B342E3-D89D-A64E-8450-0D87F23FEAA0}"/>
                </a:ext>
              </a:extLst>
            </p:cNvPr>
            <p:cNvGrpSpPr/>
            <p:nvPr/>
          </p:nvGrpSpPr>
          <p:grpSpPr>
            <a:xfrm>
              <a:off x="8426575" y="3619121"/>
              <a:ext cx="379022" cy="74222"/>
              <a:chOff x="6021779" y="3335563"/>
              <a:chExt cx="379022" cy="74222"/>
            </a:xfrm>
          </p:grpSpPr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41340F86-4D2D-2249-BB9B-4FEF0EB4E260}"/>
                  </a:ext>
                </a:extLst>
              </p:cNvPr>
              <p:cNvSpPr/>
              <p:nvPr/>
            </p:nvSpPr>
            <p:spPr>
              <a:xfrm flipH="1">
                <a:off x="6021779" y="3335563"/>
                <a:ext cx="74222" cy="74222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8F94A43B-DC13-2B48-AB39-9A4043C25336}"/>
                  </a:ext>
                </a:extLst>
              </p:cNvPr>
              <p:cNvSpPr/>
              <p:nvPr/>
            </p:nvSpPr>
            <p:spPr>
              <a:xfrm flipH="1">
                <a:off x="6174179" y="3335563"/>
                <a:ext cx="74222" cy="74222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1D62C0B2-E0D4-1042-8DF2-61C852F2B17C}"/>
                  </a:ext>
                </a:extLst>
              </p:cNvPr>
              <p:cNvSpPr/>
              <p:nvPr/>
            </p:nvSpPr>
            <p:spPr>
              <a:xfrm flipH="1">
                <a:off x="6326579" y="3335563"/>
                <a:ext cx="74222" cy="74222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0" dirty="0">
                  <a:solidFill>
                    <a:schemeClr val="accent5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CF001070-F7DF-5243-A651-CA16AFA816A7}"/>
                    </a:ext>
                  </a:extLst>
                </p:cNvPr>
                <p:cNvSpPr/>
                <p:nvPr/>
              </p:nvSpPr>
              <p:spPr>
                <a:xfrm>
                  <a:off x="7740284" y="3428997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en-US" altLang="zh-CN" sz="1400" b="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CF001070-F7DF-5243-A651-CA16AFA816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0284" y="3428997"/>
                  <a:ext cx="454473" cy="454473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CB3C917E-48DA-934E-9713-66F956E1152C}"/>
                    </a:ext>
                  </a:extLst>
                </p:cNvPr>
                <p:cNvSpPr/>
                <p:nvPr/>
              </p:nvSpPr>
              <p:spPr>
                <a:xfrm>
                  <a:off x="6616594" y="1620699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altLang="zh-CN" sz="1400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</m:oMath>
                    </m:oMathPara>
                  </a14:m>
                  <a:endParaRPr lang="en-US" altLang="zh-CN" sz="1400" b="1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CB3C917E-48DA-934E-9713-66F956E115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6594" y="1620699"/>
                  <a:ext cx="454473" cy="454473"/>
                </a:xfrm>
                <a:prstGeom prst="ellipse">
                  <a:avLst/>
                </a:prstGeom>
                <a:blipFill>
                  <a:blip r:embed="rId21"/>
                  <a:stretch>
                    <a:fillRect l="-5128"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82364D34-3F18-1744-A744-B2BEB354C0AD}"/>
                </a:ext>
              </a:extLst>
            </p:cNvPr>
            <p:cNvCxnSpPr>
              <a:cxnSpLocks/>
              <a:stCxn id="105" idx="6"/>
              <a:endCxn id="114" idx="3"/>
            </p:cNvCxnSpPr>
            <p:nvPr/>
          </p:nvCxnSpPr>
          <p:spPr>
            <a:xfrm flipV="1">
              <a:off x="6445701" y="2008616"/>
              <a:ext cx="237449" cy="164762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E59A51BE-309B-9C47-B397-2FA18654B5E4}"/>
                </a:ext>
              </a:extLst>
            </p:cNvPr>
            <p:cNvCxnSpPr>
              <a:cxnSpLocks/>
              <a:stCxn id="105" idx="6"/>
              <a:endCxn id="113" idx="2"/>
            </p:cNvCxnSpPr>
            <p:nvPr/>
          </p:nvCxnSpPr>
          <p:spPr>
            <a:xfrm flipV="1">
              <a:off x="6445701" y="3656234"/>
              <a:ext cx="1294583" cy="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82207F20-C6E7-2747-AB7E-C94DA764CFC3}"/>
                </a:ext>
              </a:extLst>
            </p:cNvPr>
            <p:cNvCxnSpPr>
              <a:cxnSpLocks/>
              <a:stCxn id="130" idx="5"/>
              <a:endCxn id="101" idx="2"/>
            </p:cNvCxnSpPr>
            <p:nvPr/>
          </p:nvCxnSpPr>
          <p:spPr>
            <a:xfrm>
              <a:off x="3933789" y="565686"/>
              <a:ext cx="951670" cy="127178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4D3CAC38-38EC-204C-89A9-47988FF9C21E}"/>
                </a:ext>
              </a:extLst>
            </p:cNvPr>
            <p:cNvCxnSpPr>
              <a:cxnSpLocks/>
              <a:stCxn id="98" idx="5"/>
              <a:endCxn id="114" idx="2"/>
            </p:cNvCxnSpPr>
            <p:nvPr/>
          </p:nvCxnSpPr>
          <p:spPr>
            <a:xfrm>
              <a:off x="5991228" y="632242"/>
              <a:ext cx="625366" cy="121569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20A5E1C7-6EBE-E044-A7B7-CDA9C1BEBC37}"/>
                    </a:ext>
                  </a:extLst>
                </p:cNvPr>
                <p:cNvSpPr/>
                <p:nvPr/>
              </p:nvSpPr>
              <p:spPr>
                <a:xfrm>
                  <a:off x="7335984" y="177769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</m:oMath>
                    </m:oMathPara>
                  </a14:m>
                  <a:endParaRPr lang="en-US" altLang="zh-CN" sz="1400" b="1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20A5E1C7-6EBE-E044-A7B7-CDA9C1BEBC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5984" y="177769"/>
                  <a:ext cx="454473" cy="454473"/>
                </a:xfrm>
                <a:prstGeom prst="ellipse">
                  <a:avLst/>
                </a:prstGeom>
                <a:blipFill>
                  <a:blip r:embed="rId22"/>
                  <a:stretch>
                    <a:fillRect l="-2564"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F825EA6A-84C2-274F-ACD6-DF67B612EB09}"/>
                </a:ext>
              </a:extLst>
            </p:cNvPr>
            <p:cNvCxnSpPr>
              <a:cxnSpLocks/>
              <a:stCxn id="114" idx="7"/>
              <a:endCxn id="119" idx="4"/>
            </p:cNvCxnSpPr>
            <p:nvPr/>
          </p:nvCxnSpPr>
          <p:spPr>
            <a:xfrm flipV="1">
              <a:off x="7004511" y="632242"/>
              <a:ext cx="558710" cy="105501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89870705-7E1A-8745-95CE-5B513F8856A0}"/>
                    </a:ext>
                  </a:extLst>
                </p:cNvPr>
                <p:cNvSpPr/>
                <p:nvPr/>
              </p:nvSpPr>
              <p:spPr>
                <a:xfrm>
                  <a:off x="7335983" y="2384455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zh-CN" sz="1400" b="1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89870705-7E1A-8745-95CE-5B513F8856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5983" y="2384455"/>
                  <a:ext cx="454473" cy="454473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60DCC551-E405-E240-ACE3-A23A34563E68}"/>
                </a:ext>
              </a:extLst>
            </p:cNvPr>
            <p:cNvCxnSpPr>
              <a:cxnSpLocks/>
              <a:stCxn id="105" idx="6"/>
              <a:endCxn id="121" idx="3"/>
            </p:cNvCxnSpPr>
            <p:nvPr/>
          </p:nvCxnSpPr>
          <p:spPr>
            <a:xfrm flipV="1">
              <a:off x="6445701" y="2772372"/>
              <a:ext cx="956838" cy="88386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5420E5A7-FF91-9347-89E9-D23A3221355B}"/>
                </a:ext>
              </a:extLst>
            </p:cNvPr>
            <p:cNvCxnSpPr>
              <a:cxnSpLocks/>
              <a:stCxn id="119" idx="4"/>
              <a:endCxn id="121" idx="0"/>
            </p:cNvCxnSpPr>
            <p:nvPr/>
          </p:nvCxnSpPr>
          <p:spPr>
            <a:xfrm flipH="1">
              <a:off x="7563220" y="632242"/>
              <a:ext cx="1" cy="175221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8974C94F-70DF-CE42-B4E2-E2C07B14168D}"/>
                </a:ext>
              </a:extLst>
            </p:cNvPr>
            <p:cNvCxnSpPr>
              <a:cxnSpLocks/>
              <a:stCxn id="121" idx="5"/>
              <a:endCxn id="113" idx="0"/>
            </p:cNvCxnSpPr>
            <p:nvPr/>
          </p:nvCxnSpPr>
          <p:spPr>
            <a:xfrm>
              <a:off x="7723900" y="2772372"/>
              <a:ext cx="243621" cy="65662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urved Connector 124">
              <a:extLst>
                <a:ext uri="{FF2B5EF4-FFF2-40B4-BE49-F238E27FC236}">
                  <a16:creationId xmlns:a16="http://schemas.microsoft.com/office/drawing/2014/main" id="{2CB26B29-CCC4-0F48-A639-CC2B458B2A9C}"/>
                </a:ext>
              </a:extLst>
            </p:cNvPr>
            <p:cNvCxnSpPr>
              <a:cxnSpLocks/>
              <a:stCxn id="105" idx="0"/>
              <a:endCxn id="119" idx="2"/>
            </p:cNvCxnSpPr>
            <p:nvPr/>
          </p:nvCxnSpPr>
          <p:spPr>
            <a:xfrm rot="5400000" flipH="1" flipV="1">
              <a:off x="5265228" y="1358244"/>
              <a:ext cx="3023993" cy="1117519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AE7D2E76-5AB7-9E4E-B665-23C22EC76FE1}"/>
                    </a:ext>
                  </a:extLst>
                </p:cNvPr>
                <p:cNvSpPr/>
                <p:nvPr/>
              </p:nvSpPr>
              <p:spPr>
                <a:xfrm>
                  <a:off x="2201116" y="3428999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altLang="zh-CN" sz="1400" b="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AE7D2E76-5AB7-9E4E-B665-23C22EC76F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1116" y="3428999"/>
                  <a:ext cx="454473" cy="454473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B35339C8-A3B3-E44E-919C-839CB8E39481}"/>
                    </a:ext>
                  </a:extLst>
                </p:cNvPr>
                <p:cNvSpPr/>
                <p:nvPr/>
              </p:nvSpPr>
              <p:spPr>
                <a:xfrm>
                  <a:off x="2826482" y="1620699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altLang="zh-CN" sz="1400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</m:oMath>
                    </m:oMathPara>
                  </a14:m>
                  <a:endParaRPr lang="en-US" altLang="zh-CN" sz="1400" b="1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B35339C8-A3B3-E44E-919C-839CB8E394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6482" y="1620699"/>
                  <a:ext cx="454473" cy="454473"/>
                </a:xfrm>
                <a:prstGeom prst="ellipse">
                  <a:avLst/>
                </a:prstGeom>
                <a:blipFill>
                  <a:blip r:embed="rId25"/>
                  <a:stretch>
                    <a:fillRect l="-7692"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77CD9835-2DE2-3E45-A6DC-4BA31253E724}"/>
                </a:ext>
              </a:extLst>
            </p:cNvPr>
            <p:cNvCxnSpPr>
              <a:cxnSpLocks/>
              <a:stCxn id="126" idx="6"/>
              <a:endCxn id="127" idx="3"/>
            </p:cNvCxnSpPr>
            <p:nvPr/>
          </p:nvCxnSpPr>
          <p:spPr>
            <a:xfrm flipV="1">
              <a:off x="2655589" y="2008616"/>
              <a:ext cx="237449" cy="164762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CAD40F96-85BA-0346-9854-340A8D11CFD4}"/>
                </a:ext>
              </a:extLst>
            </p:cNvPr>
            <p:cNvCxnSpPr>
              <a:cxnSpLocks/>
              <a:stCxn id="126" idx="6"/>
              <a:endCxn id="100" idx="2"/>
            </p:cNvCxnSpPr>
            <p:nvPr/>
          </p:nvCxnSpPr>
          <p:spPr>
            <a:xfrm>
              <a:off x="2655589" y="3656236"/>
              <a:ext cx="1308504" cy="57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Oval 129">
                  <a:extLst>
                    <a:ext uri="{FF2B5EF4-FFF2-40B4-BE49-F238E27FC236}">
                      <a16:creationId xmlns:a16="http://schemas.microsoft.com/office/drawing/2014/main" id="{7639F250-2A6D-F24B-AAA3-F61265D5EA65}"/>
                    </a:ext>
                  </a:extLst>
                </p:cNvPr>
                <p:cNvSpPr/>
                <p:nvPr/>
              </p:nvSpPr>
              <p:spPr>
                <a:xfrm>
                  <a:off x="3545872" y="177769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</m:oMath>
                    </m:oMathPara>
                  </a14:m>
                  <a:endParaRPr lang="en-US" altLang="zh-CN" sz="1400" b="1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130" name="Oval 129">
                  <a:extLst>
                    <a:ext uri="{FF2B5EF4-FFF2-40B4-BE49-F238E27FC236}">
                      <a16:creationId xmlns:a16="http://schemas.microsoft.com/office/drawing/2014/main" id="{7639F250-2A6D-F24B-AAA3-F61265D5EA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5872" y="177769"/>
                  <a:ext cx="454473" cy="454473"/>
                </a:xfrm>
                <a:prstGeom prst="ellipse">
                  <a:avLst/>
                </a:prstGeom>
                <a:blipFill>
                  <a:blip r:embed="rId26"/>
                  <a:stretch>
                    <a:fillRect l="-5263"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9749EEB1-D097-CC49-B276-A1207DE0CA51}"/>
                </a:ext>
              </a:extLst>
            </p:cNvPr>
            <p:cNvCxnSpPr>
              <a:cxnSpLocks/>
              <a:stCxn id="127" idx="7"/>
              <a:endCxn id="130" idx="4"/>
            </p:cNvCxnSpPr>
            <p:nvPr/>
          </p:nvCxnSpPr>
          <p:spPr>
            <a:xfrm flipV="1">
              <a:off x="3214399" y="632242"/>
              <a:ext cx="558710" cy="105501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7153CF7C-65C8-594C-B91C-C88F9072E361}"/>
                    </a:ext>
                  </a:extLst>
                </p:cNvPr>
                <p:cNvSpPr/>
                <p:nvPr/>
              </p:nvSpPr>
              <p:spPr>
                <a:xfrm>
                  <a:off x="3545871" y="2384455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zh-CN" sz="1400" b="1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7153CF7C-65C8-594C-B91C-C88F9072E3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5871" y="2384455"/>
                  <a:ext cx="454473" cy="454473"/>
                </a:xfrm>
                <a:prstGeom prst="ellipse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F1F659F3-6982-0440-BE5D-98B3ED3BC2A7}"/>
                </a:ext>
              </a:extLst>
            </p:cNvPr>
            <p:cNvCxnSpPr>
              <a:cxnSpLocks/>
              <a:stCxn id="126" idx="6"/>
              <a:endCxn id="132" idx="3"/>
            </p:cNvCxnSpPr>
            <p:nvPr/>
          </p:nvCxnSpPr>
          <p:spPr>
            <a:xfrm flipV="1">
              <a:off x="2655589" y="2772372"/>
              <a:ext cx="956838" cy="88386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C53188E8-D4C0-5C46-B320-8C39B6253064}"/>
                </a:ext>
              </a:extLst>
            </p:cNvPr>
            <p:cNvCxnSpPr>
              <a:cxnSpLocks/>
              <a:stCxn id="130" idx="4"/>
              <a:endCxn id="132" idx="0"/>
            </p:cNvCxnSpPr>
            <p:nvPr/>
          </p:nvCxnSpPr>
          <p:spPr>
            <a:xfrm flipH="1">
              <a:off x="3773108" y="632242"/>
              <a:ext cx="1" cy="175221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49C63FB7-2BE4-654D-9BEC-C9BF43D4EBA8}"/>
                </a:ext>
              </a:extLst>
            </p:cNvPr>
            <p:cNvCxnSpPr>
              <a:cxnSpLocks/>
              <a:stCxn id="132" idx="5"/>
              <a:endCxn id="100" idx="0"/>
            </p:cNvCxnSpPr>
            <p:nvPr/>
          </p:nvCxnSpPr>
          <p:spPr>
            <a:xfrm>
              <a:off x="3933788" y="2772372"/>
              <a:ext cx="257542" cy="66242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urved Connector 136">
              <a:extLst>
                <a:ext uri="{FF2B5EF4-FFF2-40B4-BE49-F238E27FC236}">
                  <a16:creationId xmlns:a16="http://schemas.microsoft.com/office/drawing/2014/main" id="{5A78C0CE-604E-BE4E-A168-C7D64A9E2A41}"/>
                </a:ext>
              </a:extLst>
            </p:cNvPr>
            <p:cNvCxnSpPr>
              <a:cxnSpLocks/>
              <a:stCxn id="126" idx="0"/>
              <a:endCxn id="130" idx="2"/>
            </p:cNvCxnSpPr>
            <p:nvPr/>
          </p:nvCxnSpPr>
          <p:spPr>
            <a:xfrm rot="5400000" flipH="1" flipV="1">
              <a:off x="1475116" y="1358244"/>
              <a:ext cx="3023993" cy="1117519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7368ED39-FEA5-9E41-9BE7-FAFE4E935E90}"/>
              </a:ext>
            </a:extLst>
          </p:cNvPr>
          <p:cNvGrpSpPr/>
          <p:nvPr/>
        </p:nvGrpSpPr>
        <p:grpSpPr>
          <a:xfrm>
            <a:off x="1616467" y="1694220"/>
            <a:ext cx="10855633" cy="5923225"/>
            <a:chOff x="5976714" y="1705911"/>
            <a:chExt cx="10855633" cy="59232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Oval 235">
                  <a:extLst>
                    <a:ext uri="{FF2B5EF4-FFF2-40B4-BE49-F238E27FC236}">
                      <a16:creationId xmlns:a16="http://schemas.microsoft.com/office/drawing/2014/main" id="{CEB85B6A-B423-7941-83EF-6B3807A57398}"/>
                    </a:ext>
                  </a:extLst>
                </p:cNvPr>
                <p:cNvSpPr/>
                <p:nvPr/>
              </p:nvSpPr>
              <p:spPr>
                <a:xfrm>
                  <a:off x="14145060" y="4976902"/>
                  <a:ext cx="454473" cy="454473"/>
                </a:xfrm>
                <a:prstGeom prst="ellipse">
                  <a:avLst/>
                </a:prstGeom>
                <a:ln w="28575">
                  <a:solidFill>
                    <a:srgbClr val="A400C8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oMath>
                    </m:oMathPara>
                  </a14:m>
                  <a:endParaRPr lang="en-US" altLang="zh-CN" sz="1400" b="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236" name="Oval 235">
                  <a:extLst>
                    <a:ext uri="{FF2B5EF4-FFF2-40B4-BE49-F238E27FC236}">
                      <a16:creationId xmlns:a16="http://schemas.microsoft.com/office/drawing/2014/main" id="{CEB85B6A-B423-7941-83EF-6B3807A573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45060" y="4976902"/>
                  <a:ext cx="454473" cy="454473"/>
                </a:xfrm>
                <a:prstGeom prst="ellipse">
                  <a:avLst/>
                </a:prstGeom>
                <a:blipFill>
                  <a:blip r:embed="rId28"/>
                  <a:stretch>
                    <a:fillRect l="-5128"/>
                  </a:stretch>
                </a:blipFill>
                <a:ln w="28575">
                  <a:solidFill>
                    <a:srgbClr val="A400C8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11E2554F-26F5-864F-95AA-B1D0AC29D2C7}"/>
                </a:ext>
              </a:extLst>
            </p:cNvPr>
            <p:cNvCxnSpPr>
              <a:cxnSpLocks/>
              <a:stCxn id="271" idx="6"/>
              <a:endCxn id="236" idx="2"/>
            </p:cNvCxnSpPr>
            <p:nvPr/>
          </p:nvCxnSpPr>
          <p:spPr>
            <a:xfrm>
              <a:off x="12211104" y="5204137"/>
              <a:ext cx="1933956" cy="2"/>
            </a:xfrm>
            <a:prstGeom prst="straightConnector1">
              <a:avLst/>
            </a:prstGeom>
            <a:ln w="38100">
              <a:solidFill>
                <a:srgbClr val="ED321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9" name="Oval 238">
                  <a:extLst>
                    <a:ext uri="{FF2B5EF4-FFF2-40B4-BE49-F238E27FC236}">
                      <a16:creationId xmlns:a16="http://schemas.microsoft.com/office/drawing/2014/main" id="{C8DE474A-A722-5C4A-A627-42A75257894E}"/>
                    </a:ext>
                  </a:extLst>
                </p:cNvPr>
                <p:cNvSpPr/>
                <p:nvPr/>
              </p:nvSpPr>
              <p:spPr>
                <a:xfrm>
                  <a:off x="14145060" y="3149962"/>
                  <a:ext cx="454473" cy="454473"/>
                </a:xfrm>
                <a:prstGeom prst="ellipse">
                  <a:avLst/>
                </a:prstGeom>
                <a:ln w="28575">
                  <a:solidFill>
                    <a:srgbClr val="A400C8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altLang="zh-CN" sz="1400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</m:oMath>
                    </m:oMathPara>
                  </a14:m>
                  <a:endParaRPr lang="en-US" altLang="zh-CN" sz="1400" b="1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239" name="Oval 238">
                  <a:extLst>
                    <a:ext uri="{FF2B5EF4-FFF2-40B4-BE49-F238E27FC236}">
                      <a16:creationId xmlns:a16="http://schemas.microsoft.com/office/drawing/2014/main" id="{C8DE474A-A722-5C4A-A627-42A7525789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45060" y="3149962"/>
                  <a:ext cx="454473" cy="454473"/>
                </a:xfrm>
                <a:prstGeom prst="ellipse">
                  <a:avLst/>
                </a:prstGeom>
                <a:blipFill>
                  <a:blip r:embed="rId29"/>
                  <a:stretch>
                    <a:fillRect l="-5128"/>
                  </a:stretch>
                </a:blipFill>
                <a:ln w="28575">
                  <a:solidFill>
                    <a:srgbClr val="A400C8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0" name="Straight Arrow Connector 239">
              <a:extLst>
                <a:ext uri="{FF2B5EF4-FFF2-40B4-BE49-F238E27FC236}">
                  <a16:creationId xmlns:a16="http://schemas.microsoft.com/office/drawing/2014/main" id="{533EACD7-8767-E146-94E7-00EA53111C7C}"/>
                </a:ext>
              </a:extLst>
            </p:cNvPr>
            <p:cNvCxnSpPr>
              <a:cxnSpLocks/>
              <a:stCxn id="269" idx="5"/>
              <a:endCxn id="239" idx="2"/>
            </p:cNvCxnSpPr>
            <p:nvPr/>
          </p:nvCxnSpPr>
          <p:spPr>
            <a:xfrm>
              <a:off x="12147662" y="2111114"/>
              <a:ext cx="1997398" cy="1266085"/>
            </a:xfrm>
            <a:prstGeom prst="straightConnector1">
              <a:avLst/>
            </a:prstGeom>
            <a:ln w="38100">
              <a:solidFill>
                <a:srgbClr val="ED321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1" name="Oval 240">
                  <a:extLst>
                    <a:ext uri="{FF2B5EF4-FFF2-40B4-BE49-F238E27FC236}">
                      <a16:creationId xmlns:a16="http://schemas.microsoft.com/office/drawing/2014/main" id="{261B54C0-657F-524B-BDDE-B797EF0506AE}"/>
                    </a:ext>
                  </a:extLst>
                </p:cNvPr>
                <p:cNvSpPr/>
                <p:nvPr/>
              </p:nvSpPr>
              <p:spPr>
                <a:xfrm>
                  <a:off x="15223119" y="1723199"/>
                  <a:ext cx="454473" cy="454473"/>
                </a:xfrm>
                <a:prstGeom prst="ellips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</m:oMath>
                    </m:oMathPara>
                  </a14:m>
                  <a:endParaRPr lang="en-US" altLang="zh-CN" i="1" dirty="0">
                    <a:solidFill>
                      <a:schemeClr val="accent5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41" name="Oval 240">
                  <a:extLst>
                    <a:ext uri="{FF2B5EF4-FFF2-40B4-BE49-F238E27FC236}">
                      <a16:creationId xmlns:a16="http://schemas.microsoft.com/office/drawing/2014/main" id="{261B54C0-657F-524B-BDDE-B797EF0506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23119" y="1723199"/>
                  <a:ext cx="454473" cy="454473"/>
                </a:xfrm>
                <a:prstGeom prst="ellipse">
                  <a:avLst/>
                </a:prstGeom>
                <a:blipFill>
                  <a:blip r:embed="rId30"/>
                  <a:stretch>
                    <a:fillRect l="-17949" r="-2564"/>
                  </a:stretch>
                </a:blipFill>
                <a:ln w="28575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2" name="Straight Arrow Connector 241">
              <a:extLst>
                <a:ext uri="{FF2B5EF4-FFF2-40B4-BE49-F238E27FC236}">
                  <a16:creationId xmlns:a16="http://schemas.microsoft.com/office/drawing/2014/main" id="{920FCC37-30D8-894A-8EB8-BC7190EC7B43}"/>
                </a:ext>
              </a:extLst>
            </p:cNvPr>
            <p:cNvCxnSpPr>
              <a:cxnSpLocks/>
              <a:stCxn id="239" idx="7"/>
              <a:endCxn id="241" idx="2"/>
            </p:cNvCxnSpPr>
            <p:nvPr/>
          </p:nvCxnSpPr>
          <p:spPr>
            <a:xfrm flipV="1">
              <a:off x="14532977" y="1950436"/>
              <a:ext cx="690142" cy="1266082"/>
            </a:xfrm>
            <a:prstGeom prst="straightConnector1">
              <a:avLst/>
            </a:prstGeom>
            <a:ln w="38100">
              <a:solidFill>
                <a:srgbClr val="A400C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" name="Oval 242">
                  <a:extLst>
                    <a:ext uri="{FF2B5EF4-FFF2-40B4-BE49-F238E27FC236}">
                      <a16:creationId xmlns:a16="http://schemas.microsoft.com/office/drawing/2014/main" id="{A8712D94-335A-714D-AE2E-4260EB0F2C76}"/>
                    </a:ext>
                  </a:extLst>
                </p:cNvPr>
                <p:cNvSpPr/>
                <p:nvPr/>
              </p:nvSpPr>
              <p:spPr>
                <a:xfrm>
                  <a:off x="15220005" y="4976902"/>
                  <a:ext cx="454473" cy="454473"/>
                </a:xfrm>
                <a:prstGeom prst="ellips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oMath>
                    </m:oMathPara>
                  </a14:m>
                  <a:endParaRPr lang="en-US" altLang="zh-CN" i="1" dirty="0">
                    <a:solidFill>
                      <a:schemeClr val="accent5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43" name="Oval 242">
                  <a:extLst>
                    <a:ext uri="{FF2B5EF4-FFF2-40B4-BE49-F238E27FC236}">
                      <a16:creationId xmlns:a16="http://schemas.microsoft.com/office/drawing/2014/main" id="{A8712D94-335A-714D-AE2E-4260EB0F2C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20005" y="4976902"/>
                  <a:ext cx="454473" cy="454473"/>
                </a:xfrm>
                <a:prstGeom prst="ellipse">
                  <a:avLst/>
                </a:prstGeom>
                <a:blipFill>
                  <a:blip r:embed="rId31"/>
                  <a:stretch>
                    <a:fillRect l="-17949" r="-2564"/>
                  </a:stretch>
                </a:blipFill>
                <a:ln w="28575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5" name="Oval 244">
                  <a:extLst>
                    <a:ext uri="{FF2B5EF4-FFF2-40B4-BE49-F238E27FC236}">
                      <a16:creationId xmlns:a16="http://schemas.microsoft.com/office/drawing/2014/main" id="{01CC5270-E626-734E-A279-9BCC09F248FB}"/>
                    </a:ext>
                  </a:extLst>
                </p:cNvPr>
                <p:cNvSpPr/>
                <p:nvPr/>
              </p:nvSpPr>
              <p:spPr>
                <a:xfrm>
                  <a:off x="12909431" y="7174663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altLang="zh-CN" sz="1400" b="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245" name="Oval 244">
                  <a:extLst>
                    <a:ext uri="{FF2B5EF4-FFF2-40B4-BE49-F238E27FC236}">
                      <a16:creationId xmlns:a16="http://schemas.microsoft.com/office/drawing/2014/main" id="{01CC5270-E626-734E-A279-9BCC09F248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09431" y="7174663"/>
                  <a:ext cx="454473" cy="454473"/>
                </a:xfrm>
                <a:prstGeom prst="ellipse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0" name="Oval 249">
                  <a:extLst>
                    <a:ext uri="{FF2B5EF4-FFF2-40B4-BE49-F238E27FC236}">
                      <a16:creationId xmlns:a16="http://schemas.microsoft.com/office/drawing/2014/main" id="{09BF0EF3-BE91-F743-BCD9-1762C2F5A538}"/>
                    </a:ext>
                  </a:extLst>
                </p:cNvPr>
                <p:cNvSpPr/>
                <p:nvPr/>
              </p:nvSpPr>
              <p:spPr>
                <a:xfrm>
                  <a:off x="16377874" y="7157376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en-US" altLang="zh-CN" sz="1400" b="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250" name="Oval 249">
                  <a:extLst>
                    <a:ext uri="{FF2B5EF4-FFF2-40B4-BE49-F238E27FC236}">
                      <a16:creationId xmlns:a16="http://schemas.microsoft.com/office/drawing/2014/main" id="{09BF0EF3-BE91-F743-BCD9-1762C2F5A5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77874" y="7157376"/>
                  <a:ext cx="454473" cy="454473"/>
                </a:xfrm>
                <a:prstGeom prst="ellipse">
                  <a:avLst/>
                </a:prstGeom>
                <a:blipFill>
                  <a:blip r:embed="rId33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C396A966-138B-084E-9F36-E02E850E97BB}"/>
                </a:ext>
              </a:extLst>
            </p:cNvPr>
            <p:cNvCxnSpPr>
              <a:cxnSpLocks/>
              <a:stCxn id="245" idx="6"/>
              <a:endCxn id="250" idx="2"/>
            </p:cNvCxnSpPr>
            <p:nvPr/>
          </p:nvCxnSpPr>
          <p:spPr>
            <a:xfrm flipV="1">
              <a:off x="13363904" y="7384613"/>
              <a:ext cx="3013970" cy="1728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2" name="Oval 251">
                  <a:extLst>
                    <a:ext uri="{FF2B5EF4-FFF2-40B4-BE49-F238E27FC236}">
                      <a16:creationId xmlns:a16="http://schemas.microsoft.com/office/drawing/2014/main" id="{4C25FB3E-CC11-3545-9E67-B67346C5B822}"/>
                    </a:ext>
                  </a:extLst>
                </p:cNvPr>
                <p:cNvSpPr/>
                <p:nvPr/>
              </p:nvSpPr>
              <p:spPr>
                <a:xfrm>
                  <a:off x="15222345" y="6094931"/>
                  <a:ext cx="454473" cy="454473"/>
                </a:xfrm>
                <a:prstGeom prst="ellips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bSup>
                      </m:oMath>
                    </m:oMathPara>
                  </a14:m>
                  <a:endParaRPr lang="en-US" altLang="zh-CN" i="1" dirty="0">
                    <a:solidFill>
                      <a:schemeClr val="accent5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52" name="Oval 251">
                  <a:extLst>
                    <a:ext uri="{FF2B5EF4-FFF2-40B4-BE49-F238E27FC236}">
                      <a16:creationId xmlns:a16="http://schemas.microsoft.com/office/drawing/2014/main" id="{4C25FB3E-CC11-3545-9E67-B67346C5B8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22345" y="6094931"/>
                  <a:ext cx="454473" cy="454473"/>
                </a:xfrm>
                <a:prstGeom prst="ellipse">
                  <a:avLst/>
                </a:prstGeom>
                <a:blipFill>
                  <a:blip r:embed="rId34"/>
                  <a:stretch>
                    <a:fillRect l="-17949" r="-2564"/>
                  </a:stretch>
                </a:blipFill>
                <a:ln w="28575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3" name="Straight Arrow Connector 252">
              <a:extLst>
                <a:ext uri="{FF2B5EF4-FFF2-40B4-BE49-F238E27FC236}">
                  <a16:creationId xmlns:a16="http://schemas.microsoft.com/office/drawing/2014/main" id="{5AA35B82-0549-384D-96D6-6EFB6C2E140F}"/>
                </a:ext>
              </a:extLst>
            </p:cNvPr>
            <p:cNvCxnSpPr>
              <a:cxnSpLocks/>
              <a:stCxn id="245" idx="6"/>
              <a:endCxn id="252" idx="2"/>
            </p:cNvCxnSpPr>
            <p:nvPr/>
          </p:nvCxnSpPr>
          <p:spPr>
            <a:xfrm flipV="1">
              <a:off x="13363904" y="6322168"/>
              <a:ext cx="1858441" cy="107973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>
              <a:extLst>
                <a:ext uri="{FF2B5EF4-FFF2-40B4-BE49-F238E27FC236}">
                  <a16:creationId xmlns:a16="http://schemas.microsoft.com/office/drawing/2014/main" id="{ED3EDD3F-D3D4-B044-89CB-EF7213097794}"/>
                </a:ext>
              </a:extLst>
            </p:cNvPr>
            <p:cNvCxnSpPr>
              <a:cxnSpLocks/>
              <a:stCxn id="252" idx="5"/>
              <a:endCxn id="250" idx="0"/>
            </p:cNvCxnSpPr>
            <p:nvPr/>
          </p:nvCxnSpPr>
          <p:spPr>
            <a:xfrm>
              <a:off x="15610262" y="6482848"/>
              <a:ext cx="994849" cy="674528"/>
            </a:xfrm>
            <a:prstGeom prst="straightConnector1">
              <a:avLst/>
            </a:prstGeom>
            <a:ln w="38100">
              <a:solidFill>
                <a:srgbClr val="ED321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urved Connector 255">
              <a:extLst>
                <a:ext uri="{FF2B5EF4-FFF2-40B4-BE49-F238E27FC236}">
                  <a16:creationId xmlns:a16="http://schemas.microsoft.com/office/drawing/2014/main" id="{9A441861-8E83-124B-AD1B-0F07D9EA4230}"/>
                </a:ext>
              </a:extLst>
            </p:cNvPr>
            <p:cNvCxnSpPr>
              <a:cxnSpLocks/>
              <a:stCxn id="245" idx="0"/>
              <a:endCxn id="241" idx="2"/>
            </p:cNvCxnSpPr>
            <p:nvPr/>
          </p:nvCxnSpPr>
          <p:spPr>
            <a:xfrm rot="5400000" flipH="1" flipV="1">
              <a:off x="11567780" y="3519325"/>
              <a:ext cx="5224227" cy="2086451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>
              <a:extLst>
                <a:ext uri="{FF2B5EF4-FFF2-40B4-BE49-F238E27FC236}">
                  <a16:creationId xmlns:a16="http://schemas.microsoft.com/office/drawing/2014/main" id="{522C5D11-4DC8-2A44-87E6-1E51D4D2731B}"/>
                </a:ext>
              </a:extLst>
            </p:cNvPr>
            <p:cNvCxnSpPr>
              <a:cxnSpLocks/>
              <a:stCxn id="245" idx="0"/>
              <a:endCxn id="239" idx="2"/>
            </p:cNvCxnSpPr>
            <p:nvPr/>
          </p:nvCxnSpPr>
          <p:spPr>
            <a:xfrm flipV="1">
              <a:off x="13136668" y="3377199"/>
              <a:ext cx="1008392" cy="379746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>
              <a:extLst>
                <a:ext uri="{FF2B5EF4-FFF2-40B4-BE49-F238E27FC236}">
                  <a16:creationId xmlns:a16="http://schemas.microsoft.com/office/drawing/2014/main" id="{5EAF20F0-E14D-AC45-A728-E21E44BEBF20}"/>
                </a:ext>
              </a:extLst>
            </p:cNvPr>
            <p:cNvCxnSpPr>
              <a:cxnSpLocks/>
              <a:stCxn id="245" idx="0"/>
              <a:endCxn id="236" idx="2"/>
            </p:cNvCxnSpPr>
            <p:nvPr/>
          </p:nvCxnSpPr>
          <p:spPr>
            <a:xfrm flipV="1">
              <a:off x="13136668" y="5204139"/>
              <a:ext cx="1008392" cy="197052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>
              <a:extLst>
                <a:ext uri="{FF2B5EF4-FFF2-40B4-BE49-F238E27FC236}">
                  <a16:creationId xmlns:a16="http://schemas.microsoft.com/office/drawing/2014/main" id="{16FABE70-734D-4B41-AC71-848F9667FA17}"/>
                </a:ext>
              </a:extLst>
            </p:cNvPr>
            <p:cNvCxnSpPr>
              <a:cxnSpLocks/>
              <a:stCxn id="245" idx="6"/>
              <a:endCxn id="243" idx="2"/>
            </p:cNvCxnSpPr>
            <p:nvPr/>
          </p:nvCxnSpPr>
          <p:spPr>
            <a:xfrm flipV="1">
              <a:off x="13363904" y="5204139"/>
              <a:ext cx="1856101" cy="21977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>
              <a:extLst>
                <a:ext uri="{FF2B5EF4-FFF2-40B4-BE49-F238E27FC236}">
                  <a16:creationId xmlns:a16="http://schemas.microsoft.com/office/drawing/2014/main" id="{4E7B8E30-B29B-D242-A9BE-20896D3C8D11}"/>
                </a:ext>
              </a:extLst>
            </p:cNvPr>
            <p:cNvCxnSpPr>
              <a:cxnSpLocks/>
              <a:stCxn id="241" idx="4"/>
              <a:endCxn id="243" idx="0"/>
            </p:cNvCxnSpPr>
            <p:nvPr/>
          </p:nvCxnSpPr>
          <p:spPr>
            <a:xfrm flipH="1">
              <a:off x="15447242" y="2177672"/>
              <a:ext cx="3114" cy="2799230"/>
            </a:xfrm>
            <a:prstGeom prst="straightConnector1">
              <a:avLst/>
            </a:prstGeom>
            <a:ln w="38100">
              <a:solidFill>
                <a:srgbClr val="ED321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>
              <a:extLst>
                <a:ext uri="{FF2B5EF4-FFF2-40B4-BE49-F238E27FC236}">
                  <a16:creationId xmlns:a16="http://schemas.microsoft.com/office/drawing/2014/main" id="{51D58E7F-C89F-AD42-A4DA-06AE9F247E51}"/>
                </a:ext>
              </a:extLst>
            </p:cNvPr>
            <p:cNvCxnSpPr>
              <a:cxnSpLocks/>
              <a:stCxn id="236" idx="6"/>
              <a:endCxn id="243" idx="2"/>
            </p:cNvCxnSpPr>
            <p:nvPr/>
          </p:nvCxnSpPr>
          <p:spPr>
            <a:xfrm>
              <a:off x="14599533" y="5204139"/>
              <a:ext cx="620472" cy="0"/>
            </a:xfrm>
            <a:prstGeom prst="straightConnector1">
              <a:avLst/>
            </a:prstGeom>
            <a:ln w="38100">
              <a:solidFill>
                <a:srgbClr val="A400C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6A2AEA15-0FD2-754B-9A6D-36AFD53C620C}"/>
                </a:ext>
              </a:extLst>
            </p:cNvPr>
            <p:cNvCxnSpPr>
              <a:cxnSpLocks/>
              <a:stCxn id="236" idx="0"/>
              <a:endCxn id="239" idx="4"/>
            </p:cNvCxnSpPr>
            <p:nvPr/>
          </p:nvCxnSpPr>
          <p:spPr>
            <a:xfrm flipV="1">
              <a:off x="14372297" y="3604435"/>
              <a:ext cx="0" cy="1372467"/>
            </a:xfrm>
            <a:prstGeom prst="straightConnector1">
              <a:avLst/>
            </a:prstGeom>
            <a:ln w="38100">
              <a:solidFill>
                <a:srgbClr val="A400C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>
              <a:extLst>
                <a:ext uri="{FF2B5EF4-FFF2-40B4-BE49-F238E27FC236}">
                  <a16:creationId xmlns:a16="http://schemas.microsoft.com/office/drawing/2014/main" id="{06718CD3-5E86-CF42-A5F3-F729DC5E269C}"/>
                </a:ext>
              </a:extLst>
            </p:cNvPr>
            <p:cNvCxnSpPr>
              <a:cxnSpLocks/>
              <a:stCxn id="243" idx="4"/>
              <a:endCxn id="252" idx="0"/>
            </p:cNvCxnSpPr>
            <p:nvPr/>
          </p:nvCxnSpPr>
          <p:spPr>
            <a:xfrm>
              <a:off x="15447242" y="5431375"/>
              <a:ext cx="2340" cy="663556"/>
            </a:xfrm>
            <a:prstGeom prst="straightConnector1">
              <a:avLst/>
            </a:prstGeom>
            <a:ln w="38100">
              <a:solidFill>
                <a:srgbClr val="ED321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Oval 266">
                  <a:extLst>
                    <a:ext uri="{FF2B5EF4-FFF2-40B4-BE49-F238E27FC236}">
                      <a16:creationId xmlns:a16="http://schemas.microsoft.com/office/drawing/2014/main" id="{9F8D5F32-693D-B04A-B868-8CEF404B8955}"/>
                    </a:ext>
                  </a:extLst>
                </p:cNvPr>
                <p:cNvSpPr/>
                <p:nvPr/>
              </p:nvSpPr>
              <p:spPr>
                <a:xfrm>
                  <a:off x="10681686" y="4976900"/>
                  <a:ext cx="454473" cy="454473"/>
                </a:xfrm>
                <a:prstGeom prst="ellipse">
                  <a:avLst/>
                </a:prstGeom>
                <a:ln w="28575">
                  <a:solidFill>
                    <a:srgbClr val="A400C8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oMath>
                    </m:oMathPara>
                  </a14:m>
                  <a:endParaRPr lang="en-US" altLang="zh-CN" sz="1400" b="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267" name="Oval 266">
                  <a:extLst>
                    <a:ext uri="{FF2B5EF4-FFF2-40B4-BE49-F238E27FC236}">
                      <a16:creationId xmlns:a16="http://schemas.microsoft.com/office/drawing/2014/main" id="{9F8D5F32-693D-B04A-B868-8CEF404B89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81686" y="4976900"/>
                  <a:ext cx="454473" cy="454473"/>
                </a:xfrm>
                <a:prstGeom prst="ellipse">
                  <a:avLst/>
                </a:prstGeom>
                <a:blipFill>
                  <a:blip r:embed="rId35"/>
                  <a:stretch>
                    <a:fillRect/>
                  </a:stretch>
                </a:blipFill>
                <a:ln w="28575">
                  <a:solidFill>
                    <a:srgbClr val="A400C8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Oval 267">
                  <a:extLst>
                    <a:ext uri="{FF2B5EF4-FFF2-40B4-BE49-F238E27FC236}">
                      <a16:creationId xmlns:a16="http://schemas.microsoft.com/office/drawing/2014/main" id="{442D2D99-AFAB-414E-BA45-203C35C2D392}"/>
                    </a:ext>
                  </a:extLst>
                </p:cNvPr>
                <p:cNvSpPr/>
                <p:nvPr/>
              </p:nvSpPr>
              <p:spPr>
                <a:xfrm>
                  <a:off x="10681686" y="3149960"/>
                  <a:ext cx="454473" cy="454473"/>
                </a:xfrm>
                <a:prstGeom prst="ellipse">
                  <a:avLst/>
                </a:prstGeom>
                <a:ln w="28575">
                  <a:solidFill>
                    <a:srgbClr val="A400C8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altLang="zh-CN" sz="1400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</m:oMath>
                    </m:oMathPara>
                  </a14:m>
                  <a:endParaRPr lang="en-US" altLang="zh-CN" sz="1400" b="1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268" name="Oval 267">
                  <a:extLst>
                    <a:ext uri="{FF2B5EF4-FFF2-40B4-BE49-F238E27FC236}">
                      <a16:creationId xmlns:a16="http://schemas.microsoft.com/office/drawing/2014/main" id="{442D2D99-AFAB-414E-BA45-203C35C2D3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81686" y="3149960"/>
                  <a:ext cx="454473" cy="454473"/>
                </a:xfrm>
                <a:prstGeom prst="ellipse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 w="28575">
                  <a:solidFill>
                    <a:srgbClr val="A400C8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9" name="Oval 268">
                  <a:extLst>
                    <a:ext uri="{FF2B5EF4-FFF2-40B4-BE49-F238E27FC236}">
                      <a16:creationId xmlns:a16="http://schemas.microsoft.com/office/drawing/2014/main" id="{5996F131-D50D-0A40-968D-9274749805A2}"/>
                    </a:ext>
                  </a:extLst>
                </p:cNvPr>
                <p:cNvSpPr/>
                <p:nvPr/>
              </p:nvSpPr>
              <p:spPr>
                <a:xfrm>
                  <a:off x="11759745" y="1723197"/>
                  <a:ext cx="454473" cy="454473"/>
                </a:xfrm>
                <a:prstGeom prst="ellips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</m:oMath>
                    </m:oMathPara>
                  </a14:m>
                  <a:endParaRPr lang="en-US" altLang="zh-CN" i="1" dirty="0">
                    <a:solidFill>
                      <a:schemeClr val="accent5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69" name="Oval 268">
                  <a:extLst>
                    <a:ext uri="{FF2B5EF4-FFF2-40B4-BE49-F238E27FC236}">
                      <a16:creationId xmlns:a16="http://schemas.microsoft.com/office/drawing/2014/main" id="{5996F131-D50D-0A40-968D-9274749805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59745" y="1723197"/>
                  <a:ext cx="454473" cy="454473"/>
                </a:xfrm>
                <a:prstGeom prst="ellipse">
                  <a:avLst/>
                </a:prstGeom>
                <a:blipFill>
                  <a:blip r:embed="rId37"/>
                  <a:stretch>
                    <a:fillRect/>
                  </a:stretch>
                </a:blipFill>
                <a:ln w="28575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0" name="Straight Arrow Connector 269">
              <a:extLst>
                <a:ext uri="{FF2B5EF4-FFF2-40B4-BE49-F238E27FC236}">
                  <a16:creationId xmlns:a16="http://schemas.microsoft.com/office/drawing/2014/main" id="{4851766B-FCF2-0746-808C-13D32519180A}"/>
                </a:ext>
              </a:extLst>
            </p:cNvPr>
            <p:cNvCxnSpPr>
              <a:cxnSpLocks/>
              <a:stCxn id="268" idx="7"/>
              <a:endCxn id="269" idx="2"/>
            </p:cNvCxnSpPr>
            <p:nvPr/>
          </p:nvCxnSpPr>
          <p:spPr>
            <a:xfrm flipV="1">
              <a:off x="11069603" y="1950434"/>
              <a:ext cx="690142" cy="1266082"/>
            </a:xfrm>
            <a:prstGeom prst="straightConnector1">
              <a:avLst/>
            </a:prstGeom>
            <a:ln w="38100">
              <a:solidFill>
                <a:srgbClr val="A400C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1" name="Oval 270">
                  <a:extLst>
                    <a:ext uri="{FF2B5EF4-FFF2-40B4-BE49-F238E27FC236}">
                      <a16:creationId xmlns:a16="http://schemas.microsoft.com/office/drawing/2014/main" id="{0DACAA96-53AB-B94A-AC91-1B1EF6C8F497}"/>
                    </a:ext>
                  </a:extLst>
                </p:cNvPr>
                <p:cNvSpPr/>
                <p:nvPr/>
              </p:nvSpPr>
              <p:spPr>
                <a:xfrm>
                  <a:off x="11756631" y="4976900"/>
                  <a:ext cx="454473" cy="454473"/>
                </a:xfrm>
                <a:prstGeom prst="ellips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oMath>
                    </m:oMathPara>
                  </a14:m>
                  <a:endParaRPr lang="en-US" altLang="zh-CN" i="1" dirty="0">
                    <a:solidFill>
                      <a:schemeClr val="accent5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71" name="Oval 270">
                  <a:extLst>
                    <a:ext uri="{FF2B5EF4-FFF2-40B4-BE49-F238E27FC236}">
                      <a16:creationId xmlns:a16="http://schemas.microsoft.com/office/drawing/2014/main" id="{0DACAA96-53AB-B94A-AC91-1B1EF6C8F4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56631" y="4976900"/>
                  <a:ext cx="454473" cy="454473"/>
                </a:xfrm>
                <a:prstGeom prst="ellipse">
                  <a:avLst/>
                </a:prstGeom>
                <a:blipFill>
                  <a:blip r:embed="rId38"/>
                  <a:stretch>
                    <a:fillRect/>
                  </a:stretch>
                </a:blipFill>
                <a:ln w="28575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2" name="Oval 271">
                  <a:extLst>
                    <a:ext uri="{FF2B5EF4-FFF2-40B4-BE49-F238E27FC236}">
                      <a16:creationId xmlns:a16="http://schemas.microsoft.com/office/drawing/2014/main" id="{A2128841-B9D3-D94D-8757-76E5F225B22F}"/>
                    </a:ext>
                  </a:extLst>
                </p:cNvPr>
                <p:cNvSpPr/>
                <p:nvPr/>
              </p:nvSpPr>
              <p:spPr>
                <a:xfrm>
                  <a:off x="9446057" y="7174661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sz="1400" b="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272" name="Oval 271">
                  <a:extLst>
                    <a:ext uri="{FF2B5EF4-FFF2-40B4-BE49-F238E27FC236}">
                      <a16:creationId xmlns:a16="http://schemas.microsoft.com/office/drawing/2014/main" id="{A2128841-B9D3-D94D-8757-76E5F225B2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6057" y="7174661"/>
                  <a:ext cx="454473" cy="454473"/>
                </a:xfrm>
                <a:prstGeom prst="ellipse">
                  <a:avLst/>
                </a:prstGeom>
                <a:blipFill>
                  <a:blip r:embed="rId39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4" name="Straight Arrow Connector 273">
              <a:extLst>
                <a:ext uri="{FF2B5EF4-FFF2-40B4-BE49-F238E27FC236}">
                  <a16:creationId xmlns:a16="http://schemas.microsoft.com/office/drawing/2014/main" id="{CC9DE106-6498-C740-B5D0-068E0085DE39}"/>
                </a:ext>
              </a:extLst>
            </p:cNvPr>
            <p:cNvCxnSpPr>
              <a:cxnSpLocks/>
              <a:stCxn id="272" idx="6"/>
              <a:endCxn id="245" idx="2"/>
            </p:cNvCxnSpPr>
            <p:nvPr/>
          </p:nvCxnSpPr>
          <p:spPr>
            <a:xfrm>
              <a:off x="9900530" y="7401898"/>
              <a:ext cx="3008901" cy="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5" name="Oval 274">
                  <a:extLst>
                    <a:ext uri="{FF2B5EF4-FFF2-40B4-BE49-F238E27FC236}">
                      <a16:creationId xmlns:a16="http://schemas.microsoft.com/office/drawing/2014/main" id="{B2E02991-1ECE-5C4E-A270-A1B2FCEEBC82}"/>
                    </a:ext>
                  </a:extLst>
                </p:cNvPr>
                <p:cNvSpPr/>
                <p:nvPr/>
              </p:nvSpPr>
              <p:spPr>
                <a:xfrm>
                  <a:off x="11758971" y="6094929"/>
                  <a:ext cx="454473" cy="454473"/>
                </a:xfrm>
                <a:prstGeom prst="ellips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bSup>
                      </m:oMath>
                    </m:oMathPara>
                  </a14:m>
                  <a:endParaRPr lang="en-US" altLang="zh-CN" i="1" dirty="0">
                    <a:solidFill>
                      <a:schemeClr val="accent5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75" name="Oval 274">
                  <a:extLst>
                    <a:ext uri="{FF2B5EF4-FFF2-40B4-BE49-F238E27FC236}">
                      <a16:creationId xmlns:a16="http://schemas.microsoft.com/office/drawing/2014/main" id="{B2E02991-1ECE-5C4E-A270-A1B2FCEEBC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58971" y="6094929"/>
                  <a:ext cx="454473" cy="454473"/>
                </a:xfrm>
                <a:prstGeom prst="ellipse">
                  <a:avLst/>
                </a:prstGeom>
                <a:blipFill>
                  <a:blip r:embed="rId40"/>
                  <a:stretch>
                    <a:fillRect/>
                  </a:stretch>
                </a:blipFill>
                <a:ln w="28575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6" name="Straight Arrow Connector 275">
              <a:extLst>
                <a:ext uri="{FF2B5EF4-FFF2-40B4-BE49-F238E27FC236}">
                  <a16:creationId xmlns:a16="http://schemas.microsoft.com/office/drawing/2014/main" id="{CA7E2A2D-BC72-B640-B99A-7E6D63B3AFEF}"/>
                </a:ext>
              </a:extLst>
            </p:cNvPr>
            <p:cNvCxnSpPr>
              <a:cxnSpLocks/>
              <a:stCxn id="272" idx="6"/>
              <a:endCxn id="275" idx="2"/>
            </p:cNvCxnSpPr>
            <p:nvPr/>
          </p:nvCxnSpPr>
          <p:spPr>
            <a:xfrm flipV="1">
              <a:off x="9900530" y="6322166"/>
              <a:ext cx="1858441" cy="107973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EDB3B51D-B5F4-2B49-B4B4-84670F70B84E}"/>
                </a:ext>
              </a:extLst>
            </p:cNvPr>
            <p:cNvCxnSpPr>
              <a:cxnSpLocks/>
              <a:stCxn id="275" idx="5"/>
              <a:endCxn id="245" idx="0"/>
            </p:cNvCxnSpPr>
            <p:nvPr/>
          </p:nvCxnSpPr>
          <p:spPr>
            <a:xfrm>
              <a:off x="12146888" y="6482846"/>
              <a:ext cx="989780" cy="691817"/>
            </a:xfrm>
            <a:prstGeom prst="straightConnector1">
              <a:avLst/>
            </a:prstGeom>
            <a:ln w="38100">
              <a:solidFill>
                <a:srgbClr val="ED321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urved Connector 277">
              <a:extLst>
                <a:ext uri="{FF2B5EF4-FFF2-40B4-BE49-F238E27FC236}">
                  <a16:creationId xmlns:a16="http://schemas.microsoft.com/office/drawing/2014/main" id="{E486398A-1DEC-BA4C-BD9D-78965CB14B3D}"/>
                </a:ext>
              </a:extLst>
            </p:cNvPr>
            <p:cNvCxnSpPr>
              <a:cxnSpLocks/>
              <a:stCxn id="272" idx="0"/>
              <a:endCxn id="269" idx="2"/>
            </p:cNvCxnSpPr>
            <p:nvPr/>
          </p:nvCxnSpPr>
          <p:spPr>
            <a:xfrm rot="5400000" flipH="1" flipV="1">
              <a:off x="8104406" y="3519323"/>
              <a:ext cx="5224227" cy="2086451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>
              <a:extLst>
                <a:ext uri="{FF2B5EF4-FFF2-40B4-BE49-F238E27FC236}">
                  <a16:creationId xmlns:a16="http://schemas.microsoft.com/office/drawing/2014/main" id="{3EB1622E-61FF-004E-81BC-F39515AB3240}"/>
                </a:ext>
              </a:extLst>
            </p:cNvPr>
            <p:cNvCxnSpPr>
              <a:cxnSpLocks/>
              <a:stCxn id="272" idx="0"/>
              <a:endCxn id="268" idx="2"/>
            </p:cNvCxnSpPr>
            <p:nvPr/>
          </p:nvCxnSpPr>
          <p:spPr>
            <a:xfrm flipV="1">
              <a:off x="9673294" y="3377197"/>
              <a:ext cx="1008392" cy="379746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Arrow Connector 279">
              <a:extLst>
                <a:ext uri="{FF2B5EF4-FFF2-40B4-BE49-F238E27FC236}">
                  <a16:creationId xmlns:a16="http://schemas.microsoft.com/office/drawing/2014/main" id="{F2AE9E8C-5F73-5644-8F8C-D448DA7D4681}"/>
                </a:ext>
              </a:extLst>
            </p:cNvPr>
            <p:cNvCxnSpPr>
              <a:cxnSpLocks/>
              <a:stCxn id="272" idx="0"/>
              <a:endCxn id="267" idx="2"/>
            </p:cNvCxnSpPr>
            <p:nvPr/>
          </p:nvCxnSpPr>
          <p:spPr>
            <a:xfrm flipV="1">
              <a:off x="9673294" y="5204137"/>
              <a:ext cx="1008392" cy="197052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7B2E0070-F18A-CA40-BC98-09D863EBF533}"/>
                </a:ext>
              </a:extLst>
            </p:cNvPr>
            <p:cNvCxnSpPr>
              <a:cxnSpLocks/>
              <a:stCxn id="272" idx="6"/>
              <a:endCxn id="271" idx="2"/>
            </p:cNvCxnSpPr>
            <p:nvPr/>
          </p:nvCxnSpPr>
          <p:spPr>
            <a:xfrm flipV="1">
              <a:off x="9900530" y="5204137"/>
              <a:ext cx="1856101" cy="21977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12A41545-3CD7-324D-8591-4BA65CFF3B83}"/>
                </a:ext>
              </a:extLst>
            </p:cNvPr>
            <p:cNvCxnSpPr>
              <a:cxnSpLocks/>
              <a:stCxn id="269" idx="4"/>
              <a:endCxn id="271" idx="0"/>
            </p:cNvCxnSpPr>
            <p:nvPr/>
          </p:nvCxnSpPr>
          <p:spPr>
            <a:xfrm flipH="1">
              <a:off x="11983868" y="2177670"/>
              <a:ext cx="3114" cy="2799230"/>
            </a:xfrm>
            <a:prstGeom prst="straightConnector1">
              <a:avLst/>
            </a:prstGeom>
            <a:ln w="38100">
              <a:solidFill>
                <a:srgbClr val="ED321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1D658559-A4D7-1C4A-91F3-C42B7D73258A}"/>
                </a:ext>
              </a:extLst>
            </p:cNvPr>
            <p:cNvCxnSpPr>
              <a:cxnSpLocks/>
              <a:stCxn id="267" idx="6"/>
              <a:endCxn id="271" idx="2"/>
            </p:cNvCxnSpPr>
            <p:nvPr/>
          </p:nvCxnSpPr>
          <p:spPr>
            <a:xfrm>
              <a:off x="11136159" y="5204137"/>
              <a:ext cx="620472" cy="0"/>
            </a:xfrm>
            <a:prstGeom prst="straightConnector1">
              <a:avLst/>
            </a:prstGeom>
            <a:ln w="38100">
              <a:solidFill>
                <a:srgbClr val="A400C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Arrow Connector 283">
              <a:extLst>
                <a:ext uri="{FF2B5EF4-FFF2-40B4-BE49-F238E27FC236}">
                  <a16:creationId xmlns:a16="http://schemas.microsoft.com/office/drawing/2014/main" id="{AD3C3ECA-69C6-F442-9E79-24A8596D41DA}"/>
                </a:ext>
              </a:extLst>
            </p:cNvPr>
            <p:cNvCxnSpPr>
              <a:cxnSpLocks/>
              <a:stCxn id="267" idx="0"/>
              <a:endCxn id="268" idx="4"/>
            </p:cNvCxnSpPr>
            <p:nvPr/>
          </p:nvCxnSpPr>
          <p:spPr>
            <a:xfrm flipV="1">
              <a:off x="10908923" y="3604433"/>
              <a:ext cx="0" cy="1372467"/>
            </a:xfrm>
            <a:prstGeom prst="straightConnector1">
              <a:avLst/>
            </a:prstGeom>
            <a:ln w="38100">
              <a:solidFill>
                <a:srgbClr val="A400C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207EB82C-8138-734B-BEA0-A68D7A61C244}"/>
                </a:ext>
              </a:extLst>
            </p:cNvPr>
            <p:cNvCxnSpPr>
              <a:cxnSpLocks/>
              <a:stCxn id="271" idx="4"/>
              <a:endCxn id="275" idx="0"/>
            </p:cNvCxnSpPr>
            <p:nvPr/>
          </p:nvCxnSpPr>
          <p:spPr>
            <a:xfrm>
              <a:off x="11983868" y="5431373"/>
              <a:ext cx="2340" cy="663556"/>
            </a:xfrm>
            <a:prstGeom prst="straightConnector1">
              <a:avLst/>
            </a:prstGeom>
            <a:ln w="38100">
              <a:solidFill>
                <a:srgbClr val="ED321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Arrow Connector 300">
              <a:extLst>
                <a:ext uri="{FF2B5EF4-FFF2-40B4-BE49-F238E27FC236}">
                  <a16:creationId xmlns:a16="http://schemas.microsoft.com/office/drawing/2014/main" id="{34052DF0-6097-6449-B1F2-79723901AF9C}"/>
                </a:ext>
              </a:extLst>
            </p:cNvPr>
            <p:cNvCxnSpPr>
              <a:cxnSpLocks/>
              <a:stCxn id="311" idx="6"/>
              <a:endCxn id="267" idx="2"/>
            </p:cNvCxnSpPr>
            <p:nvPr/>
          </p:nvCxnSpPr>
          <p:spPr>
            <a:xfrm>
              <a:off x="8741761" y="5186851"/>
              <a:ext cx="1939925" cy="17286"/>
            </a:xfrm>
            <a:prstGeom prst="straightConnector1">
              <a:avLst/>
            </a:prstGeom>
            <a:ln w="38100">
              <a:solidFill>
                <a:srgbClr val="ED321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Arrow Connector 301">
              <a:extLst>
                <a:ext uri="{FF2B5EF4-FFF2-40B4-BE49-F238E27FC236}">
                  <a16:creationId xmlns:a16="http://schemas.microsoft.com/office/drawing/2014/main" id="{84FD5DDE-6F67-AD42-86F4-A0A39D902B40}"/>
                </a:ext>
              </a:extLst>
            </p:cNvPr>
            <p:cNvCxnSpPr>
              <a:cxnSpLocks/>
              <a:stCxn id="309" idx="5"/>
              <a:endCxn id="268" idx="2"/>
            </p:cNvCxnSpPr>
            <p:nvPr/>
          </p:nvCxnSpPr>
          <p:spPr>
            <a:xfrm>
              <a:off x="8678319" y="2093828"/>
              <a:ext cx="2003367" cy="1283369"/>
            </a:xfrm>
            <a:prstGeom prst="straightConnector1">
              <a:avLst/>
            </a:prstGeom>
            <a:ln w="38100">
              <a:solidFill>
                <a:srgbClr val="ED321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7" name="Oval 306">
                  <a:extLst>
                    <a:ext uri="{FF2B5EF4-FFF2-40B4-BE49-F238E27FC236}">
                      <a16:creationId xmlns:a16="http://schemas.microsoft.com/office/drawing/2014/main" id="{002E8CFC-13A8-3840-B161-7A74FC3D9E6B}"/>
                    </a:ext>
                  </a:extLst>
                </p:cNvPr>
                <p:cNvSpPr/>
                <p:nvPr/>
              </p:nvSpPr>
              <p:spPr>
                <a:xfrm>
                  <a:off x="7212343" y="4959614"/>
                  <a:ext cx="454473" cy="454473"/>
                </a:xfrm>
                <a:prstGeom prst="ellipse">
                  <a:avLst/>
                </a:prstGeom>
                <a:ln w="28575">
                  <a:solidFill>
                    <a:srgbClr val="A400C8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oMath>
                    </m:oMathPara>
                  </a14:m>
                  <a:endParaRPr lang="en-US" altLang="zh-CN" sz="1400" b="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307" name="Oval 306">
                  <a:extLst>
                    <a:ext uri="{FF2B5EF4-FFF2-40B4-BE49-F238E27FC236}">
                      <a16:creationId xmlns:a16="http://schemas.microsoft.com/office/drawing/2014/main" id="{002E8CFC-13A8-3840-B161-7A74FC3D9E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2343" y="4959614"/>
                  <a:ext cx="454473" cy="454473"/>
                </a:xfrm>
                <a:prstGeom prst="ellipse">
                  <a:avLst/>
                </a:prstGeom>
                <a:blipFill>
                  <a:blip r:embed="rId41"/>
                  <a:stretch>
                    <a:fillRect l="-7895"/>
                  </a:stretch>
                </a:blipFill>
                <a:ln w="28575">
                  <a:solidFill>
                    <a:srgbClr val="A400C8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8" name="Oval 307">
                  <a:extLst>
                    <a:ext uri="{FF2B5EF4-FFF2-40B4-BE49-F238E27FC236}">
                      <a16:creationId xmlns:a16="http://schemas.microsoft.com/office/drawing/2014/main" id="{3A8816BC-F30A-9341-A627-29A71DB95509}"/>
                    </a:ext>
                  </a:extLst>
                </p:cNvPr>
                <p:cNvSpPr/>
                <p:nvPr/>
              </p:nvSpPr>
              <p:spPr>
                <a:xfrm>
                  <a:off x="7212343" y="3132674"/>
                  <a:ext cx="454473" cy="454473"/>
                </a:xfrm>
                <a:prstGeom prst="ellipse">
                  <a:avLst/>
                </a:prstGeom>
                <a:ln w="28575">
                  <a:solidFill>
                    <a:srgbClr val="A400C8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altLang="zh-CN" sz="1400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</m:oMath>
                    </m:oMathPara>
                  </a14:m>
                  <a:endParaRPr lang="en-US" altLang="zh-CN" sz="1400" b="1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308" name="Oval 307">
                  <a:extLst>
                    <a:ext uri="{FF2B5EF4-FFF2-40B4-BE49-F238E27FC236}">
                      <a16:creationId xmlns:a16="http://schemas.microsoft.com/office/drawing/2014/main" id="{3A8816BC-F30A-9341-A627-29A71DB955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2343" y="3132674"/>
                  <a:ext cx="454473" cy="454473"/>
                </a:xfrm>
                <a:prstGeom prst="ellipse">
                  <a:avLst/>
                </a:prstGeom>
                <a:blipFill>
                  <a:blip r:embed="rId42"/>
                  <a:stretch>
                    <a:fillRect l="-7895"/>
                  </a:stretch>
                </a:blipFill>
                <a:ln w="28575">
                  <a:solidFill>
                    <a:srgbClr val="A400C8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9" name="Oval 308">
                  <a:extLst>
                    <a:ext uri="{FF2B5EF4-FFF2-40B4-BE49-F238E27FC236}">
                      <a16:creationId xmlns:a16="http://schemas.microsoft.com/office/drawing/2014/main" id="{592A1AE4-D1F2-E342-A553-5CDC2D48B524}"/>
                    </a:ext>
                  </a:extLst>
                </p:cNvPr>
                <p:cNvSpPr/>
                <p:nvPr/>
              </p:nvSpPr>
              <p:spPr>
                <a:xfrm>
                  <a:off x="8290402" y="1705911"/>
                  <a:ext cx="454473" cy="454473"/>
                </a:xfrm>
                <a:prstGeom prst="ellips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</m:oMath>
                    </m:oMathPara>
                  </a14:m>
                  <a:endParaRPr lang="en-US" altLang="zh-CN" i="1" dirty="0">
                    <a:solidFill>
                      <a:schemeClr val="accent5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09" name="Oval 308">
                  <a:extLst>
                    <a:ext uri="{FF2B5EF4-FFF2-40B4-BE49-F238E27FC236}">
                      <a16:creationId xmlns:a16="http://schemas.microsoft.com/office/drawing/2014/main" id="{592A1AE4-D1F2-E342-A553-5CDC2D48B5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0402" y="1705911"/>
                  <a:ext cx="454473" cy="454473"/>
                </a:xfrm>
                <a:prstGeom prst="ellipse">
                  <a:avLst/>
                </a:prstGeom>
                <a:blipFill>
                  <a:blip r:embed="rId43"/>
                  <a:stretch>
                    <a:fillRect l="-17949" r="-2564"/>
                  </a:stretch>
                </a:blipFill>
                <a:ln w="28575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0" name="Straight Arrow Connector 309">
              <a:extLst>
                <a:ext uri="{FF2B5EF4-FFF2-40B4-BE49-F238E27FC236}">
                  <a16:creationId xmlns:a16="http://schemas.microsoft.com/office/drawing/2014/main" id="{B7AF032E-56F5-A849-8342-5F7567DA5C36}"/>
                </a:ext>
              </a:extLst>
            </p:cNvPr>
            <p:cNvCxnSpPr>
              <a:cxnSpLocks/>
              <a:stCxn id="308" idx="7"/>
              <a:endCxn id="309" idx="2"/>
            </p:cNvCxnSpPr>
            <p:nvPr/>
          </p:nvCxnSpPr>
          <p:spPr>
            <a:xfrm flipV="1">
              <a:off x="7600260" y="1933148"/>
              <a:ext cx="690142" cy="1266082"/>
            </a:xfrm>
            <a:prstGeom prst="straightConnector1">
              <a:avLst/>
            </a:prstGeom>
            <a:ln w="38100">
              <a:solidFill>
                <a:srgbClr val="A400C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1" name="Oval 310">
                  <a:extLst>
                    <a:ext uri="{FF2B5EF4-FFF2-40B4-BE49-F238E27FC236}">
                      <a16:creationId xmlns:a16="http://schemas.microsoft.com/office/drawing/2014/main" id="{2EA10BDB-5F80-BB4B-BF7B-EA5AABE14AFD}"/>
                    </a:ext>
                  </a:extLst>
                </p:cNvPr>
                <p:cNvSpPr/>
                <p:nvPr/>
              </p:nvSpPr>
              <p:spPr>
                <a:xfrm>
                  <a:off x="8287288" y="4959614"/>
                  <a:ext cx="454473" cy="454473"/>
                </a:xfrm>
                <a:prstGeom prst="ellips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oMath>
                    </m:oMathPara>
                  </a14:m>
                  <a:endParaRPr lang="en-US" altLang="zh-CN" i="1" dirty="0">
                    <a:solidFill>
                      <a:schemeClr val="accent5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11" name="Oval 310">
                  <a:extLst>
                    <a:ext uri="{FF2B5EF4-FFF2-40B4-BE49-F238E27FC236}">
                      <a16:creationId xmlns:a16="http://schemas.microsoft.com/office/drawing/2014/main" id="{2EA10BDB-5F80-BB4B-BF7B-EA5AABE14A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7288" y="4959614"/>
                  <a:ext cx="454473" cy="454473"/>
                </a:xfrm>
                <a:prstGeom prst="ellipse">
                  <a:avLst/>
                </a:prstGeom>
                <a:blipFill>
                  <a:blip r:embed="rId44"/>
                  <a:stretch>
                    <a:fillRect l="-17949" r="-2564"/>
                  </a:stretch>
                </a:blipFill>
                <a:ln w="28575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2" name="Oval 311">
                  <a:extLst>
                    <a:ext uri="{FF2B5EF4-FFF2-40B4-BE49-F238E27FC236}">
                      <a16:creationId xmlns:a16="http://schemas.microsoft.com/office/drawing/2014/main" id="{1D094D70-5482-7E4C-BFAA-C699516897C7}"/>
                    </a:ext>
                  </a:extLst>
                </p:cNvPr>
                <p:cNvSpPr/>
                <p:nvPr/>
              </p:nvSpPr>
              <p:spPr>
                <a:xfrm>
                  <a:off x="5976714" y="7157375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altLang="zh-CN" sz="1400" b="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312" name="Oval 311">
                  <a:extLst>
                    <a:ext uri="{FF2B5EF4-FFF2-40B4-BE49-F238E27FC236}">
                      <a16:creationId xmlns:a16="http://schemas.microsoft.com/office/drawing/2014/main" id="{1D094D70-5482-7E4C-BFAA-C699516897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6714" y="7157375"/>
                  <a:ext cx="454473" cy="454473"/>
                </a:xfrm>
                <a:prstGeom prst="ellipse">
                  <a:avLst/>
                </a:prstGeom>
                <a:blipFill>
                  <a:blip r:embed="rId45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3" name="Straight Arrow Connector 312">
              <a:extLst>
                <a:ext uri="{FF2B5EF4-FFF2-40B4-BE49-F238E27FC236}">
                  <a16:creationId xmlns:a16="http://schemas.microsoft.com/office/drawing/2014/main" id="{FCC87C12-2DAF-CB45-BF64-728CB4A581BC}"/>
                </a:ext>
              </a:extLst>
            </p:cNvPr>
            <p:cNvCxnSpPr>
              <a:cxnSpLocks/>
              <a:stCxn id="312" idx="6"/>
              <a:endCxn id="272" idx="2"/>
            </p:cNvCxnSpPr>
            <p:nvPr/>
          </p:nvCxnSpPr>
          <p:spPr>
            <a:xfrm>
              <a:off x="6431187" y="7384612"/>
              <a:ext cx="3014870" cy="172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4" name="Oval 313">
                  <a:extLst>
                    <a:ext uri="{FF2B5EF4-FFF2-40B4-BE49-F238E27FC236}">
                      <a16:creationId xmlns:a16="http://schemas.microsoft.com/office/drawing/2014/main" id="{5008AF67-11E8-F043-888D-BC988E43EF22}"/>
                    </a:ext>
                  </a:extLst>
                </p:cNvPr>
                <p:cNvSpPr/>
                <p:nvPr/>
              </p:nvSpPr>
              <p:spPr>
                <a:xfrm>
                  <a:off x="8289628" y="6077643"/>
                  <a:ext cx="454473" cy="454473"/>
                </a:xfrm>
                <a:prstGeom prst="ellips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bSup>
                      </m:oMath>
                    </m:oMathPara>
                  </a14:m>
                  <a:endParaRPr lang="en-US" altLang="zh-CN" i="1" dirty="0">
                    <a:solidFill>
                      <a:schemeClr val="accent5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14" name="Oval 313">
                  <a:extLst>
                    <a:ext uri="{FF2B5EF4-FFF2-40B4-BE49-F238E27FC236}">
                      <a16:creationId xmlns:a16="http://schemas.microsoft.com/office/drawing/2014/main" id="{5008AF67-11E8-F043-888D-BC988E43EF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9628" y="6077643"/>
                  <a:ext cx="454473" cy="454473"/>
                </a:xfrm>
                <a:prstGeom prst="ellipse">
                  <a:avLst/>
                </a:prstGeom>
                <a:blipFill>
                  <a:blip r:embed="rId46"/>
                  <a:stretch>
                    <a:fillRect l="-17949" r="-2564"/>
                  </a:stretch>
                </a:blipFill>
                <a:ln w="28575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5" name="Straight Arrow Connector 314">
              <a:extLst>
                <a:ext uri="{FF2B5EF4-FFF2-40B4-BE49-F238E27FC236}">
                  <a16:creationId xmlns:a16="http://schemas.microsoft.com/office/drawing/2014/main" id="{99E4B4AD-A514-4340-A81C-68D5A969846B}"/>
                </a:ext>
              </a:extLst>
            </p:cNvPr>
            <p:cNvCxnSpPr>
              <a:cxnSpLocks/>
              <a:stCxn id="312" idx="6"/>
              <a:endCxn id="314" idx="2"/>
            </p:cNvCxnSpPr>
            <p:nvPr/>
          </p:nvCxnSpPr>
          <p:spPr>
            <a:xfrm flipV="1">
              <a:off x="6431187" y="6304880"/>
              <a:ext cx="1858441" cy="107973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Arrow Connector 315">
              <a:extLst>
                <a:ext uri="{FF2B5EF4-FFF2-40B4-BE49-F238E27FC236}">
                  <a16:creationId xmlns:a16="http://schemas.microsoft.com/office/drawing/2014/main" id="{29B84C2E-333E-174E-9898-B8D3AC797BD1}"/>
                </a:ext>
              </a:extLst>
            </p:cNvPr>
            <p:cNvCxnSpPr>
              <a:cxnSpLocks/>
              <a:stCxn id="314" idx="5"/>
              <a:endCxn id="272" idx="0"/>
            </p:cNvCxnSpPr>
            <p:nvPr/>
          </p:nvCxnSpPr>
          <p:spPr>
            <a:xfrm>
              <a:off x="8677545" y="6465560"/>
              <a:ext cx="995749" cy="709101"/>
            </a:xfrm>
            <a:prstGeom prst="straightConnector1">
              <a:avLst/>
            </a:prstGeom>
            <a:ln w="38100">
              <a:solidFill>
                <a:srgbClr val="ED321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Curved Connector 316">
              <a:extLst>
                <a:ext uri="{FF2B5EF4-FFF2-40B4-BE49-F238E27FC236}">
                  <a16:creationId xmlns:a16="http://schemas.microsoft.com/office/drawing/2014/main" id="{8F0C2002-0E46-024D-A850-8B167ED6AFDA}"/>
                </a:ext>
              </a:extLst>
            </p:cNvPr>
            <p:cNvCxnSpPr>
              <a:cxnSpLocks/>
              <a:stCxn id="312" idx="0"/>
              <a:endCxn id="309" idx="2"/>
            </p:cNvCxnSpPr>
            <p:nvPr/>
          </p:nvCxnSpPr>
          <p:spPr>
            <a:xfrm rot="5400000" flipH="1" flipV="1">
              <a:off x="4635063" y="3502037"/>
              <a:ext cx="5224227" cy="2086451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Arrow Connector 317">
              <a:extLst>
                <a:ext uri="{FF2B5EF4-FFF2-40B4-BE49-F238E27FC236}">
                  <a16:creationId xmlns:a16="http://schemas.microsoft.com/office/drawing/2014/main" id="{FDE236E2-09D5-D446-BFEB-3D7BBC9E2352}"/>
                </a:ext>
              </a:extLst>
            </p:cNvPr>
            <p:cNvCxnSpPr>
              <a:cxnSpLocks/>
              <a:stCxn id="312" idx="0"/>
              <a:endCxn id="308" idx="2"/>
            </p:cNvCxnSpPr>
            <p:nvPr/>
          </p:nvCxnSpPr>
          <p:spPr>
            <a:xfrm flipV="1">
              <a:off x="6203951" y="3359911"/>
              <a:ext cx="1008392" cy="379746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Arrow Connector 318">
              <a:extLst>
                <a:ext uri="{FF2B5EF4-FFF2-40B4-BE49-F238E27FC236}">
                  <a16:creationId xmlns:a16="http://schemas.microsoft.com/office/drawing/2014/main" id="{85377E8A-4B2D-C844-B399-8B9A23AE3F04}"/>
                </a:ext>
              </a:extLst>
            </p:cNvPr>
            <p:cNvCxnSpPr>
              <a:cxnSpLocks/>
              <a:stCxn id="312" idx="0"/>
              <a:endCxn id="307" idx="2"/>
            </p:cNvCxnSpPr>
            <p:nvPr/>
          </p:nvCxnSpPr>
          <p:spPr>
            <a:xfrm flipV="1">
              <a:off x="6203951" y="5186851"/>
              <a:ext cx="1008392" cy="197052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Arrow Connector 319">
              <a:extLst>
                <a:ext uri="{FF2B5EF4-FFF2-40B4-BE49-F238E27FC236}">
                  <a16:creationId xmlns:a16="http://schemas.microsoft.com/office/drawing/2014/main" id="{EA8DADB5-F7CD-7543-984C-92E6624A7496}"/>
                </a:ext>
              </a:extLst>
            </p:cNvPr>
            <p:cNvCxnSpPr>
              <a:cxnSpLocks/>
              <a:stCxn id="312" idx="6"/>
              <a:endCxn id="311" idx="2"/>
            </p:cNvCxnSpPr>
            <p:nvPr/>
          </p:nvCxnSpPr>
          <p:spPr>
            <a:xfrm flipV="1">
              <a:off x="6431187" y="5186851"/>
              <a:ext cx="1856101" cy="21977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Arrow Connector 320">
              <a:extLst>
                <a:ext uri="{FF2B5EF4-FFF2-40B4-BE49-F238E27FC236}">
                  <a16:creationId xmlns:a16="http://schemas.microsoft.com/office/drawing/2014/main" id="{60115980-E79F-DC43-905A-AB51890FB8E0}"/>
                </a:ext>
              </a:extLst>
            </p:cNvPr>
            <p:cNvCxnSpPr>
              <a:cxnSpLocks/>
              <a:stCxn id="309" idx="4"/>
              <a:endCxn id="311" idx="0"/>
            </p:cNvCxnSpPr>
            <p:nvPr/>
          </p:nvCxnSpPr>
          <p:spPr>
            <a:xfrm flipH="1">
              <a:off x="8514525" y="2160384"/>
              <a:ext cx="3114" cy="2799230"/>
            </a:xfrm>
            <a:prstGeom prst="straightConnector1">
              <a:avLst/>
            </a:prstGeom>
            <a:ln w="38100">
              <a:solidFill>
                <a:srgbClr val="ED321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Arrow Connector 321">
              <a:extLst>
                <a:ext uri="{FF2B5EF4-FFF2-40B4-BE49-F238E27FC236}">
                  <a16:creationId xmlns:a16="http://schemas.microsoft.com/office/drawing/2014/main" id="{E0630BE9-5350-434B-A96B-A24D307B4303}"/>
                </a:ext>
              </a:extLst>
            </p:cNvPr>
            <p:cNvCxnSpPr>
              <a:cxnSpLocks/>
              <a:stCxn id="307" idx="6"/>
              <a:endCxn id="311" idx="2"/>
            </p:cNvCxnSpPr>
            <p:nvPr/>
          </p:nvCxnSpPr>
          <p:spPr>
            <a:xfrm>
              <a:off x="7666816" y="5186851"/>
              <a:ext cx="620472" cy="0"/>
            </a:xfrm>
            <a:prstGeom prst="straightConnector1">
              <a:avLst/>
            </a:prstGeom>
            <a:ln w="38100">
              <a:solidFill>
                <a:srgbClr val="A400C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Arrow Connector 322">
              <a:extLst>
                <a:ext uri="{FF2B5EF4-FFF2-40B4-BE49-F238E27FC236}">
                  <a16:creationId xmlns:a16="http://schemas.microsoft.com/office/drawing/2014/main" id="{870E825C-ACE0-FD4B-BF92-C2546143CA28}"/>
                </a:ext>
              </a:extLst>
            </p:cNvPr>
            <p:cNvCxnSpPr>
              <a:cxnSpLocks/>
              <a:stCxn id="307" idx="0"/>
              <a:endCxn id="308" idx="4"/>
            </p:cNvCxnSpPr>
            <p:nvPr/>
          </p:nvCxnSpPr>
          <p:spPr>
            <a:xfrm flipV="1">
              <a:off x="7439580" y="3587147"/>
              <a:ext cx="0" cy="1372467"/>
            </a:xfrm>
            <a:prstGeom prst="straightConnector1">
              <a:avLst/>
            </a:prstGeom>
            <a:ln w="38100">
              <a:solidFill>
                <a:srgbClr val="A400C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Arrow Connector 323">
              <a:extLst>
                <a:ext uri="{FF2B5EF4-FFF2-40B4-BE49-F238E27FC236}">
                  <a16:creationId xmlns:a16="http://schemas.microsoft.com/office/drawing/2014/main" id="{1C2BBE64-B023-C44D-A2C6-8B59D2C0D3A2}"/>
                </a:ext>
              </a:extLst>
            </p:cNvPr>
            <p:cNvCxnSpPr>
              <a:cxnSpLocks/>
              <a:stCxn id="311" idx="4"/>
              <a:endCxn id="314" idx="0"/>
            </p:cNvCxnSpPr>
            <p:nvPr/>
          </p:nvCxnSpPr>
          <p:spPr>
            <a:xfrm>
              <a:off x="8514525" y="5414087"/>
              <a:ext cx="2340" cy="663556"/>
            </a:xfrm>
            <a:prstGeom prst="straightConnector1">
              <a:avLst/>
            </a:prstGeom>
            <a:ln w="38100">
              <a:solidFill>
                <a:srgbClr val="ED321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784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435B7D9B-B5FC-9248-8998-EF6762FEEE86}"/>
              </a:ext>
            </a:extLst>
          </p:cNvPr>
          <p:cNvGrpSpPr/>
          <p:nvPr/>
        </p:nvGrpSpPr>
        <p:grpSpPr>
          <a:xfrm>
            <a:off x="-12431702" y="-9864968"/>
            <a:ext cx="40331190" cy="24137137"/>
            <a:chOff x="-12431702" y="-7508629"/>
            <a:chExt cx="40331190" cy="24137137"/>
          </a:xfrm>
        </p:grpSpPr>
        <p:sp>
          <p:nvSpPr>
            <p:cNvPr id="439" name="Rounded Rectangle 438">
              <a:extLst>
                <a:ext uri="{FF2B5EF4-FFF2-40B4-BE49-F238E27FC236}">
                  <a16:creationId xmlns:a16="http://schemas.microsoft.com/office/drawing/2014/main" id="{31BE9759-B6DD-3542-A19B-593AE8B2B097}"/>
                </a:ext>
              </a:extLst>
            </p:cNvPr>
            <p:cNvSpPr/>
            <p:nvPr/>
          </p:nvSpPr>
          <p:spPr>
            <a:xfrm>
              <a:off x="3396472" y="-7508629"/>
              <a:ext cx="11531376" cy="8456813"/>
            </a:xfrm>
            <a:prstGeom prst="roundRect">
              <a:avLst>
                <a:gd name="adj" fmla="val 2941"/>
              </a:avLst>
            </a:prstGeom>
            <a:solidFill>
              <a:schemeClr val="bg1"/>
            </a:solidFill>
            <a:ln w="127000">
              <a:solidFill>
                <a:srgbClr val="2D6FF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8" name="Rounded Rectangle 437">
              <a:extLst>
                <a:ext uri="{FF2B5EF4-FFF2-40B4-BE49-F238E27FC236}">
                  <a16:creationId xmlns:a16="http://schemas.microsoft.com/office/drawing/2014/main" id="{5BC165EB-8503-8C45-878A-51876E986485}"/>
                </a:ext>
              </a:extLst>
            </p:cNvPr>
            <p:cNvSpPr/>
            <p:nvPr/>
          </p:nvSpPr>
          <p:spPr>
            <a:xfrm>
              <a:off x="2729295" y="-6826439"/>
              <a:ext cx="11531376" cy="8456813"/>
            </a:xfrm>
            <a:prstGeom prst="roundRect">
              <a:avLst>
                <a:gd name="adj" fmla="val 2941"/>
              </a:avLst>
            </a:prstGeom>
            <a:solidFill>
              <a:schemeClr val="bg1"/>
            </a:solidFill>
            <a:ln w="127000">
              <a:solidFill>
                <a:srgbClr val="2D6FF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3" name="Rounded Rectangle 432">
              <a:extLst>
                <a:ext uri="{FF2B5EF4-FFF2-40B4-BE49-F238E27FC236}">
                  <a16:creationId xmlns:a16="http://schemas.microsoft.com/office/drawing/2014/main" id="{BC1DA77C-E08D-174C-A029-B14B51DC86CE}"/>
                </a:ext>
              </a:extLst>
            </p:cNvPr>
            <p:cNvSpPr/>
            <p:nvPr/>
          </p:nvSpPr>
          <p:spPr>
            <a:xfrm>
              <a:off x="2049024" y="-6156289"/>
              <a:ext cx="11531376" cy="8456813"/>
            </a:xfrm>
            <a:prstGeom prst="roundRect">
              <a:avLst>
                <a:gd name="adj" fmla="val 2941"/>
              </a:avLst>
            </a:prstGeom>
            <a:solidFill>
              <a:schemeClr val="bg1"/>
            </a:solidFill>
            <a:ln w="127000">
              <a:solidFill>
                <a:srgbClr val="2D6FF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28" name="Group 327">
              <a:extLst>
                <a:ext uri="{FF2B5EF4-FFF2-40B4-BE49-F238E27FC236}">
                  <a16:creationId xmlns:a16="http://schemas.microsoft.com/office/drawing/2014/main" id="{FBCEDD37-0786-9344-9262-903DDFD990A9}"/>
                </a:ext>
              </a:extLst>
            </p:cNvPr>
            <p:cNvGrpSpPr/>
            <p:nvPr/>
          </p:nvGrpSpPr>
          <p:grpSpPr>
            <a:xfrm>
              <a:off x="8368199" y="-3757353"/>
              <a:ext cx="4881982" cy="3360408"/>
              <a:chOff x="-2241835" y="1836657"/>
              <a:chExt cx="4881982" cy="3360408"/>
            </a:xfrm>
          </p:grpSpPr>
          <p:sp>
            <p:nvSpPr>
              <p:cNvPr id="329" name="Rounded Rectangle 328">
                <a:extLst>
                  <a:ext uri="{FF2B5EF4-FFF2-40B4-BE49-F238E27FC236}">
                    <a16:creationId xmlns:a16="http://schemas.microsoft.com/office/drawing/2014/main" id="{107A4FED-F89A-7C40-B63B-C85B31E8BE63}"/>
                  </a:ext>
                </a:extLst>
              </p:cNvPr>
              <p:cNvSpPr/>
              <p:nvPr/>
            </p:nvSpPr>
            <p:spPr>
              <a:xfrm>
                <a:off x="-2241835" y="1836657"/>
                <a:ext cx="4881982" cy="3360408"/>
              </a:xfrm>
              <a:prstGeom prst="roundRect">
                <a:avLst/>
              </a:prstGeom>
              <a:solidFill>
                <a:srgbClr val="DFE7FF"/>
              </a:solidFill>
              <a:ln w="127000">
                <a:solidFill>
                  <a:srgbClr val="2D6FFF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30" name="Group 329">
                <a:extLst>
                  <a:ext uri="{FF2B5EF4-FFF2-40B4-BE49-F238E27FC236}">
                    <a16:creationId xmlns:a16="http://schemas.microsoft.com/office/drawing/2014/main" id="{4DF64FDC-4E0F-C343-BB99-BBB3C95251E8}"/>
                  </a:ext>
                </a:extLst>
              </p:cNvPr>
              <p:cNvGrpSpPr/>
              <p:nvPr/>
            </p:nvGrpSpPr>
            <p:grpSpPr>
              <a:xfrm>
                <a:off x="-1508648" y="3151051"/>
                <a:ext cx="3477585" cy="1751527"/>
                <a:chOff x="10838678" y="5845505"/>
                <a:chExt cx="3477585" cy="1751527"/>
              </a:xfrm>
            </p:grpSpPr>
            <p:grpSp>
              <p:nvGrpSpPr>
                <p:cNvPr id="332" name="Group 331">
                  <a:extLst>
                    <a:ext uri="{FF2B5EF4-FFF2-40B4-BE49-F238E27FC236}">
                      <a16:creationId xmlns:a16="http://schemas.microsoft.com/office/drawing/2014/main" id="{A411A3C3-0AAC-7C42-83C1-30CEF14E2BBC}"/>
                    </a:ext>
                  </a:extLst>
                </p:cNvPr>
                <p:cNvGrpSpPr/>
                <p:nvPr/>
              </p:nvGrpSpPr>
              <p:grpSpPr>
                <a:xfrm>
                  <a:off x="12211633" y="6157312"/>
                  <a:ext cx="669702" cy="1200122"/>
                  <a:chOff x="1738648" y="399246"/>
                  <a:chExt cx="669702" cy="1200122"/>
                </a:xfrm>
              </p:grpSpPr>
              <p:sp>
                <p:nvSpPr>
                  <p:cNvPr id="350" name="Rectangle 349">
                    <a:extLst>
                      <a:ext uri="{FF2B5EF4-FFF2-40B4-BE49-F238E27FC236}">
                        <a16:creationId xmlns:a16="http://schemas.microsoft.com/office/drawing/2014/main" id="{48C84724-7B4C-9144-9BD9-B608A08C9DF1}"/>
                      </a:ext>
                    </a:extLst>
                  </p:cNvPr>
                  <p:cNvSpPr/>
                  <p:nvPr/>
                </p:nvSpPr>
                <p:spPr>
                  <a:xfrm>
                    <a:off x="1738648" y="399246"/>
                    <a:ext cx="669702" cy="1200122"/>
                  </a:xfrm>
                  <a:prstGeom prst="rect">
                    <a:avLst/>
                  </a:prstGeom>
                  <a:solidFill>
                    <a:srgbClr val="2D6FFF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51" name="Oval 350">
                    <a:extLst>
                      <a:ext uri="{FF2B5EF4-FFF2-40B4-BE49-F238E27FC236}">
                        <a16:creationId xmlns:a16="http://schemas.microsoft.com/office/drawing/2014/main" id="{B177FD78-09C9-DE4E-AEF3-74A9411B22FE}"/>
                      </a:ext>
                    </a:extLst>
                  </p:cNvPr>
                  <p:cNvSpPr/>
                  <p:nvPr/>
                </p:nvSpPr>
                <p:spPr>
                  <a:xfrm>
                    <a:off x="1908788" y="546342"/>
                    <a:ext cx="329421" cy="329421"/>
                  </a:xfrm>
                  <a:prstGeom prst="ellips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2" name="Oval 351">
                    <a:extLst>
                      <a:ext uri="{FF2B5EF4-FFF2-40B4-BE49-F238E27FC236}">
                        <a16:creationId xmlns:a16="http://schemas.microsoft.com/office/drawing/2014/main" id="{D16E42FD-4AED-AF43-9FB9-292E62E0FDCE}"/>
                      </a:ext>
                    </a:extLst>
                  </p:cNvPr>
                  <p:cNvSpPr/>
                  <p:nvPr/>
                </p:nvSpPr>
                <p:spPr>
                  <a:xfrm>
                    <a:off x="1908787" y="1061497"/>
                    <a:ext cx="329421" cy="329421"/>
                  </a:xfrm>
                  <a:prstGeom prst="ellips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33" name="Group 332">
                  <a:extLst>
                    <a:ext uri="{FF2B5EF4-FFF2-40B4-BE49-F238E27FC236}">
                      <a16:creationId xmlns:a16="http://schemas.microsoft.com/office/drawing/2014/main" id="{FF4256AB-C977-ED44-9934-DAEEF6B249BF}"/>
                    </a:ext>
                  </a:extLst>
                </p:cNvPr>
                <p:cNvGrpSpPr/>
                <p:nvPr/>
              </p:nvGrpSpPr>
              <p:grpSpPr>
                <a:xfrm>
                  <a:off x="10838678" y="5845505"/>
                  <a:ext cx="669702" cy="1751527"/>
                  <a:chOff x="1738648" y="399245"/>
                  <a:chExt cx="669702" cy="1751527"/>
                </a:xfrm>
              </p:grpSpPr>
              <p:sp>
                <p:nvSpPr>
                  <p:cNvPr id="346" name="Rectangle 345">
                    <a:extLst>
                      <a:ext uri="{FF2B5EF4-FFF2-40B4-BE49-F238E27FC236}">
                        <a16:creationId xmlns:a16="http://schemas.microsoft.com/office/drawing/2014/main" id="{B7FE9A28-FECF-9043-9CCB-4A28862DA7E5}"/>
                      </a:ext>
                    </a:extLst>
                  </p:cNvPr>
                  <p:cNvSpPr/>
                  <p:nvPr/>
                </p:nvSpPr>
                <p:spPr>
                  <a:xfrm>
                    <a:off x="1738648" y="399245"/>
                    <a:ext cx="669702" cy="1751527"/>
                  </a:xfrm>
                  <a:prstGeom prst="rect">
                    <a:avLst/>
                  </a:prstGeom>
                  <a:solidFill>
                    <a:srgbClr val="2D6FFF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47" name="Oval 346">
                    <a:extLst>
                      <a:ext uri="{FF2B5EF4-FFF2-40B4-BE49-F238E27FC236}">
                        <a16:creationId xmlns:a16="http://schemas.microsoft.com/office/drawing/2014/main" id="{8AF37349-EF12-964F-80DD-EC13DBCBE0CD}"/>
                      </a:ext>
                    </a:extLst>
                  </p:cNvPr>
                  <p:cNvSpPr/>
                  <p:nvPr/>
                </p:nvSpPr>
                <p:spPr>
                  <a:xfrm>
                    <a:off x="1908788" y="546342"/>
                    <a:ext cx="329421" cy="329421"/>
                  </a:xfrm>
                  <a:prstGeom prst="ellips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8" name="Oval 347">
                    <a:extLst>
                      <a:ext uri="{FF2B5EF4-FFF2-40B4-BE49-F238E27FC236}">
                        <a16:creationId xmlns:a16="http://schemas.microsoft.com/office/drawing/2014/main" id="{7A61068E-2240-3643-A60C-0A2DAE950AC7}"/>
                      </a:ext>
                    </a:extLst>
                  </p:cNvPr>
                  <p:cNvSpPr/>
                  <p:nvPr/>
                </p:nvSpPr>
                <p:spPr>
                  <a:xfrm>
                    <a:off x="1908788" y="1631892"/>
                    <a:ext cx="329421" cy="329421"/>
                  </a:xfrm>
                  <a:prstGeom prst="ellips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9" name="Oval 348">
                    <a:extLst>
                      <a:ext uri="{FF2B5EF4-FFF2-40B4-BE49-F238E27FC236}">
                        <a16:creationId xmlns:a16="http://schemas.microsoft.com/office/drawing/2014/main" id="{74C166BD-0D5E-C643-A5E7-C496BFF87760}"/>
                      </a:ext>
                    </a:extLst>
                  </p:cNvPr>
                  <p:cNvSpPr/>
                  <p:nvPr/>
                </p:nvSpPr>
                <p:spPr>
                  <a:xfrm>
                    <a:off x="1908787" y="1061497"/>
                    <a:ext cx="329421" cy="329421"/>
                  </a:xfrm>
                  <a:prstGeom prst="ellips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34" name="Group 333">
                  <a:extLst>
                    <a:ext uri="{FF2B5EF4-FFF2-40B4-BE49-F238E27FC236}">
                      <a16:creationId xmlns:a16="http://schemas.microsoft.com/office/drawing/2014/main" id="{0291461B-7C76-B24F-BBF9-02E8D369FE26}"/>
                    </a:ext>
                  </a:extLst>
                </p:cNvPr>
                <p:cNvGrpSpPr/>
                <p:nvPr/>
              </p:nvGrpSpPr>
              <p:grpSpPr>
                <a:xfrm>
                  <a:off x="13405302" y="6406925"/>
                  <a:ext cx="669702" cy="660226"/>
                  <a:chOff x="1738648" y="399246"/>
                  <a:chExt cx="669702" cy="660226"/>
                </a:xfrm>
              </p:grpSpPr>
              <p:sp>
                <p:nvSpPr>
                  <p:cNvPr id="344" name="Rectangle 343">
                    <a:extLst>
                      <a:ext uri="{FF2B5EF4-FFF2-40B4-BE49-F238E27FC236}">
                        <a16:creationId xmlns:a16="http://schemas.microsoft.com/office/drawing/2014/main" id="{8E02927B-F758-4A45-AF30-260A05ACA2DD}"/>
                      </a:ext>
                    </a:extLst>
                  </p:cNvPr>
                  <p:cNvSpPr/>
                  <p:nvPr/>
                </p:nvSpPr>
                <p:spPr>
                  <a:xfrm>
                    <a:off x="1738648" y="399246"/>
                    <a:ext cx="669702" cy="660226"/>
                  </a:xfrm>
                  <a:prstGeom prst="rect">
                    <a:avLst/>
                  </a:prstGeom>
                  <a:solidFill>
                    <a:srgbClr val="2D6FFF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45" name="Oval 344">
                    <a:extLst>
                      <a:ext uri="{FF2B5EF4-FFF2-40B4-BE49-F238E27FC236}">
                        <a16:creationId xmlns:a16="http://schemas.microsoft.com/office/drawing/2014/main" id="{E533DD08-45C8-4A4E-B082-118D3664D6F1}"/>
                      </a:ext>
                    </a:extLst>
                  </p:cNvPr>
                  <p:cNvSpPr/>
                  <p:nvPr/>
                </p:nvSpPr>
                <p:spPr>
                  <a:xfrm>
                    <a:off x="1908788" y="561332"/>
                    <a:ext cx="329421" cy="329421"/>
                  </a:xfrm>
                  <a:prstGeom prst="ellips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335" name="Straight Arrow Connector 334">
                  <a:extLst>
                    <a:ext uri="{FF2B5EF4-FFF2-40B4-BE49-F238E27FC236}">
                      <a16:creationId xmlns:a16="http://schemas.microsoft.com/office/drawing/2014/main" id="{8A1A733E-FA4B-2D49-A992-7A6B5634634D}"/>
                    </a:ext>
                  </a:extLst>
                </p:cNvPr>
                <p:cNvCxnSpPr>
                  <a:cxnSpLocks/>
                  <a:stCxn id="347" idx="6"/>
                  <a:endCxn id="351" idx="2"/>
                </p:cNvCxnSpPr>
                <p:nvPr/>
              </p:nvCxnSpPr>
              <p:spPr>
                <a:xfrm>
                  <a:off x="11338239" y="6157313"/>
                  <a:ext cx="1043534" cy="31180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Arrow Connector 335">
                  <a:extLst>
                    <a:ext uri="{FF2B5EF4-FFF2-40B4-BE49-F238E27FC236}">
                      <a16:creationId xmlns:a16="http://schemas.microsoft.com/office/drawing/2014/main" id="{80243872-E048-3F48-9F12-B291F573F1AF}"/>
                    </a:ext>
                  </a:extLst>
                </p:cNvPr>
                <p:cNvCxnSpPr>
                  <a:cxnSpLocks/>
                  <a:stCxn id="347" idx="6"/>
                  <a:endCxn id="352" idx="2"/>
                </p:cNvCxnSpPr>
                <p:nvPr/>
              </p:nvCxnSpPr>
              <p:spPr>
                <a:xfrm>
                  <a:off x="11338239" y="6157313"/>
                  <a:ext cx="1043533" cy="82696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Arrow Connector 336">
                  <a:extLst>
                    <a:ext uri="{FF2B5EF4-FFF2-40B4-BE49-F238E27FC236}">
                      <a16:creationId xmlns:a16="http://schemas.microsoft.com/office/drawing/2014/main" id="{6662E2B0-028E-0048-95BB-38199FFF2D2B}"/>
                    </a:ext>
                  </a:extLst>
                </p:cNvPr>
                <p:cNvCxnSpPr>
                  <a:cxnSpLocks/>
                  <a:stCxn id="349" idx="6"/>
                  <a:endCxn id="351" idx="2"/>
                </p:cNvCxnSpPr>
                <p:nvPr/>
              </p:nvCxnSpPr>
              <p:spPr>
                <a:xfrm flipV="1">
                  <a:off x="11338238" y="6469119"/>
                  <a:ext cx="1043535" cy="20334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Arrow Connector 337">
                  <a:extLst>
                    <a:ext uri="{FF2B5EF4-FFF2-40B4-BE49-F238E27FC236}">
                      <a16:creationId xmlns:a16="http://schemas.microsoft.com/office/drawing/2014/main" id="{57CA0D2C-1438-5847-9CDA-EE2CBFCA563F}"/>
                    </a:ext>
                  </a:extLst>
                </p:cNvPr>
                <p:cNvCxnSpPr>
                  <a:cxnSpLocks/>
                  <a:stCxn id="349" idx="6"/>
                  <a:endCxn id="352" idx="2"/>
                </p:cNvCxnSpPr>
                <p:nvPr/>
              </p:nvCxnSpPr>
              <p:spPr>
                <a:xfrm>
                  <a:off x="11338238" y="6672468"/>
                  <a:ext cx="1043534" cy="31180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Arrow Connector 338">
                  <a:extLst>
                    <a:ext uri="{FF2B5EF4-FFF2-40B4-BE49-F238E27FC236}">
                      <a16:creationId xmlns:a16="http://schemas.microsoft.com/office/drawing/2014/main" id="{73AB6D5C-7B33-024B-8B96-36B4E850FCB8}"/>
                    </a:ext>
                  </a:extLst>
                </p:cNvPr>
                <p:cNvCxnSpPr>
                  <a:cxnSpLocks/>
                  <a:stCxn id="348" idx="6"/>
                  <a:endCxn id="351" idx="2"/>
                </p:cNvCxnSpPr>
                <p:nvPr/>
              </p:nvCxnSpPr>
              <p:spPr>
                <a:xfrm flipV="1">
                  <a:off x="11338239" y="6469119"/>
                  <a:ext cx="1043534" cy="77374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Arrow Connector 339">
                  <a:extLst>
                    <a:ext uri="{FF2B5EF4-FFF2-40B4-BE49-F238E27FC236}">
                      <a16:creationId xmlns:a16="http://schemas.microsoft.com/office/drawing/2014/main" id="{D9EF7F48-3A25-CA4C-9B91-818FAFF25879}"/>
                    </a:ext>
                  </a:extLst>
                </p:cNvPr>
                <p:cNvCxnSpPr>
                  <a:cxnSpLocks/>
                  <a:stCxn id="348" idx="6"/>
                  <a:endCxn id="352" idx="2"/>
                </p:cNvCxnSpPr>
                <p:nvPr/>
              </p:nvCxnSpPr>
              <p:spPr>
                <a:xfrm flipV="1">
                  <a:off x="11338239" y="6984274"/>
                  <a:ext cx="1043533" cy="25858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Arrow Connector 340">
                  <a:extLst>
                    <a:ext uri="{FF2B5EF4-FFF2-40B4-BE49-F238E27FC236}">
                      <a16:creationId xmlns:a16="http://schemas.microsoft.com/office/drawing/2014/main" id="{CBC4B47F-195A-9F4F-8A3C-727870F2FC79}"/>
                    </a:ext>
                  </a:extLst>
                </p:cNvPr>
                <p:cNvCxnSpPr>
                  <a:cxnSpLocks/>
                  <a:stCxn id="351" idx="6"/>
                  <a:endCxn id="345" idx="2"/>
                </p:cNvCxnSpPr>
                <p:nvPr/>
              </p:nvCxnSpPr>
              <p:spPr>
                <a:xfrm>
                  <a:off x="12711194" y="6469119"/>
                  <a:ext cx="864248" cy="26460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Arrow Connector 341">
                  <a:extLst>
                    <a:ext uri="{FF2B5EF4-FFF2-40B4-BE49-F238E27FC236}">
                      <a16:creationId xmlns:a16="http://schemas.microsoft.com/office/drawing/2014/main" id="{BCF157CE-BE55-FA42-B1F4-873616B7E865}"/>
                    </a:ext>
                  </a:extLst>
                </p:cNvPr>
                <p:cNvCxnSpPr>
                  <a:cxnSpLocks/>
                  <a:stCxn id="352" idx="6"/>
                  <a:endCxn id="345" idx="2"/>
                </p:cNvCxnSpPr>
                <p:nvPr/>
              </p:nvCxnSpPr>
              <p:spPr>
                <a:xfrm flipV="1">
                  <a:off x="12711193" y="6733722"/>
                  <a:ext cx="864249" cy="25055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Arrow Connector 342">
                  <a:extLst>
                    <a:ext uri="{FF2B5EF4-FFF2-40B4-BE49-F238E27FC236}">
                      <a16:creationId xmlns:a16="http://schemas.microsoft.com/office/drawing/2014/main" id="{6FC546BF-9BBC-2F4C-803A-493EFA4C7242}"/>
                    </a:ext>
                  </a:extLst>
                </p:cNvPr>
                <p:cNvCxnSpPr>
                  <a:cxnSpLocks/>
                  <a:stCxn id="345" idx="6"/>
                </p:cNvCxnSpPr>
                <p:nvPr/>
              </p:nvCxnSpPr>
              <p:spPr>
                <a:xfrm flipV="1">
                  <a:off x="13904863" y="6733721"/>
                  <a:ext cx="411400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1" name="TextBox 330">
                    <a:extLst>
                      <a:ext uri="{FF2B5EF4-FFF2-40B4-BE49-F238E27FC236}">
                        <a16:creationId xmlns:a16="http://schemas.microsoft.com/office/drawing/2014/main" id="{BAF4F8CF-5819-3742-9CAE-8CA8D22B2365}"/>
                      </a:ext>
                    </a:extLst>
                  </p:cNvPr>
                  <p:cNvSpPr txBox="1"/>
                  <p:nvPr/>
                </p:nvSpPr>
                <p:spPr>
                  <a:xfrm>
                    <a:off x="-724087" y="2128823"/>
                    <a:ext cx="2255617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e>
                            <m:sub>
                              <m: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4000" b="1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31" name="TextBox 330">
                    <a:extLst>
                      <a:ext uri="{FF2B5EF4-FFF2-40B4-BE49-F238E27FC236}">
                        <a16:creationId xmlns:a16="http://schemas.microsoft.com/office/drawing/2014/main" id="{BAF4F8CF-5819-3742-9CAE-8CA8D22B23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724087" y="2128823"/>
                    <a:ext cx="2255617" cy="707886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933" r="-31461" b="-2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0" name="TextBox 439">
                  <a:extLst>
                    <a:ext uri="{FF2B5EF4-FFF2-40B4-BE49-F238E27FC236}">
                      <a16:creationId xmlns:a16="http://schemas.microsoft.com/office/drawing/2014/main" id="{40866872-292A-A248-A042-8AC1BB3BE326}"/>
                    </a:ext>
                  </a:extLst>
                </p:cNvPr>
                <p:cNvSpPr txBox="1"/>
                <p:nvPr/>
              </p:nvSpPr>
              <p:spPr>
                <a:xfrm>
                  <a:off x="11953576" y="-6108600"/>
                  <a:ext cx="2255617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000" b="1" i="1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4000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40" name="TextBox 439">
                  <a:extLst>
                    <a:ext uri="{FF2B5EF4-FFF2-40B4-BE49-F238E27FC236}">
                      <a16:creationId xmlns:a16="http://schemas.microsoft.com/office/drawing/2014/main" id="{40866872-292A-A248-A042-8AC1BB3BE3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53576" y="-6108600"/>
                  <a:ext cx="2255617" cy="707886"/>
                </a:xfrm>
                <a:prstGeom prst="rect">
                  <a:avLst/>
                </a:prstGeom>
                <a:blipFill>
                  <a:blip r:embed="rId3"/>
                  <a:stretch>
                    <a:fillRect b="-53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1" name="TextBox 440">
                  <a:extLst>
                    <a:ext uri="{FF2B5EF4-FFF2-40B4-BE49-F238E27FC236}">
                      <a16:creationId xmlns:a16="http://schemas.microsoft.com/office/drawing/2014/main" id="{2C1ACA56-1170-774E-8783-ED23797C1A4B}"/>
                    </a:ext>
                  </a:extLst>
                </p:cNvPr>
                <p:cNvSpPr txBox="1"/>
                <p:nvPr/>
              </p:nvSpPr>
              <p:spPr>
                <a:xfrm>
                  <a:off x="12678778" y="-6815093"/>
                  <a:ext cx="2255617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000" b="1" i="1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4000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41" name="TextBox 440">
                  <a:extLst>
                    <a:ext uri="{FF2B5EF4-FFF2-40B4-BE49-F238E27FC236}">
                      <a16:creationId xmlns:a16="http://schemas.microsoft.com/office/drawing/2014/main" id="{2C1ACA56-1170-774E-8783-ED23797C1A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78778" y="-6815093"/>
                  <a:ext cx="2255617" cy="707886"/>
                </a:xfrm>
                <a:prstGeom prst="rect">
                  <a:avLst/>
                </a:prstGeom>
                <a:blipFill>
                  <a:blip r:embed="rId4"/>
                  <a:stretch>
                    <a:fillRect b="-53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2" name="TextBox 441">
                  <a:extLst>
                    <a:ext uri="{FF2B5EF4-FFF2-40B4-BE49-F238E27FC236}">
                      <a16:creationId xmlns:a16="http://schemas.microsoft.com/office/drawing/2014/main" id="{E01C1EE6-BC19-5243-916A-EFB31DBB76F3}"/>
                    </a:ext>
                  </a:extLst>
                </p:cNvPr>
                <p:cNvSpPr txBox="1"/>
                <p:nvPr/>
              </p:nvSpPr>
              <p:spPr>
                <a:xfrm>
                  <a:off x="13403980" y="-7481698"/>
                  <a:ext cx="2255617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000" b="1" i="1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altLang="zh-CN" sz="4000" b="1" i="1" smtClean="0">
                                <a:latin typeface="Cambria Math" panose="02040503050406030204" pitchFamily="18" charset="0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sz="4000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42" name="TextBox 441">
                  <a:extLst>
                    <a:ext uri="{FF2B5EF4-FFF2-40B4-BE49-F238E27FC236}">
                      <a16:creationId xmlns:a16="http://schemas.microsoft.com/office/drawing/2014/main" id="{E01C1EE6-BC19-5243-916A-EFB31DBB76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03980" y="-7481698"/>
                  <a:ext cx="2255617" cy="707886"/>
                </a:xfrm>
                <a:prstGeom prst="rect">
                  <a:avLst/>
                </a:prstGeom>
                <a:blipFill>
                  <a:blip r:embed="rId5"/>
                  <a:stretch>
                    <a:fillRect b="-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7" name="Rounded Rectangle 446">
              <a:extLst>
                <a:ext uri="{FF2B5EF4-FFF2-40B4-BE49-F238E27FC236}">
                  <a16:creationId xmlns:a16="http://schemas.microsoft.com/office/drawing/2014/main" id="{78538859-958D-6F45-A4F1-B54F3FE440D4}"/>
                </a:ext>
              </a:extLst>
            </p:cNvPr>
            <p:cNvSpPr/>
            <p:nvPr/>
          </p:nvSpPr>
          <p:spPr>
            <a:xfrm>
              <a:off x="-12431702" y="-6570128"/>
              <a:ext cx="11531376" cy="8433808"/>
            </a:xfrm>
            <a:prstGeom prst="roundRect">
              <a:avLst>
                <a:gd name="adj" fmla="val 2941"/>
              </a:avLst>
            </a:prstGeom>
            <a:solidFill>
              <a:schemeClr val="bg1"/>
            </a:solidFill>
            <a:ln w="127000">
              <a:solidFill>
                <a:srgbClr val="5FBA4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48" name="Group 447">
              <a:extLst>
                <a:ext uri="{FF2B5EF4-FFF2-40B4-BE49-F238E27FC236}">
                  <a16:creationId xmlns:a16="http://schemas.microsoft.com/office/drawing/2014/main" id="{E7F5D40B-759D-9A4C-B68A-BCB56A06A507}"/>
                </a:ext>
              </a:extLst>
            </p:cNvPr>
            <p:cNvGrpSpPr/>
            <p:nvPr/>
          </p:nvGrpSpPr>
          <p:grpSpPr>
            <a:xfrm>
              <a:off x="-11738100" y="-6182326"/>
              <a:ext cx="4881982" cy="3360408"/>
              <a:chOff x="-2241835" y="1836657"/>
              <a:chExt cx="4881982" cy="3360408"/>
            </a:xfrm>
          </p:grpSpPr>
          <p:sp>
            <p:nvSpPr>
              <p:cNvPr id="449" name="Rounded Rectangle 448">
                <a:extLst>
                  <a:ext uri="{FF2B5EF4-FFF2-40B4-BE49-F238E27FC236}">
                    <a16:creationId xmlns:a16="http://schemas.microsoft.com/office/drawing/2014/main" id="{4D60B7EE-666D-C74C-8E6D-F7851CA16B6B}"/>
                  </a:ext>
                </a:extLst>
              </p:cNvPr>
              <p:cNvSpPr/>
              <p:nvPr/>
            </p:nvSpPr>
            <p:spPr>
              <a:xfrm>
                <a:off x="-2241835" y="1836657"/>
                <a:ext cx="4881982" cy="3360408"/>
              </a:xfrm>
              <a:prstGeom prst="roundRect">
                <a:avLst/>
              </a:prstGeom>
              <a:solidFill>
                <a:srgbClr val="E4F4E1"/>
              </a:solidFill>
              <a:ln w="127000">
                <a:solidFill>
                  <a:srgbClr val="5FBA45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50" name="Group 449">
                <a:extLst>
                  <a:ext uri="{FF2B5EF4-FFF2-40B4-BE49-F238E27FC236}">
                    <a16:creationId xmlns:a16="http://schemas.microsoft.com/office/drawing/2014/main" id="{B5759CCE-42C9-0747-B481-B68EAE2CC276}"/>
                  </a:ext>
                </a:extLst>
              </p:cNvPr>
              <p:cNvGrpSpPr/>
              <p:nvPr/>
            </p:nvGrpSpPr>
            <p:grpSpPr>
              <a:xfrm>
                <a:off x="-1508648" y="3151051"/>
                <a:ext cx="3477585" cy="1751527"/>
                <a:chOff x="10838678" y="5845505"/>
                <a:chExt cx="3477585" cy="1751527"/>
              </a:xfrm>
            </p:grpSpPr>
            <p:grpSp>
              <p:nvGrpSpPr>
                <p:cNvPr id="452" name="Group 451">
                  <a:extLst>
                    <a:ext uri="{FF2B5EF4-FFF2-40B4-BE49-F238E27FC236}">
                      <a16:creationId xmlns:a16="http://schemas.microsoft.com/office/drawing/2014/main" id="{03B1C17A-DC17-9C4F-9169-01C35C967BA9}"/>
                    </a:ext>
                  </a:extLst>
                </p:cNvPr>
                <p:cNvGrpSpPr/>
                <p:nvPr/>
              </p:nvGrpSpPr>
              <p:grpSpPr>
                <a:xfrm>
                  <a:off x="12211633" y="6157312"/>
                  <a:ext cx="669702" cy="1200122"/>
                  <a:chOff x="1738648" y="399246"/>
                  <a:chExt cx="669702" cy="1200122"/>
                </a:xfrm>
              </p:grpSpPr>
              <p:sp>
                <p:nvSpPr>
                  <p:cNvPr id="470" name="Rectangle 469">
                    <a:extLst>
                      <a:ext uri="{FF2B5EF4-FFF2-40B4-BE49-F238E27FC236}">
                        <a16:creationId xmlns:a16="http://schemas.microsoft.com/office/drawing/2014/main" id="{475CA204-B6D4-324B-9432-90AD0708AC97}"/>
                      </a:ext>
                    </a:extLst>
                  </p:cNvPr>
                  <p:cNvSpPr/>
                  <p:nvPr/>
                </p:nvSpPr>
                <p:spPr>
                  <a:xfrm>
                    <a:off x="1738648" y="399246"/>
                    <a:ext cx="669702" cy="1200122"/>
                  </a:xfrm>
                  <a:prstGeom prst="rect">
                    <a:avLst/>
                  </a:prstGeom>
                  <a:solidFill>
                    <a:srgbClr val="5FBA45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71" name="Oval 470">
                    <a:extLst>
                      <a:ext uri="{FF2B5EF4-FFF2-40B4-BE49-F238E27FC236}">
                        <a16:creationId xmlns:a16="http://schemas.microsoft.com/office/drawing/2014/main" id="{1E6A0CCA-5BC2-E64A-A239-28B579840E71}"/>
                      </a:ext>
                    </a:extLst>
                  </p:cNvPr>
                  <p:cNvSpPr/>
                  <p:nvPr/>
                </p:nvSpPr>
                <p:spPr>
                  <a:xfrm>
                    <a:off x="1908788" y="546342"/>
                    <a:ext cx="329421" cy="329421"/>
                  </a:xfrm>
                  <a:prstGeom prst="ellips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2" name="Oval 471">
                    <a:extLst>
                      <a:ext uri="{FF2B5EF4-FFF2-40B4-BE49-F238E27FC236}">
                        <a16:creationId xmlns:a16="http://schemas.microsoft.com/office/drawing/2014/main" id="{F6FB4AD4-E34E-B643-9CAA-33F84C86EC92}"/>
                      </a:ext>
                    </a:extLst>
                  </p:cNvPr>
                  <p:cNvSpPr/>
                  <p:nvPr/>
                </p:nvSpPr>
                <p:spPr>
                  <a:xfrm>
                    <a:off x="1908787" y="1061497"/>
                    <a:ext cx="329421" cy="329421"/>
                  </a:xfrm>
                  <a:prstGeom prst="ellips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53" name="Group 452">
                  <a:extLst>
                    <a:ext uri="{FF2B5EF4-FFF2-40B4-BE49-F238E27FC236}">
                      <a16:creationId xmlns:a16="http://schemas.microsoft.com/office/drawing/2014/main" id="{4B502ABA-D5D8-874A-A83D-C681C68C7674}"/>
                    </a:ext>
                  </a:extLst>
                </p:cNvPr>
                <p:cNvGrpSpPr/>
                <p:nvPr/>
              </p:nvGrpSpPr>
              <p:grpSpPr>
                <a:xfrm>
                  <a:off x="10838678" y="5845505"/>
                  <a:ext cx="669702" cy="1751527"/>
                  <a:chOff x="1738648" y="399245"/>
                  <a:chExt cx="669702" cy="1751527"/>
                </a:xfrm>
              </p:grpSpPr>
              <p:sp>
                <p:nvSpPr>
                  <p:cNvPr id="466" name="Rectangle 465">
                    <a:extLst>
                      <a:ext uri="{FF2B5EF4-FFF2-40B4-BE49-F238E27FC236}">
                        <a16:creationId xmlns:a16="http://schemas.microsoft.com/office/drawing/2014/main" id="{A7A95B6B-F16D-1A48-8FC4-01AA0AF80E48}"/>
                      </a:ext>
                    </a:extLst>
                  </p:cNvPr>
                  <p:cNvSpPr/>
                  <p:nvPr/>
                </p:nvSpPr>
                <p:spPr>
                  <a:xfrm>
                    <a:off x="1738648" y="399245"/>
                    <a:ext cx="669702" cy="1751527"/>
                  </a:xfrm>
                  <a:prstGeom prst="rect">
                    <a:avLst/>
                  </a:prstGeom>
                  <a:solidFill>
                    <a:srgbClr val="5FBA45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67" name="Oval 466">
                    <a:extLst>
                      <a:ext uri="{FF2B5EF4-FFF2-40B4-BE49-F238E27FC236}">
                        <a16:creationId xmlns:a16="http://schemas.microsoft.com/office/drawing/2014/main" id="{2542F072-1D52-6148-A527-25DDD489ED0F}"/>
                      </a:ext>
                    </a:extLst>
                  </p:cNvPr>
                  <p:cNvSpPr/>
                  <p:nvPr/>
                </p:nvSpPr>
                <p:spPr>
                  <a:xfrm>
                    <a:off x="1908788" y="546342"/>
                    <a:ext cx="329421" cy="329421"/>
                  </a:xfrm>
                  <a:prstGeom prst="ellips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8" name="Oval 467">
                    <a:extLst>
                      <a:ext uri="{FF2B5EF4-FFF2-40B4-BE49-F238E27FC236}">
                        <a16:creationId xmlns:a16="http://schemas.microsoft.com/office/drawing/2014/main" id="{6243C5D1-4F29-9942-8E9B-B66C7B1DA56B}"/>
                      </a:ext>
                    </a:extLst>
                  </p:cNvPr>
                  <p:cNvSpPr/>
                  <p:nvPr/>
                </p:nvSpPr>
                <p:spPr>
                  <a:xfrm>
                    <a:off x="1908788" y="1631892"/>
                    <a:ext cx="329421" cy="329421"/>
                  </a:xfrm>
                  <a:prstGeom prst="ellips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9" name="Oval 468">
                    <a:extLst>
                      <a:ext uri="{FF2B5EF4-FFF2-40B4-BE49-F238E27FC236}">
                        <a16:creationId xmlns:a16="http://schemas.microsoft.com/office/drawing/2014/main" id="{A30DF932-6265-2B42-9798-42130675CD35}"/>
                      </a:ext>
                    </a:extLst>
                  </p:cNvPr>
                  <p:cNvSpPr/>
                  <p:nvPr/>
                </p:nvSpPr>
                <p:spPr>
                  <a:xfrm>
                    <a:off x="1908787" y="1061497"/>
                    <a:ext cx="329421" cy="329421"/>
                  </a:xfrm>
                  <a:prstGeom prst="ellips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54" name="Group 453">
                  <a:extLst>
                    <a:ext uri="{FF2B5EF4-FFF2-40B4-BE49-F238E27FC236}">
                      <a16:creationId xmlns:a16="http://schemas.microsoft.com/office/drawing/2014/main" id="{141DB328-F0E4-1C40-BFEA-1D8E17245ECF}"/>
                    </a:ext>
                  </a:extLst>
                </p:cNvPr>
                <p:cNvGrpSpPr/>
                <p:nvPr/>
              </p:nvGrpSpPr>
              <p:grpSpPr>
                <a:xfrm>
                  <a:off x="13405302" y="6406925"/>
                  <a:ext cx="669702" cy="660226"/>
                  <a:chOff x="1738648" y="399246"/>
                  <a:chExt cx="669702" cy="660226"/>
                </a:xfrm>
              </p:grpSpPr>
              <p:sp>
                <p:nvSpPr>
                  <p:cNvPr id="464" name="Rectangle 463">
                    <a:extLst>
                      <a:ext uri="{FF2B5EF4-FFF2-40B4-BE49-F238E27FC236}">
                        <a16:creationId xmlns:a16="http://schemas.microsoft.com/office/drawing/2014/main" id="{14258AAE-46E9-4445-91C1-31854F3E08AD}"/>
                      </a:ext>
                    </a:extLst>
                  </p:cNvPr>
                  <p:cNvSpPr/>
                  <p:nvPr/>
                </p:nvSpPr>
                <p:spPr>
                  <a:xfrm>
                    <a:off x="1738648" y="399246"/>
                    <a:ext cx="669702" cy="660226"/>
                  </a:xfrm>
                  <a:prstGeom prst="rect">
                    <a:avLst/>
                  </a:prstGeom>
                  <a:solidFill>
                    <a:srgbClr val="5FBA45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65" name="Oval 464">
                    <a:extLst>
                      <a:ext uri="{FF2B5EF4-FFF2-40B4-BE49-F238E27FC236}">
                        <a16:creationId xmlns:a16="http://schemas.microsoft.com/office/drawing/2014/main" id="{194B25C6-07CD-5C4F-9772-A50422AAD7E3}"/>
                      </a:ext>
                    </a:extLst>
                  </p:cNvPr>
                  <p:cNvSpPr/>
                  <p:nvPr/>
                </p:nvSpPr>
                <p:spPr>
                  <a:xfrm>
                    <a:off x="1908788" y="561332"/>
                    <a:ext cx="329421" cy="329421"/>
                  </a:xfrm>
                  <a:prstGeom prst="ellips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455" name="Straight Arrow Connector 454">
                  <a:extLst>
                    <a:ext uri="{FF2B5EF4-FFF2-40B4-BE49-F238E27FC236}">
                      <a16:creationId xmlns:a16="http://schemas.microsoft.com/office/drawing/2014/main" id="{9DA19475-3485-334C-A27C-0461C12E8B13}"/>
                    </a:ext>
                  </a:extLst>
                </p:cNvPr>
                <p:cNvCxnSpPr>
                  <a:cxnSpLocks/>
                  <a:stCxn id="467" idx="6"/>
                  <a:endCxn id="471" idx="2"/>
                </p:cNvCxnSpPr>
                <p:nvPr/>
              </p:nvCxnSpPr>
              <p:spPr>
                <a:xfrm>
                  <a:off x="11338239" y="6157313"/>
                  <a:ext cx="1043534" cy="31180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6" name="Straight Arrow Connector 455">
                  <a:extLst>
                    <a:ext uri="{FF2B5EF4-FFF2-40B4-BE49-F238E27FC236}">
                      <a16:creationId xmlns:a16="http://schemas.microsoft.com/office/drawing/2014/main" id="{6EC2882C-A567-5348-9A35-7F1F51909FA6}"/>
                    </a:ext>
                  </a:extLst>
                </p:cNvPr>
                <p:cNvCxnSpPr>
                  <a:cxnSpLocks/>
                  <a:stCxn id="467" idx="6"/>
                  <a:endCxn id="472" idx="2"/>
                </p:cNvCxnSpPr>
                <p:nvPr/>
              </p:nvCxnSpPr>
              <p:spPr>
                <a:xfrm>
                  <a:off x="11338239" y="6157313"/>
                  <a:ext cx="1043533" cy="82696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7" name="Straight Arrow Connector 456">
                  <a:extLst>
                    <a:ext uri="{FF2B5EF4-FFF2-40B4-BE49-F238E27FC236}">
                      <a16:creationId xmlns:a16="http://schemas.microsoft.com/office/drawing/2014/main" id="{7E5057F5-E496-C444-9F5E-DF33BB90A7B7}"/>
                    </a:ext>
                  </a:extLst>
                </p:cNvPr>
                <p:cNvCxnSpPr>
                  <a:cxnSpLocks/>
                  <a:stCxn id="469" idx="6"/>
                  <a:endCxn id="471" idx="2"/>
                </p:cNvCxnSpPr>
                <p:nvPr/>
              </p:nvCxnSpPr>
              <p:spPr>
                <a:xfrm flipV="1">
                  <a:off x="11338238" y="6469119"/>
                  <a:ext cx="1043535" cy="20334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8" name="Straight Arrow Connector 457">
                  <a:extLst>
                    <a:ext uri="{FF2B5EF4-FFF2-40B4-BE49-F238E27FC236}">
                      <a16:creationId xmlns:a16="http://schemas.microsoft.com/office/drawing/2014/main" id="{85D631A3-2754-A642-8FDC-1AFE1C950719}"/>
                    </a:ext>
                  </a:extLst>
                </p:cNvPr>
                <p:cNvCxnSpPr>
                  <a:cxnSpLocks/>
                  <a:stCxn id="469" idx="6"/>
                  <a:endCxn id="472" idx="2"/>
                </p:cNvCxnSpPr>
                <p:nvPr/>
              </p:nvCxnSpPr>
              <p:spPr>
                <a:xfrm>
                  <a:off x="11338238" y="6672468"/>
                  <a:ext cx="1043534" cy="31180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9" name="Straight Arrow Connector 458">
                  <a:extLst>
                    <a:ext uri="{FF2B5EF4-FFF2-40B4-BE49-F238E27FC236}">
                      <a16:creationId xmlns:a16="http://schemas.microsoft.com/office/drawing/2014/main" id="{ECA213B3-2518-6D41-BAFE-050597770F9D}"/>
                    </a:ext>
                  </a:extLst>
                </p:cNvPr>
                <p:cNvCxnSpPr>
                  <a:cxnSpLocks/>
                  <a:stCxn id="468" idx="6"/>
                  <a:endCxn id="471" idx="2"/>
                </p:cNvCxnSpPr>
                <p:nvPr/>
              </p:nvCxnSpPr>
              <p:spPr>
                <a:xfrm flipV="1">
                  <a:off x="11338239" y="6469119"/>
                  <a:ext cx="1043534" cy="77374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0" name="Straight Arrow Connector 459">
                  <a:extLst>
                    <a:ext uri="{FF2B5EF4-FFF2-40B4-BE49-F238E27FC236}">
                      <a16:creationId xmlns:a16="http://schemas.microsoft.com/office/drawing/2014/main" id="{9275A904-FE7A-5145-8DD5-AB1D2B0444A7}"/>
                    </a:ext>
                  </a:extLst>
                </p:cNvPr>
                <p:cNvCxnSpPr>
                  <a:cxnSpLocks/>
                  <a:stCxn id="468" idx="6"/>
                  <a:endCxn id="472" idx="2"/>
                </p:cNvCxnSpPr>
                <p:nvPr/>
              </p:nvCxnSpPr>
              <p:spPr>
                <a:xfrm flipV="1">
                  <a:off x="11338239" y="6984274"/>
                  <a:ext cx="1043533" cy="25858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1" name="Straight Arrow Connector 460">
                  <a:extLst>
                    <a:ext uri="{FF2B5EF4-FFF2-40B4-BE49-F238E27FC236}">
                      <a16:creationId xmlns:a16="http://schemas.microsoft.com/office/drawing/2014/main" id="{61660689-2BFB-3649-8C31-A95899A19F2D}"/>
                    </a:ext>
                  </a:extLst>
                </p:cNvPr>
                <p:cNvCxnSpPr>
                  <a:cxnSpLocks/>
                  <a:stCxn id="471" idx="6"/>
                  <a:endCxn id="465" idx="2"/>
                </p:cNvCxnSpPr>
                <p:nvPr/>
              </p:nvCxnSpPr>
              <p:spPr>
                <a:xfrm>
                  <a:off x="12711194" y="6469119"/>
                  <a:ext cx="864248" cy="26460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2" name="Straight Arrow Connector 461">
                  <a:extLst>
                    <a:ext uri="{FF2B5EF4-FFF2-40B4-BE49-F238E27FC236}">
                      <a16:creationId xmlns:a16="http://schemas.microsoft.com/office/drawing/2014/main" id="{AADAC3C9-9E43-144C-972F-B1FB7B1C3627}"/>
                    </a:ext>
                  </a:extLst>
                </p:cNvPr>
                <p:cNvCxnSpPr>
                  <a:cxnSpLocks/>
                  <a:stCxn id="472" idx="6"/>
                  <a:endCxn id="465" idx="2"/>
                </p:cNvCxnSpPr>
                <p:nvPr/>
              </p:nvCxnSpPr>
              <p:spPr>
                <a:xfrm flipV="1">
                  <a:off x="12711193" y="6733722"/>
                  <a:ext cx="864249" cy="25055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3" name="Straight Arrow Connector 462">
                  <a:extLst>
                    <a:ext uri="{FF2B5EF4-FFF2-40B4-BE49-F238E27FC236}">
                      <a16:creationId xmlns:a16="http://schemas.microsoft.com/office/drawing/2014/main" id="{DD22B9FA-7F84-8D4B-BD01-FA54842205BF}"/>
                    </a:ext>
                  </a:extLst>
                </p:cNvPr>
                <p:cNvCxnSpPr>
                  <a:cxnSpLocks/>
                  <a:stCxn id="465" idx="6"/>
                </p:cNvCxnSpPr>
                <p:nvPr/>
              </p:nvCxnSpPr>
              <p:spPr>
                <a:xfrm flipV="1">
                  <a:off x="13904863" y="6733721"/>
                  <a:ext cx="411400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1" name="TextBox 450">
                    <a:extLst>
                      <a:ext uri="{FF2B5EF4-FFF2-40B4-BE49-F238E27FC236}">
                        <a16:creationId xmlns:a16="http://schemas.microsoft.com/office/drawing/2014/main" id="{CD05942B-8D75-D54F-BFF2-F6BE100D5E96}"/>
                      </a:ext>
                    </a:extLst>
                  </p:cNvPr>
                  <p:cNvSpPr txBox="1"/>
                  <p:nvPr/>
                </p:nvSpPr>
                <p:spPr>
                  <a:xfrm>
                    <a:off x="-724087" y="2128823"/>
                    <a:ext cx="2255617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4000" b="1" dirty="0"/>
                      <a:t>Q</a:t>
                    </a:r>
                    <a14:m>
                      <m:oMath xmlns:m="http://schemas.openxmlformats.org/officeDocument/2006/math"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sz="4000" b="1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51" name="TextBox 450">
                    <a:extLst>
                      <a:ext uri="{FF2B5EF4-FFF2-40B4-BE49-F238E27FC236}">
                        <a16:creationId xmlns:a16="http://schemas.microsoft.com/office/drawing/2014/main" id="{CD05942B-8D75-D54F-BFF2-F6BE100D5E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724087" y="2128823"/>
                    <a:ext cx="2255617" cy="70788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9605" t="-16071" r="-2260" b="-357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5200A3C0-7BEB-B44B-AD10-2746F4772F32}"/>
                </a:ext>
              </a:extLst>
            </p:cNvPr>
            <p:cNvGrpSpPr/>
            <p:nvPr/>
          </p:nvGrpSpPr>
          <p:grpSpPr>
            <a:xfrm>
              <a:off x="-6198966" y="-4177294"/>
              <a:ext cx="4881982" cy="3360408"/>
              <a:chOff x="-2241835" y="1836657"/>
              <a:chExt cx="4881982" cy="3360408"/>
            </a:xfrm>
          </p:grpSpPr>
          <p:sp>
            <p:nvSpPr>
              <p:cNvPr id="502" name="Rounded Rectangle 501">
                <a:extLst>
                  <a:ext uri="{FF2B5EF4-FFF2-40B4-BE49-F238E27FC236}">
                    <a16:creationId xmlns:a16="http://schemas.microsoft.com/office/drawing/2014/main" id="{7BE23CAD-F4E5-024F-92C9-05FAA50AD837}"/>
                  </a:ext>
                </a:extLst>
              </p:cNvPr>
              <p:cNvSpPr/>
              <p:nvPr/>
            </p:nvSpPr>
            <p:spPr>
              <a:xfrm>
                <a:off x="-2241835" y="1836657"/>
                <a:ext cx="4881982" cy="3360408"/>
              </a:xfrm>
              <a:prstGeom prst="roundRect">
                <a:avLst/>
              </a:prstGeom>
              <a:solidFill>
                <a:srgbClr val="E4F4E1"/>
              </a:solidFill>
              <a:ln w="127000">
                <a:solidFill>
                  <a:srgbClr val="5FBA45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503" name="Group 502">
                <a:extLst>
                  <a:ext uri="{FF2B5EF4-FFF2-40B4-BE49-F238E27FC236}">
                    <a16:creationId xmlns:a16="http://schemas.microsoft.com/office/drawing/2014/main" id="{D202A47C-D0F8-854B-B1A2-75F8DFE8013D}"/>
                  </a:ext>
                </a:extLst>
              </p:cNvPr>
              <p:cNvGrpSpPr/>
              <p:nvPr/>
            </p:nvGrpSpPr>
            <p:grpSpPr>
              <a:xfrm>
                <a:off x="-1508648" y="3151051"/>
                <a:ext cx="3477585" cy="1751527"/>
                <a:chOff x="10838678" y="5845505"/>
                <a:chExt cx="3477585" cy="1751527"/>
              </a:xfrm>
            </p:grpSpPr>
            <p:grpSp>
              <p:nvGrpSpPr>
                <p:cNvPr id="505" name="Group 504">
                  <a:extLst>
                    <a:ext uri="{FF2B5EF4-FFF2-40B4-BE49-F238E27FC236}">
                      <a16:creationId xmlns:a16="http://schemas.microsoft.com/office/drawing/2014/main" id="{135F266E-4F58-5648-BFCA-C445808273B2}"/>
                    </a:ext>
                  </a:extLst>
                </p:cNvPr>
                <p:cNvGrpSpPr/>
                <p:nvPr/>
              </p:nvGrpSpPr>
              <p:grpSpPr>
                <a:xfrm>
                  <a:off x="12211633" y="6157312"/>
                  <a:ext cx="669702" cy="1200122"/>
                  <a:chOff x="1738648" y="399246"/>
                  <a:chExt cx="669702" cy="1200122"/>
                </a:xfrm>
              </p:grpSpPr>
              <p:sp>
                <p:nvSpPr>
                  <p:cNvPr id="523" name="Rectangle 522">
                    <a:extLst>
                      <a:ext uri="{FF2B5EF4-FFF2-40B4-BE49-F238E27FC236}">
                        <a16:creationId xmlns:a16="http://schemas.microsoft.com/office/drawing/2014/main" id="{9CF52BFA-79A4-104C-B646-8103BC5F91DA}"/>
                      </a:ext>
                    </a:extLst>
                  </p:cNvPr>
                  <p:cNvSpPr/>
                  <p:nvPr/>
                </p:nvSpPr>
                <p:spPr>
                  <a:xfrm>
                    <a:off x="1738648" y="399246"/>
                    <a:ext cx="669702" cy="1200122"/>
                  </a:xfrm>
                  <a:prstGeom prst="rect">
                    <a:avLst/>
                  </a:prstGeom>
                  <a:solidFill>
                    <a:srgbClr val="5FBA45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24" name="Oval 523">
                    <a:extLst>
                      <a:ext uri="{FF2B5EF4-FFF2-40B4-BE49-F238E27FC236}">
                        <a16:creationId xmlns:a16="http://schemas.microsoft.com/office/drawing/2014/main" id="{4260DB64-72BD-FB42-8417-8597407106B6}"/>
                      </a:ext>
                    </a:extLst>
                  </p:cNvPr>
                  <p:cNvSpPr/>
                  <p:nvPr/>
                </p:nvSpPr>
                <p:spPr>
                  <a:xfrm>
                    <a:off x="1908788" y="546342"/>
                    <a:ext cx="329421" cy="329421"/>
                  </a:xfrm>
                  <a:prstGeom prst="ellips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5" name="Oval 524">
                    <a:extLst>
                      <a:ext uri="{FF2B5EF4-FFF2-40B4-BE49-F238E27FC236}">
                        <a16:creationId xmlns:a16="http://schemas.microsoft.com/office/drawing/2014/main" id="{2353E135-AEA8-D64C-BD5A-754EE4DCE3D3}"/>
                      </a:ext>
                    </a:extLst>
                  </p:cNvPr>
                  <p:cNvSpPr/>
                  <p:nvPr/>
                </p:nvSpPr>
                <p:spPr>
                  <a:xfrm>
                    <a:off x="1908787" y="1061497"/>
                    <a:ext cx="329421" cy="329421"/>
                  </a:xfrm>
                  <a:prstGeom prst="ellips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6" name="Group 505">
                  <a:extLst>
                    <a:ext uri="{FF2B5EF4-FFF2-40B4-BE49-F238E27FC236}">
                      <a16:creationId xmlns:a16="http://schemas.microsoft.com/office/drawing/2014/main" id="{CFC0823A-B156-B44E-BDC1-931E36D6A3C2}"/>
                    </a:ext>
                  </a:extLst>
                </p:cNvPr>
                <p:cNvGrpSpPr/>
                <p:nvPr/>
              </p:nvGrpSpPr>
              <p:grpSpPr>
                <a:xfrm>
                  <a:off x="10838678" y="5845505"/>
                  <a:ext cx="669702" cy="1751527"/>
                  <a:chOff x="1738648" y="399245"/>
                  <a:chExt cx="669702" cy="1751527"/>
                </a:xfrm>
              </p:grpSpPr>
              <p:sp>
                <p:nvSpPr>
                  <p:cNvPr id="519" name="Rectangle 518">
                    <a:extLst>
                      <a:ext uri="{FF2B5EF4-FFF2-40B4-BE49-F238E27FC236}">
                        <a16:creationId xmlns:a16="http://schemas.microsoft.com/office/drawing/2014/main" id="{E5FE7EF9-CF73-0349-88B7-08A8CACB6788}"/>
                      </a:ext>
                    </a:extLst>
                  </p:cNvPr>
                  <p:cNvSpPr/>
                  <p:nvPr/>
                </p:nvSpPr>
                <p:spPr>
                  <a:xfrm>
                    <a:off x="1738648" y="399245"/>
                    <a:ext cx="669702" cy="1751527"/>
                  </a:xfrm>
                  <a:prstGeom prst="rect">
                    <a:avLst/>
                  </a:prstGeom>
                  <a:solidFill>
                    <a:srgbClr val="5FBA45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20" name="Oval 519">
                    <a:extLst>
                      <a:ext uri="{FF2B5EF4-FFF2-40B4-BE49-F238E27FC236}">
                        <a16:creationId xmlns:a16="http://schemas.microsoft.com/office/drawing/2014/main" id="{6072C737-7792-FB4F-8FCB-BBE7EB072FFF}"/>
                      </a:ext>
                    </a:extLst>
                  </p:cNvPr>
                  <p:cNvSpPr/>
                  <p:nvPr/>
                </p:nvSpPr>
                <p:spPr>
                  <a:xfrm>
                    <a:off x="1908788" y="546342"/>
                    <a:ext cx="329421" cy="329421"/>
                  </a:xfrm>
                  <a:prstGeom prst="ellips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1" name="Oval 520">
                    <a:extLst>
                      <a:ext uri="{FF2B5EF4-FFF2-40B4-BE49-F238E27FC236}">
                        <a16:creationId xmlns:a16="http://schemas.microsoft.com/office/drawing/2014/main" id="{AD6EEC62-1897-DE47-97B4-55BEE680C008}"/>
                      </a:ext>
                    </a:extLst>
                  </p:cNvPr>
                  <p:cNvSpPr/>
                  <p:nvPr/>
                </p:nvSpPr>
                <p:spPr>
                  <a:xfrm>
                    <a:off x="1908788" y="1631892"/>
                    <a:ext cx="329421" cy="329421"/>
                  </a:xfrm>
                  <a:prstGeom prst="ellips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2" name="Oval 521">
                    <a:extLst>
                      <a:ext uri="{FF2B5EF4-FFF2-40B4-BE49-F238E27FC236}">
                        <a16:creationId xmlns:a16="http://schemas.microsoft.com/office/drawing/2014/main" id="{E0C54B2F-A0DA-B741-A066-37D1A4BCFF27}"/>
                      </a:ext>
                    </a:extLst>
                  </p:cNvPr>
                  <p:cNvSpPr/>
                  <p:nvPr/>
                </p:nvSpPr>
                <p:spPr>
                  <a:xfrm>
                    <a:off x="1908787" y="1061497"/>
                    <a:ext cx="329421" cy="329421"/>
                  </a:xfrm>
                  <a:prstGeom prst="ellips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7" name="Group 506">
                  <a:extLst>
                    <a:ext uri="{FF2B5EF4-FFF2-40B4-BE49-F238E27FC236}">
                      <a16:creationId xmlns:a16="http://schemas.microsoft.com/office/drawing/2014/main" id="{5E5E37CE-2133-AE43-A5A1-8044FB2853FC}"/>
                    </a:ext>
                  </a:extLst>
                </p:cNvPr>
                <p:cNvGrpSpPr/>
                <p:nvPr/>
              </p:nvGrpSpPr>
              <p:grpSpPr>
                <a:xfrm>
                  <a:off x="13405302" y="6406925"/>
                  <a:ext cx="669702" cy="660226"/>
                  <a:chOff x="1738648" y="399246"/>
                  <a:chExt cx="669702" cy="660226"/>
                </a:xfrm>
              </p:grpSpPr>
              <p:sp>
                <p:nvSpPr>
                  <p:cNvPr id="517" name="Rectangle 516">
                    <a:extLst>
                      <a:ext uri="{FF2B5EF4-FFF2-40B4-BE49-F238E27FC236}">
                        <a16:creationId xmlns:a16="http://schemas.microsoft.com/office/drawing/2014/main" id="{09E34DE6-8701-8E4E-B54D-A8F71259D498}"/>
                      </a:ext>
                    </a:extLst>
                  </p:cNvPr>
                  <p:cNvSpPr/>
                  <p:nvPr/>
                </p:nvSpPr>
                <p:spPr>
                  <a:xfrm>
                    <a:off x="1738648" y="399246"/>
                    <a:ext cx="669702" cy="660226"/>
                  </a:xfrm>
                  <a:prstGeom prst="rect">
                    <a:avLst/>
                  </a:prstGeom>
                  <a:solidFill>
                    <a:srgbClr val="5FBA45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18" name="Oval 517">
                    <a:extLst>
                      <a:ext uri="{FF2B5EF4-FFF2-40B4-BE49-F238E27FC236}">
                        <a16:creationId xmlns:a16="http://schemas.microsoft.com/office/drawing/2014/main" id="{395AEE81-7A4C-7749-B05A-691F86A36798}"/>
                      </a:ext>
                    </a:extLst>
                  </p:cNvPr>
                  <p:cNvSpPr/>
                  <p:nvPr/>
                </p:nvSpPr>
                <p:spPr>
                  <a:xfrm>
                    <a:off x="1908788" y="561332"/>
                    <a:ext cx="329421" cy="329421"/>
                  </a:xfrm>
                  <a:prstGeom prst="ellips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508" name="Straight Arrow Connector 507">
                  <a:extLst>
                    <a:ext uri="{FF2B5EF4-FFF2-40B4-BE49-F238E27FC236}">
                      <a16:creationId xmlns:a16="http://schemas.microsoft.com/office/drawing/2014/main" id="{7C82EF2A-94BB-284F-897C-C998F2D9255C}"/>
                    </a:ext>
                  </a:extLst>
                </p:cNvPr>
                <p:cNvCxnSpPr>
                  <a:cxnSpLocks/>
                  <a:stCxn id="520" idx="6"/>
                  <a:endCxn id="524" idx="2"/>
                </p:cNvCxnSpPr>
                <p:nvPr/>
              </p:nvCxnSpPr>
              <p:spPr>
                <a:xfrm>
                  <a:off x="11338239" y="6157313"/>
                  <a:ext cx="1043534" cy="31180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9" name="Straight Arrow Connector 508">
                  <a:extLst>
                    <a:ext uri="{FF2B5EF4-FFF2-40B4-BE49-F238E27FC236}">
                      <a16:creationId xmlns:a16="http://schemas.microsoft.com/office/drawing/2014/main" id="{72F80A9A-BFB8-3545-AD80-FAE0EE6614D3}"/>
                    </a:ext>
                  </a:extLst>
                </p:cNvPr>
                <p:cNvCxnSpPr>
                  <a:cxnSpLocks/>
                  <a:stCxn id="520" idx="6"/>
                  <a:endCxn id="525" idx="2"/>
                </p:cNvCxnSpPr>
                <p:nvPr/>
              </p:nvCxnSpPr>
              <p:spPr>
                <a:xfrm>
                  <a:off x="11338239" y="6157313"/>
                  <a:ext cx="1043533" cy="82696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0" name="Straight Arrow Connector 509">
                  <a:extLst>
                    <a:ext uri="{FF2B5EF4-FFF2-40B4-BE49-F238E27FC236}">
                      <a16:creationId xmlns:a16="http://schemas.microsoft.com/office/drawing/2014/main" id="{60FF76C6-D8C2-E04D-AFF7-BF5952B713E4}"/>
                    </a:ext>
                  </a:extLst>
                </p:cNvPr>
                <p:cNvCxnSpPr>
                  <a:cxnSpLocks/>
                  <a:stCxn id="522" idx="6"/>
                  <a:endCxn id="524" idx="2"/>
                </p:cNvCxnSpPr>
                <p:nvPr/>
              </p:nvCxnSpPr>
              <p:spPr>
                <a:xfrm flipV="1">
                  <a:off x="11338238" y="6469119"/>
                  <a:ext cx="1043535" cy="20334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1" name="Straight Arrow Connector 510">
                  <a:extLst>
                    <a:ext uri="{FF2B5EF4-FFF2-40B4-BE49-F238E27FC236}">
                      <a16:creationId xmlns:a16="http://schemas.microsoft.com/office/drawing/2014/main" id="{E63A5D16-9B98-6F46-B5A0-37217578ECB1}"/>
                    </a:ext>
                  </a:extLst>
                </p:cNvPr>
                <p:cNvCxnSpPr>
                  <a:cxnSpLocks/>
                  <a:stCxn id="522" idx="6"/>
                  <a:endCxn id="525" idx="2"/>
                </p:cNvCxnSpPr>
                <p:nvPr/>
              </p:nvCxnSpPr>
              <p:spPr>
                <a:xfrm>
                  <a:off x="11338238" y="6672468"/>
                  <a:ext cx="1043534" cy="31180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2" name="Straight Arrow Connector 511">
                  <a:extLst>
                    <a:ext uri="{FF2B5EF4-FFF2-40B4-BE49-F238E27FC236}">
                      <a16:creationId xmlns:a16="http://schemas.microsoft.com/office/drawing/2014/main" id="{5E77CB27-FB70-3142-922B-F87F22E4E51D}"/>
                    </a:ext>
                  </a:extLst>
                </p:cNvPr>
                <p:cNvCxnSpPr>
                  <a:cxnSpLocks/>
                  <a:stCxn id="521" idx="6"/>
                  <a:endCxn id="524" idx="2"/>
                </p:cNvCxnSpPr>
                <p:nvPr/>
              </p:nvCxnSpPr>
              <p:spPr>
                <a:xfrm flipV="1">
                  <a:off x="11338239" y="6469119"/>
                  <a:ext cx="1043534" cy="77374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3" name="Straight Arrow Connector 512">
                  <a:extLst>
                    <a:ext uri="{FF2B5EF4-FFF2-40B4-BE49-F238E27FC236}">
                      <a16:creationId xmlns:a16="http://schemas.microsoft.com/office/drawing/2014/main" id="{D7475954-0D1A-174A-B79F-297DD9D29FAC}"/>
                    </a:ext>
                  </a:extLst>
                </p:cNvPr>
                <p:cNvCxnSpPr>
                  <a:cxnSpLocks/>
                  <a:stCxn id="521" idx="6"/>
                  <a:endCxn id="525" idx="2"/>
                </p:cNvCxnSpPr>
                <p:nvPr/>
              </p:nvCxnSpPr>
              <p:spPr>
                <a:xfrm flipV="1">
                  <a:off x="11338239" y="6984274"/>
                  <a:ext cx="1043533" cy="25858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Straight Arrow Connector 513">
                  <a:extLst>
                    <a:ext uri="{FF2B5EF4-FFF2-40B4-BE49-F238E27FC236}">
                      <a16:creationId xmlns:a16="http://schemas.microsoft.com/office/drawing/2014/main" id="{DE2848E1-6386-A545-AD59-1D96D8DC10F8}"/>
                    </a:ext>
                  </a:extLst>
                </p:cNvPr>
                <p:cNvCxnSpPr>
                  <a:cxnSpLocks/>
                  <a:stCxn id="524" idx="6"/>
                  <a:endCxn id="518" idx="2"/>
                </p:cNvCxnSpPr>
                <p:nvPr/>
              </p:nvCxnSpPr>
              <p:spPr>
                <a:xfrm>
                  <a:off x="12711194" y="6469119"/>
                  <a:ext cx="864248" cy="26460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5" name="Straight Arrow Connector 514">
                  <a:extLst>
                    <a:ext uri="{FF2B5EF4-FFF2-40B4-BE49-F238E27FC236}">
                      <a16:creationId xmlns:a16="http://schemas.microsoft.com/office/drawing/2014/main" id="{D243B66C-B973-2A48-AF94-F83C984242E8}"/>
                    </a:ext>
                  </a:extLst>
                </p:cNvPr>
                <p:cNvCxnSpPr>
                  <a:cxnSpLocks/>
                  <a:stCxn id="525" idx="6"/>
                  <a:endCxn id="518" idx="2"/>
                </p:cNvCxnSpPr>
                <p:nvPr/>
              </p:nvCxnSpPr>
              <p:spPr>
                <a:xfrm flipV="1">
                  <a:off x="12711193" y="6733722"/>
                  <a:ext cx="864249" cy="25055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6" name="Straight Arrow Connector 515">
                  <a:extLst>
                    <a:ext uri="{FF2B5EF4-FFF2-40B4-BE49-F238E27FC236}">
                      <a16:creationId xmlns:a16="http://schemas.microsoft.com/office/drawing/2014/main" id="{50B4EF55-CE79-5F47-AF38-8560AC3E20FD}"/>
                    </a:ext>
                  </a:extLst>
                </p:cNvPr>
                <p:cNvCxnSpPr>
                  <a:cxnSpLocks/>
                  <a:stCxn id="518" idx="6"/>
                </p:cNvCxnSpPr>
                <p:nvPr/>
              </p:nvCxnSpPr>
              <p:spPr>
                <a:xfrm flipV="1">
                  <a:off x="13904863" y="6733721"/>
                  <a:ext cx="411400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4" name="TextBox 503">
                    <a:extLst>
                      <a:ext uri="{FF2B5EF4-FFF2-40B4-BE49-F238E27FC236}">
                        <a16:creationId xmlns:a16="http://schemas.microsoft.com/office/drawing/2014/main" id="{769746E0-439C-2848-869A-84942EF0D24D}"/>
                      </a:ext>
                    </a:extLst>
                  </p:cNvPr>
                  <p:cNvSpPr txBox="1"/>
                  <p:nvPr/>
                </p:nvSpPr>
                <p:spPr>
                  <a:xfrm>
                    <a:off x="-1329498" y="2112039"/>
                    <a:ext cx="2255617" cy="7285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4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b="1" i="1" smtClean="0">
                                      <a:latin typeface="Cambria Math" panose="02040503050406030204" pitchFamily="18" charset="0"/>
                                    </a:rPr>
                                    <m:t>𝑶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e>
                            <m:sub>
                              <m: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4000" b="1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04" name="TextBox 503">
                    <a:extLst>
                      <a:ext uri="{FF2B5EF4-FFF2-40B4-BE49-F238E27FC236}">
                        <a16:creationId xmlns:a16="http://schemas.microsoft.com/office/drawing/2014/main" id="{769746E0-439C-2848-869A-84942EF0D2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329498" y="2112039"/>
                    <a:ext cx="2255617" cy="72853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371" t="-14035" r="-55056" b="-2280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26" name="Right Arrow 525">
              <a:extLst>
                <a:ext uri="{FF2B5EF4-FFF2-40B4-BE49-F238E27FC236}">
                  <a16:creationId xmlns:a16="http://schemas.microsoft.com/office/drawing/2014/main" id="{8E693AF9-6333-C545-9FB1-6869910FD1B2}"/>
                </a:ext>
              </a:extLst>
            </p:cNvPr>
            <p:cNvSpPr/>
            <p:nvPr/>
          </p:nvSpPr>
          <p:spPr>
            <a:xfrm rot="16200000">
              <a:off x="-4124154" y="-503476"/>
              <a:ext cx="1147315" cy="662252"/>
            </a:xfrm>
            <a:prstGeom prst="rightArrow">
              <a:avLst>
                <a:gd name="adj1" fmla="val 50000"/>
                <a:gd name="adj2" fmla="val 83018"/>
              </a:avLst>
            </a:prstGeom>
            <a:solidFill>
              <a:srgbClr val="5FBA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Right Arrow 526">
              <a:extLst>
                <a:ext uri="{FF2B5EF4-FFF2-40B4-BE49-F238E27FC236}">
                  <a16:creationId xmlns:a16="http://schemas.microsoft.com/office/drawing/2014/main" id="{0DA33B4E-8B96-2C4A-8A4F-EEC212515294}"/>
                </a:ext>
              </a:extLst>
            </p:cNvPr>
            <p:cNvSpPr/>
            <p:nvPr/>
          </p:nvSpPr>
          <p:spPr>
            <a:xfrm rot="10800000">
              <a:off x="-6688800" y="-112346"/>
              <a:ext cx="3274437" cy="662252"/>
            </a:xfrm>
            <a:prstGeom prst="rightArrow">
              <a:avLst>
                <a:gd name="adj1" fmla="val 56003"/>
                <a:gd name="adj2" fmla="val 0"/>
              </a:avLst>
            </a:prstGeom>
            <a:solidFill>
              <a:srgbClr val="5FBA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" name="Right Arrow 527">
              <a:extLst>
                <a:ext uri="{FF2B5EF4-FFF2-40B4-BE49-F238E27FC236}">
                  <a16:creationId xmlns:a16="http://schemas.microsoft.com/office/drawing/2014/main" id="{E925F9F6-AD77-FC4D-8EC8-7965A44BDB8B}"/>
                </a:ext>
              </a:extLst>
            </p:cNvPr>
            <p:cNvSpPr/>
            <p:nvPr/>
          </p:nvSpPr>
          <p:spPr>
            <a:xfrm rot="16200000">
              <a:off x="-9685893" y="-2749732"/>
              <a:ext cx="741119" cy="662252"/>
            </a:xfrm>
            <a:prstGeom prst="rightArrow">
              <a:avLst>
                <a:gd name="adj1" fmla="val 50000"/>
                <a:gd name="adj2" fmla="val 59005"/>
              </a:avLst>
            </a:prstGeom>
            <a:solidFill>
              <a:srgbClr val="5FBA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9" name="Group 588">
              <a:extLst>
                <a:ext uri="{FF2B5EF4-FFF2-40B4-BE49-F238E27FC236}">
                  <a16:creationId xmlns:a16="http://schemas.microsoft.com/office/drawing/2014/main" id="{DEA62C71-17CA-EC48-B6AB-36EDC8C2571B}"/>
                </a:ext>
              </a:extLst>
            </p:cNvPr>
            <p:cNvGrpSpPr/>
            <p:nvPr/>
          </p:nvGrpSpPr>
          <p:grpSpPr>
            <a:xfrm>
              <a:off x="19405264" y="-4318730"/>
              <a:ext cx="8494224" cy="4106430"/>
              <a:chOff x="17267535" y="-987919"/>
              <a:chExt cx="11531376" cy="8456813"/>
            </a:xfrm>
          </p:grpSpPr>
          <p:sp>
            <p:nvSpPr>
              <p:cNvPr id="585" name="Rounded Rectangle 584">
                <a:extLst>
                  <a:ext uri="{FF2B5EF4-FFF2-40B4-BE49-F238E27FC236}">
                    <a16:creationId xmlns:a16="http://schemas.microsoft.com/office/drawing/2014/main" id="{B3C9B089-235D-A940-88FA-561D1628AB2D}"/>
                  </a:ext>
                </a:extLst>
              </p:cNvPr>
              <p:cNvSpPr/>
              <p:nvPr/>
            </p:nvSpPr>
            <p:spPr>
              <a:xfrm>
                <a:off x="17267535" y="-987919"/>
                <a:ext cx="11531376" cy="8456813"/>
              </a:xfrm>
              <a:prstGeom prst="roundRect">
                <a:avLst>
                  <a:gd name="adj" fmla="val 2941"/>
                </a:avLst>
              </a:prstGeom>
              <a:solidFill>
                <a:schemeClr val="bg1"/>
              </a:solidFill>
              <a:ln w="127000">
                <a:solidFill>
                  <a:srgbClr val="A400C8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8" name="TextBox 587">
                <a:extLst>
                  <a:ext uri="{FF2B5EF4-FFF2-40B4-BE49-F238E27FC236}">
                    <a16:creationId xmlns:a16="http://schemas.microsoft.com/office/drawing/2014/main" id="{2AB6DA55-7DB4-4F4A-BFBE-EDA88F8EF147}"/>
                  </a:ext>
                </a:extLst>
              </p:cNvPr>
              <p:cNvSpPr txBox="1"/>
              <p:nvPr/>
            </p:nvSpPr>
            <p:spPr>
              <a:xfrm>
                <a:off x="17832570" y="1715834"/>
                <a:ext cx="10401305" cy="2725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0" b="1" dirty="0"/>
                  <a:t>Environment</a:t>
                </a:r>
              </a:p>
            </p:txBody>
          </p:sp>
        </p:grpSp>
        <p:sp>
          <p:nvSpPr>
            <p:cNvPr id="591" name="TextBox 590">
              <a:extLst>
                <a:ext uri="{FF2B5EF4-FFF2-40B4-BE49-F238E27FC236}">
                  <a16:creationId xmlns:a16="http://schemas.microsoft.com/office/drawing/2014/main" id="{3BC278DC-AA87-874F-8928-D0A0A2C961AF}"/>
                </a:ext>
              </a:extLst>
            </p:cNvPr>
            <p:cNvSpPr txBox="1"/>
            <p:nvPr/>
          </p:nvSpPr>
          <p:spPr>
            <a:xfrm>
              <a:off x="7677492" y="994638"/>
              <a:ext cx="636077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/>
                <a:t>Action Policy</a:t>
              </a:r>
            </a:p>
          </p:txBody>
        </p:sp>
        <p:sp>
          <p:nvSpPr>
            <p:cNvPr id="593" name="Right Arrow 592">
              <a:extLst>
                <a:ext uri="{FF2B5EF4-FFF2-40B4-BE49-F238E27FC236}">
                  <a16:creationId xmlns:a16="http://schemas.microsoft.com/office/drawing/2014/main" id="{A0CFCB5F-2377-474E-8F8D-4CFEB0FDA062}"/>
                </a:ext>
              </a:extLst>
            </p:cNvPr>
            <p:cNvSpPr/>
            <p:nvPr/>
          </p:nvSpPr>
          <p:spPr>
            <a:xfrm>
              <a:off x="15483917" y="-3182874"/>
              <a:ext cx="2376601" cy="1834719"/>
            </a:xfrm>
            <a:prstGeom prst="rightArrow">
              <a:avLst>
                <a:gd name="adj1" fmla="val 50000"/>
                <a:gd name="adj2" fmla="val 71453"/>
              </a:avLst>
            </a:prstGeom>
            <a:solidFill>
              <a:srgbClr val="2D6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5" name="TextBox 594">
                  <a:extLst>
                    <a:ext uri="{FF2B5EF4-FFF2-40B4-BE49-F238E27FC236}">
                      <a16:creationId xmlns:a16="http://schemas.microsoft.com/office/drawing/2014/main" id="{4DEEC4E5-6403-FC4A-909F-BFD94A473099}"/>
                    </a:ext>
                  </a:extLst>
                </p:cNvPr>
                <p:cNvSpPr txBox="1"/>
                <p:nvPr/>
              </p:nvSpPr>
              <p:spPr>
                <a:xfrm>
                  <a:off x="15461739" y="-4409029"/>
                  <a:ext cx="2255617" cy="1169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70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en-US" sz="7000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95" name="TextBox 594">
                  <a:extLst>
                    <a:ext uri="{FF2B5EF4-FFF2-40B4-BE49-F238E27FC236}">
                      <a16:creationId xmlns:a16="http://schemas.microsoft.com/office/drawing/2014/main" id="{4DEEC4E5-6403-FC4A-909F-BFD94A4730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61739" y="-4409029"/>
                  <a:ext cx="2255617" cy="1169551"/>
                </a:xfrm>
                <a:prstGeom prst="rect">
                  <a:avLst/>
                </a:prstGeom>
                <a:blipFill>
                  <a:blip r:embed="rId8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6" name="Right Arrow 595">
              <a:extLst>
                <a:ext uri="{FF2B5EF4-FFF2-40B4-BE49-F238E27FC236}">
                  <a16:creationId xmlns:a16="http://schemas.microsoft.com/office/drawing/2014/main" id="{9444813F-4F13-0C42-8EF2-6A52E3892CFA}"/>
                </a:ext>
              </a:extLst>
            </p:cNvPr>
            <p:cNvSpPr/>
            <p:nvPr/>
          </p:nvSpPr>
          <p:spPr>
            <a:xfrm>
              <a:off x="-7842074" y="3832984"/>
              <a:ext cx="31703946" cy="642480"/>
            </a:xfrm>
            <a:prstGeom prst="rightArrow">
              <a:avLst>
                <a:gd name="adj1" fmla="val 50000"/>
                <a:gd name="adj2" fmla="val 0"/>
              </a:avLst>
            </a:prstGeom>
            <a:solidFill>
              <a:srgbClr val="A400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7" name="Right Arrow 596">
              <a:extLst>
                <a:ext uri="{FF2B5EF4-FFF2-40B4-BE49-F238E27FC236}">
                  <a16:creationId xmlns:a16="http://schemas.microsoft.com/office/drawing/2014/main" id="{E5E57B89-DC5E-8F46-9D33-182508BD44A8}"/>
                </a:ext>
              </a:extLst>
            </p:cNvPr>
            <p:cNvSpPr/>
            <p:nvPr/>
          </p:nvSpPr>
          <p:spPr>
            <a:xfrm rot="16200000">
              <a:off x="21672301" y="1726078"/>
              <a:ext cx="4148117" cy="459623"/>
            </a:xfrm>
            <a:prstGeom prst="rightArrow">
              <a:avLst>
                <a:gd name="adj1" fmla="val 50000"/>
                <a:gd name="adj2" fmla="val 0"/>
              </a:avLst>
            </a:prstGeom>
            <a:solidFill>
              <a:srgbClr val="A400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0" name="Right Arrow 599">
              <a:extLst>
                <a:ext uri="{FF2B5EF4-FFF2-40B4-BE49-F238E27FC236}">
                  <a16:creationId xmlns:a16="http://schemas.microsoft.com/office/drawing/2014/main" id="{C5E00D31-09E9-7744-AD4E-ADA25929233A}"/>
                </a:ext>
              </a:extLst>
            </p:cNvPr>
            <p:cNvSpPr/>
            <p:nvPr/>
          </p:nvSpPr>
          <p:spPr>
            <a:xfrm rot="16200000">
              <a:off x="-9170258" y="2659567"/>
              <a:ext cx="2741275" cy="596785"/>
            </a:xfrm>
            <a:prstGeom prst="rightArrow">
              <a:avLst>
                <a:gd name="adj1" fmla="val 50000"/>
                <a:gd name="adj2" fmla="val 87381"/>
              </a:avLst>
            </a:prstGeom>
            <a:solidFill>
              <a:srgbClr val="A400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1" name="TextBox 600">
                  <a:extLst>
                    <a:ext uri="{FF2B5EF4-FFF2-40B4-BE49-F238E27FC236}">
                      <a16:creationId xmlns:a16="http://schemas.microsoft.com/office/drawing/2014/main" id="{1C8BE6BC-353E-BF42-8B87-880901A69FCA}"/>
                    </a:ext>
                  </a:extLst>
                </p:cNvPr>
                <p:cNvSpPr txBox="1"/>
                <p:nvPr/>
              </p:nvSpPr>
              <p:spPr>
                <a:xfrm>
                  <a:off x="-8557650" y="3157183"/>
                  <a:ext cx="6861076" cy="8617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5000" b="1" i="1" smtClean="0">
                            <a:latin typeface="Cambria Math" panose="02040503050406030204" pitchFamily="18" charset="0"/>
                          </a:rPr>
                          <m:t>𝑪𝒐𝒏𝒄𝒂𝒕</m:t>
                        </m:r>
                        <m:r>
                          <a:rPr lang="en-US" sz="5000" b="1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5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0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50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sz="50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5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000" b="1" i="1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sz="50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50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5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5000" b="1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5000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01" name="TextBox 600">
                  <a:extLst>
                    <a:ext uri="{FF2B5EF4-FFF2-40B4-BE49-F238E27FC236}">
                      <a16:creationId xmlns:a16="http://schemas.microsoft.com/office/drawing/2014/main" id="{1C8BE6BC-353E-BF42-8B87-880901A69F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8557650" y="3157183"/>
                  <a:ext cx="6861076" cy="861774"/>
                </a:xfrm>
                <a:prstGeom prst="rect">
                  <a:avLst/>
                </a:prstGeom>
                <a:blipFill>
                  <a:blip r:embed="rId9"/>
                  <a:stretch>
                    <a:fillRect b="-231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BAC4BA7-F2D1-854A-8E07-526DA80ADA15}"/>
                </a:ext>
              </a:extLst>
            </p:cNvPr>
            <p:cNvGrpSpPr/>
            <p:nvPr/>
          </p:nvGrpSpPr>
          <p:grpSpPr>
            <a:xfrm>
              <a:off x="-6100986" y="6799451"/>
              <a:ext cx="11531376" cy="8456813"/>
              <a:chOff x="-9761715" y="-8736374"/>
              <a:chExt cx="11531376" cy="8456813"/>
            </a:xfrm>
          </p:grpSpPr>
          <p:sp>
            <p:nvSpPr>
              <p:cNvPr id="194" name="Rounded Rectangle 193">
                <a:extLst>
                  <a:ext uri="{FF2B5EF4-FFF2-40B4-BE49-F238E27FC236}">
                    <a16:creationId xmlns:a16="http://schemas.microsoft.com/office/drawing/2014/main" id="{B9A41FE2-1015-954A-B80F-A307ABDD86CB}"/>
                  </a:ext>
                </a:extLst>
              </p:cNvPr>
              <p:cNvSpPr/>
              <p:nvPr/>
            </p:nvSpPr>
            <p:spPr>
              <a:xfrm>
                <a:off x="-9761715" y="-8736374"/>
                <a:ext cx="11531376" cy="8456813"/>
              </a:xfrm>
              <a:prstGeom prst="roundRect">
                <a:avLst>
                  <a:gd name="adj" fmla="val 2941"/>
                </a:avLst>
              </a:prstGeom>
              <a:solidFill>
                <a:schemeClr val="bg1"/>
              </a:solidFill>
              <a:ln w="127000">
                <a:solidFill>
                  <a:srgbClr val="ED321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8B56DA8F-49EF-1D42-AF88-FAC630C86219}"/>
                  </a:ext>
                </a:extLst>
              </p:cNvPr>
              <p:cNvSpPr txBox="1"/>
              <p:nvPr/>
            </p:nvSpPr>
            <p:spPr>
              <a:xfrm>
                <a:off x="-8051303" y="-8466320"/>
                <a:ext cx="811055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b="1" dirty="0"/>
                  <a:t>Skill Context Matrix</a:t>
                </a: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AB98CC3F-652F-E34B-AD52-408521105216}"/>
                  </a:ext>
                </a:extLst>
              </p:cNvPr>
              <p:cNvGrpSpPr/>
              <p:nvPr/>
            </p:nvGrpSpPr>
            <p:grpSpPr>
              <a:xfrm>
                <a:off x="-9195079" y="-6907799"/>
                <a:ext cx="7831480" cy="5949845"/>
                <a:chOff x="-8689379" y="-6704919"/>
                <a:chExt cx="7831480" cy="59498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596F6598-059A-5743-A90E-7C58232C5BB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8689379" y="-6704919"/>
                      <a:ext cx="267629" cy="63094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3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500" dirty="0"/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596F6598-059A-5743-A90E-7C58232C5BB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8689379" y="-6704919"/>
                      <a:ext cx="267629" cy="63094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9524" r="-123810" b="-4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8" name="TextBox 277">
                      <a:extLst>
                        <a:ext uri="{FF2B5EF4-FFF2-40B4-BE49-F238E27FC236}">
                          <a16:creationId xmlns:a16="http://schemas.microsoft.com/office/drawing/2014/main" id="{5496DAB8-AC4E-4E4A-96DB-59E8527261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8689379" y="-5963136"/>
                      <a:ext cx="267629" cy="63094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3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500" dirty="0"/>
                    </a:p>
                  </p:txBody>
                </p:sp>
              </mc:Choice>
              <mc:Fallback xmlns="">
                <p:sp>
                  <p:nvSpPr>
                    <p:cNvPr id="278" name="TextBox 277">
                      <a:extLst>
                        <a:ext uri="{FF2B5EF4-FFF2-40B4-BE49-F238E27FC236}">
                          <a16:creationId xmlns:a16="http://schemas.microsoft.com/office/drawing/2014/main" id="{5496DAB8-AC4E-4E4A-96DB-59E8527261A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8689379" y="-5963136"/>
                      <a:ext cx="267629" cy="63094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9524" r="-128571" b="-61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9" name="TextBox 278">
                      <a:extLst>
                        <a:ext uri="{FF2B5EF4-FFF2-40B4-BE49-F238E27FC236}">
                          <a16:creationId xmlns:a16="http://schemas.microsoft.com/office/drawing/2014/main" id="{5F8EF4FB-54B9-B042-B601-3153EDFEF90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8689379" y="-5221353"/>
                      <a:ext cx="267629" cy="63094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35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500" dirty="0"/>
                    </a:p>
                  </p:txBody>
                </p:sp>
              </mc:Choice>
              <mc:Fallback xmlns="">
                <p:sp>
                  <p:nvSpPr>
                    <p:cNvPr id="279" name="TextBox 278">
                      <a:extLst>
                        <a:ext uri="{FF2B5EF4-FFF2-40B4-BE49-F238E27FC236}">
                          <a16:creationId xmlns:a16="http://schemas.microsoft.com/office/drawing/2014/main" id="{5F8EF4FB-54B9-B042-B601-3153EDFEF90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8689379" y="-5221353"/>
                      <a:ext cx="267629" cy="63094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9524" r="-128571" b="-4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0" name="TextBox 279">
                      <a:extLst>
                        <a:ext uri="{FF2B5EF4-FFF2-40B4-BE49-F238E27FC236}">
                          <a16:creationId xmlns:a16="http://schemas.microsoft.com/office/drawing/2014/main" id="{80CC56CE-5033-D447-BA6D-BD804DAC0F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8689379" y="-4479570"/>
                      <a:ext cx="267629" cy="63094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35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500" dirty="0"/>
                    </a:p>
                  </p:txBody>
                </p:sp>
              </mc:Choice>
              <mc:Fallback xmlns="">
                <p:sp>
                  <p:nvSpPr>
                    <p:cNvPr id="280" name="TextBox 279">
                      <a:extLst>
                        <a:ext uri="{FF2B5EF4-FFF2-40B4-BE49-F238E27FC236}">
                          <a16:creationId xmlns:a16="http://schemas.microsoft.com/office/drawing/2014/main" id="{80CC56CE-5033-D447-BA6D-BD804DAC0F3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8689379" y="-4479570"/>
                      <a:ext cx="267629" cy="630942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9524" r="-123810" b="-40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1" name="TextBox 280">
                      <a:extLst>
                        <a:ext uri="{FF2B5EF4-FFF2-40B4-BE49-F238E27FC236}">
                          <a16:creationId xmlns:a16="http://schemas.microsoft.com/office/drawing/2014/main" id="{CB9395A8-5191-994C-A57F-2D5B092A24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8689379" y="-3737787"/>
                      <a:ext cx="267629" cy="63094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35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500" dirty="0"/>
                    </a:p>
                  </p:txBody>
                </p:sp>
              </mc:Choice>
              <mc:Fallback xmlns="">
                <p:sp>
                  <p:nvSpPr>
                    <p:cNvPr id="281" name="TextBox 280">
                      <a:extLst>
                        <a:ext uri="{FF2B5EF4-FFF2-40B4-BE49-F238E27FC236}">
                          <a16:creationId xmlns:a16="http://schemas.microsoft.com/office/drawing/2014/main" id="{CB9395A8-5191-994C-A57F-2D5B092A248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8689379" y="-3737787"/>
                      <a:ext cx="267629" cy="630942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9524" r="-128571" b="-6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2" name="TextBox 281">
                      <a:extLst>
                        <a:ext uri="{FF2B5EF4-FFF2-40B4-BE49-F238E27FC236}">
                          <a16:creationId xmlns:a16="http://schemas.microsoft.com/office/drawing/2014/main" id="{C9B7FFE9-4B40-7143-8A71-F0348EF0191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8689379" y="-2996004"/>
                      <a:ext cx="267629" cy="63094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35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500" dirty="0"/>
                    </a:p>
                  </p:txBody>
                </p:sp>
              </mc:Choice>
              <mc:Fallback xmlns="">
                <p:sp>
                  <p:nvSpPr>
                    <p:cNvPr id="282" name="TextBox 281">
                      <a:extLst>
                        <a:ext uri="{FF2B5EF4-FFF2-40B4-BE49-F238E27FC236}">
                          <a16:creationId xmlns:a16="http://schemas.microsoft.com/office/drawing/2014/main" id="{C9B7FFE9-4B40-7143-8A71-F0348EF0191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8689379" y="-2996004"/>
                      <a:ext cx="267629" cy="630942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9524" r="-128571" b="-6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3" name="TextBox 282">
                      <a:extLst>
                        <a:ext uri="{FF2B5EF4-FFF2-40B4-BE49-F238E27FC236}">
                          <a16:creationId xmlns:a16="http://schemas.microsoft.com/office/drawing/2014/main" id="{2457E3DF-CA42-B549-AA7F-037DFAA64D7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8689379" y="-2254221"/>
                      <a:ext cx="267629" cy="63094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35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500" dirty="0"/>
                    </a:p>
                  </p:txBody>
                </p:sp>
              </mc:Choice>
              <mc:Fallback xmlns="">
                <p:sp>
                  <p:nvSpPr>
                    <p:cNvPr id="283" name="TextBox 282">
                      <a:extLst>
                        <a:ext uri="{FF2B5EF4-FFF2-40B4-BE49-F238E27FC236}">
                          <a16:creationId xmlns:a16="http://schemas.microsoft.com/office/drawing/2014/main" id="{2457E3DF-CA42-B549-AA7F-037DFAA64D7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8689379" y="-2254221"/>
                      <a:ext cx="267629" cy="630942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9524" r="-128571" b="-61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4" name="TextBox 283">
                      <a:extLst>
                        <a:ext uri="{FF2B5EF4-FFF2-40B4-BE49-F238E27FC236}">
                          <a16:creationId xmlns:a16="http://schemas.microsoft.com/office/drawing/2014/main" id="{8BBF0A2B-3E4A-1A4F-905E-6CFD3A2FA88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8689379" y="-1512441"/>
                      <a:ext cx="267629" cy="63094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35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500" dirty="0"/>
                    </a:p>
                  </p:txBody>
                </p:sp>
              </mc:Choice>
              <mc:Fallback xmlns="">
                <p:sp>
                  <p:nvSpPr>
                    <p:cNvPr id="284" name="TextBox 283">
                      <a:extLst>
                        <a:ext uri="{FF2B5EF4-FFF2-40B4-BE49-F238E27FC236}">
                          <a16:creationId xmlns:a16="http://schemas.microsoft.com/office/drawing/2014/main" id="{8BBF0A2B-3E4A-1A4F-905E-6CFD3A2FA88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8689379" y="-1512441"/>
                      <a:ext cx="267629" cy="630942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9524" r="-128571" b="-4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pic>
              <p:nvPicPr>
                <p:cNvPr id="7" name="Picture 6" descr="A close up of a logo&#10;&#10;Description automatically generated">
                  <a:extLst>
                    <a:ext uri="{FF2B5EF4-FFF2-40B4-BE49-F238E27FC236}">
                      <a16:creationId xmlns:a16="http://schemas.microsoft.com/office/drawing/2014/main" id="{CC1CE6CF-D7BC-7A42-B909-5DD579139A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-8058799" y="-6673274"/>
                  <a:ext cx="7200900" cy="59182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F13547B-BE3F-0341-99BE-BD8E82F1F24B}"/>
                </a:ext>
              </a:extLst>
            </p:cNvPr>
            <p:cNvGrpSpPr/>
            <p:nvPr/>
          </p:nvGrpSpPr>
          <p:grpSpPr>
            <a:xfrm>
              <a:off x="-12048906" y="-1910567"/>
              <a:ext cx="6136144" cy="3369244"/>
              <a:chOff x="-12883793" y="7551485"/>
              <a:chExt cx="6136144" cy="3369244"/>
            </a:xfrm>
          </p:grpSpPr>
          <p:sp>
            <p:nvSpPr>
              <p:cNvPr id="474" name="Rounded Rectangle 473">
                <a:extLst>
                  <a:ext uri="{FF2B5EF4-FFF2-40B4-BE49-F238E27FC236}">
                    <a16:creationId xmlns:a16="http://schemas.microsoft.com/office/drawing/2014/main" id="{7D198548-95AA-BF43-9131-9EAFB3E13F94}"/>
                  </a:ext>
                </a:extLst>
              </p:cNvPr>
              <p:cNvSpPr/>
              <p:nvPr/>
            </p:nvSpPr>
            <p:spPr>
              <a:xfrm>
                <a:off x="-12572987" y="7551485"/>
                <a:ext cx="4881982" cy="3360408"/>
              </a:xfrm>
              <a:prstGeom prst="roundRect">
                <a:avLst>
                  <a:gd name="adj" fmla="val 4711"/>
                </a:avLst>
              </a:prstGeom>
              <a:solidFill>
                <a:srgbClr val="E4F4E1"/>
              </a:solidFill>
              <a:ln w="127000">
                <a:solidFill>
                  <a:srgbClr val="5FBA45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75" name="Group 474">
                <a:extLst>
                  <a:ext uri="{FF2B5EF4-FFF2-40B4-BE49-F238E27FC236}">
                    <a16:creationId xmlns:a16="http://schemas.microsoft.com/office/drawing/2014/main" id="{D47B38F9-AF4C-E54B-81C1-1FDE7FCD3F0B}"/>
                  </a:ext>
                </a:extLst>
              </p:cNvPr>
              <p:cNvGrpSpPr/>
              <p:nvPr/>
            </p:nvGrpSpPr>
            <p:grpSpPr>
              <a:xfrm>
                <a:off x="-11919007" y="8140489"/>
                <a:ext cx="3581325" cy="2159104"/>
                <a:chOff x="-2485527" y="7045627"/>
                <a:chExt cx="3581325" cy="2159104"/>
              </a:xfrm>
            </p:grpSpPr>
            <p:grpSp>
              <p:nvGrpSpPr>
                <p:cNvPr id="480" name="Group 479">
                  <a:extLst>
                    <a:ext uri="{FF2B5EF4-FFF2-40B4-BE49-F238E27FC236}">
                      <a16:creationId xmlns:a16="http://schemas.microsoft.com/office/drawing/2014/main" id="{EAE920AC-4A83-1F47-87AC-152C90A36BEA}"/>
                    </a:ext>
                  </a:extLst>
                </p:cNvPr>
                <p:cNvGrpSpPr/>
                <p:nvPr/>
              </p:nvGrpSpPr>
              <p:grpSpPr>
                <a:xfrm>
                  <a:off x="-1027501" y="7045627"/>
                  <a:ext cx="669702" cy="2159104"/>
                  <a:chOff x="1621061" y="5723507"/>
                  <a:chExt cx="669702" cy="2159104"/>
                </a:xfrm>
              </p:grpSpPr>
              <p:grpSp>
                <p:nvGrpSpPr>
                  <p:cNvPr id="495" name="Group 494">
                    <a:extLst>
                      <a:ext uri="{FF2B5EF4-FFF2-40B4-BE49-F238E27FC236}">
                        <a16:creationId xmlns:a16="http://schemas.microsoft.com/office/drawing/2014/main" id="{91841E61-DA66-E24E-9227-854D57AD328D}"/>
                      </a:ext>
                    </a:extLst>
                  </p:cNvPr>
                  <p:cNvGrpSpPr/>
                  <p:nvPr/>
                </p:nvGrpSpPr>
                <p:grpSpPr>
                  <a:xfrm>
                    <a:off x="1621061" y="6131084"/>
                    <a:ext cx="669702" cy="1751527"/>
                    <a:chOff x="1738648" y="399245"/>
                    <a:chExt cx="669702" cy="1751527"/>
                  </a:xfrm>
                </p:grpSpPr>
                <p:sp>
                  <p:nvSpPr>
                    <p:cNvPr id="497" name="Rectangle 496">
                      <a:extLst>
                        <a:ext uri="{FF2B5EF4-FFF2-40B4-BE49-F238E27FC236}">
                          <a16:creationId xmlns:a16="http://schemas.microsoft.com/office/drawing/2014/main" id="{62970F72-D16D-394F-9744-9F50BD47DA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38648" y="399245"/>
                      <a:ext cx="669702" cy="1751527"/>
                    </a:xfrm>
                    <a:prstGeom prst="rect">
                      <a:avLst/>
                    </a:prstGeom>
                    <a:solidFill>
                      <a:srgbClr val="5FBA45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98" name="Oval 497">
                      <a:extLst>
                        <a:ext uri="{FF2B5EF4-FFF2-40B4-BE49-F238E27FC236}">
                          <a16:creationId xmlns:a16="http://schemas.microsoft.com/office/drawing/2014/main" id="{7C96921C-3C4F-C54A-A96A-C763A5F616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8" y="546342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9" name="Oval 498">
                      <a:extLst>
                        <a:ext uri="{FF2B5EF4-FFF2-40B4-BE49-F238E27FC236}">
                          <a16:creationId xmlns:a16="http://schemas.microsoft.com/office/drawing/2014/main" id="{1B4CE1C4-4394-0847-A3ED-756C0C9999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8" y="1631892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0" name="Oval 499">
                      <a:extLst>
                        <a:ext uri="{FF2B5EF4-FFF2-40B4-BE49-F238E27FC236}">
                          <a16:creationId xmlns:a16="http://schemas.microsoft.com/office/drawing/2014/main" id="{5DC5986E-4968-E945-8711-D86CE99961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7" y="1061497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496" name="Straight Arrow Connector 495">
                    <a:extLst>
                      <a:ext uri="{FF2B5EF4-FFF2-40B4-BE49-F238E27FC236}">
                        <a16:creationId xmlns:a16="http://schemas.microsoft.com/office/drawing/2014/main" id="{AF3AC9DD-9630-A14D-90B7-ADF90C2C6BAA}"/>
                      </a:ext>
                    </a:extLst>
                  </p:cNvPr>
                  <p:cNvCxnSpPr>
                    <a:cxnSpLocks/>
                    <a:stCxn id="497" idx="0"/>
                  </p:cNvCxnSpPr>
                  <p:nvPr/>
                </p:nvCxnSpPr>
                <p:spPr>
                  <a:xfrm flipH="1" flipV="1">
                    <a:off x="1951483" y="5723507"/>
                    <a:ext cx="4429" cy="407577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81" name="Group 480">
                  <a:extLst>
                    <a:ext uri="{FF2B5EF4-FFF2-40B4-BE49-F238E27FC236}">
                      <a16:creationId xmlns:a16="http://schemas.microsoft.com/office/drawing/2014/main" id="{C1D4FE2E-D409-7C4B-AC88-D46F7BEDDE08}"/>
                    </a:ext>
                  </a:extLst>
                </p:cNvPr>
                <p:cNvGrpSpPr/>
                <p:nvPr/>
              </p:nvGrpSpPr>
              <p:grpSpPr>
                <a:xfrm>
                  <a:off x="-2485527" y="7045627"/>
                  <a:ext cx="669702" cy="2159104"/>
                  <a:chOff x="1621061" y="5723507"/>
                  <a:chExt cx="669702" cy="2159104"/>
                </a:xfrm>
              </p:grpSpPr>
              <p:grpSp>
                <p:nvGrpSpPr>
                  <p:cNvPr id="489" name="Group 488">
                    <a:extLst>
                      <a:ext uri="{FF2B5EF4-FFF2-40B4-BE49-F238E27FC236}">
                        <a16:creationId xmlns:a16="http://schemas.microsoft.com/office/drawing/2014/main" id="{24A2C286-F757-6041-824C-54FF7E9F2410}"/>
                      </a:ext>
                    </a:extLst>
                  </p:cNvPr>
                  <p:cNvGrpSpPr/>
                  <p:nvPr/>
                </p:nvGrpSpPr>
                <p:grpSpPr>
                  <a:xfrm>
                    <a:off x="1621061" y="6131084"/>
                    <a:ext cx="669702" cy="1751527"/>
                    <a:chOff x="1738648" y="399245"/>
                    <a:chExt cx="669702" cy="1751527"/>
                  </a:xfrm>
                </p:grpSpPr>
                <p:sp>
                  <p:nvSpPr>
                    <p:cNvPr id="491" name="Rectangle 490">
                      <a:extLst>
                        <a:ext uri="{FF2B5EF4-FFF2-40B4-BE49-F238E27FC236}">
                          <a16:creationId xmlns:a16="http://schemas.microsoft.com/office/drawing/2014/main" id="{7B0F64EE-CA78-F341-8BA1-9E0A998A4B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38648" y="399245"/>
                      <a:ext cx="669702" cy="1751527"/>
                    </a:xfrm>
                    <a:prstGeom prst="rect">
                      <a:avLst/>
                    </a:prstGeom>
                    <a:solidFill>
                      <a:srgbClr val="5FBA45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92" name="Oval 491">
                      <a:extLst>
                        <a:ext uri="{FF2B5EF4-FFF2-40B4-BE49-F238E27FC236}">
                          <a16:creationId xmlns:a16="http://schemas.microsoft.com/office/drawing/2014/main" id="{51300B25-ECA6-E142-8595-FCD580EA3C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8" y="546342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3" name="Oval 492">
                      <a:extLst>
                        <a:ext uri="{FF2B5EF4-FFF2-40B4-BE49-F238E27FC236}">
                          <a16:creationId xmlns:a16="http://schemas.microsoft.com/office/drawing/2014/main" id="{A2E84EF9-28D5-FC4F-9DBE-820090648E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8" y="1631892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4" name="Oval 493">
                      <a:extLst>
                        <a:ext uri="{FF2B5EF4-FFF2-40B4-BE49-F238E27FC236}">
                          <a16:creationId xmlns:a16="http://schemas.microsoft.com/office/drawing/2014/main" id="{A0F73D54-BC19-6B4B-B6AB-D705FDE634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7" y="1061497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490" name="Straight Arrow Connector 489">
                    <a:extLst>
                      <a:ext uri="{FF2B5EF4-FFF2-40B4-BE49-F238E27FC236}">
                        <a16:creationId xmlns:a16="http://schemas.microsoft.com/office/drawing/2014/main" id="{83E72101-36B9-D941-A3AA-29790E80314F}"/>
                      </a:ext>
                    </a:extLst>
                  </p:cNvPr>
                  <p:cNvCxnSpPr>
                    <a:cxnSpLocks/>
                    <a:stCxn id="491" idx="0"/>
                  </p:cNvCxnSpPr>
                  <p:nvPr/>
                </p:nvCxnSpPr>
                <p:spPr>
                  <a:xfrm flipH="1" flipV="1">
                    <a:off x="1951483" y="5723507"/>
                    <a:ext cx="4429" cy="407577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82" name="Group 481">
                  <a:extLst>
                    <a:ext uri="{FF2B5EF4-FFF2-40B4-BE49-F238E27FC236}">
                      <a16:creationId xmlns:a16="http://schemas.microsoft.com/office/drawing/2014/main" id="{BBB71032-BB6A-2444-B7EB-01C3EA3E3286}"/>
                    </a:ext>
                  </a:extLst>
                </p:cNvPr>
                <p:cNvGrpSpPr/>
                <p:nvPr/>
              </p:nvGrpSpPr>
              <p:grpSpPr>
                <a:xfrm>
                  <a:off x="426096" y="7045627"/>
                  <a:ext cx="669702" cy="2159104"/>
                  <a:chOff x="1621061" y="5723507"/>
                  <a:chExt cx="669702" cy="2159104"/>
                </a:xfrm>
              </p:grpSpPr>
              <p:grpSp>
                <p:nvGrpSpPr>
                  <p:cNvPr id="483" name="Group 482">
                    <a:extLst>
                      <a:ext uri="{FF2B5EF4-FFF2-40B4-BE49-F238E27FC236}">
                        <a16:creationId xmlns:a16="http://schemas.microsoft.com/office/drawing/2014/main" id="{99CAB681-CD60-284B-B4E5-A3CC128C2E99}"/>
                      </a:ext>
                    </a:extLst>
                  </p:cNvPr>
                  <p:cNvGrpSpPr/>
                  <p:nvPr/>
                </p:nvGrpSpPr>
                <p:grpSpPr>
                  <a:xfrm>
                    <a:off x="1621061" y="6131084"/>
                    <a:ext cx="669702" cy="1751527"/>
                    <a:chOff x="1738648" y="399245"/>
                    <a:chExt cx="669702" cy="1751527"/>
                  </a:xfrm>
                </p:grpSpPr>
                <p:sp>
                  <p:nvSpPr>
                    <p:cNvPr id="485" name="Rectangle 484">
                      <a:extLst>
                        <a:ext uri="{FF2B5EF4-FFF2-40B4-BE49-F238E27FC236}">
                          <a16:creationId xmlns:a16="http://schemas.microsoft.com/office/drawing/2014/main" id="{68C39504-4D95-0245-A7DB-C02917F555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38648" y="399245"/>
                      <a:ext cx="669702" cy="1751527"/>
                    </a:xfrm>
                    <a:prstGeom prst="rect">
                      <a:avLst/>
                    </a:prstGeom>
                    <a:solidFill>
                      <a:srgbClr val="5FBA45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86" name="Oval 485">
                      <a:extLst>
                        <a:ext uri="{FF2B5EF4-FFF2-40B4-BE49-F238E27FC236}">
                          <a16:creationId xmlns:a16="http://schemas.microsoft.com/office/drawing/2014/main" id="{C05E5290-53AA-204D-BD83-EEFCC8F216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8" y="546342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7" name="Oval 486">
                      <a:extLst>
                        <a:ext uri="{FF2B5EF4-FFF2-40B4-BE49-F238E27FC236}">
                          <a16:creationId xmlns:a16="http://schemas.microsoft.com/office/drawing/2014/main" id="{4771EBEB-9A35-7E47-A1BF-C579914F79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8" y="1631892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8" name="Oval 487">
                      <a:extLst>
                        <a:ext uri="{FF2B5EF4-FFF2-40B4-BE49-F238E27FC236}">
                          <a16:creationId xmlns:a16="http://schemas.microsoft.com/office/drawing/2014/main" id="{0D66B3AF-B129-F743-8439-ADEE021DE3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7" y="1061497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484" name="Straight Arrow Connector 483">
                    <a:extLst>
                      <a:ext uri="{FF2B5EF4-FFF2-40B4-BE49-F238E27FC236}">
                        <a16:creationId xmlns:a16="http://schemas.microsoft.com/office/drawing/2014/main" id="{890306E6-5E34-6143-8FF9-288B2EF46F73}"/>
                      </a:ext>
                    </a:extLst>
                  </p:cNvPr>
                  <p:cNvCxnSpPr>
                    <a:cxnSpLocks/>
                    <a:stCxn id="485" idx="0"/>
                  </p:cNvCxnSpPr>
                  <p:nvPr/>
                </p:nvCxnSpPr>
                <p:spPr>
                  <a:xfrm flipH="1" flipV="1">
                    <a:off x="1951483" y="5723507"/>
                    <a:ext cx="4429" cy="407577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76" name="TextBox 475">
                <a:extLst>
                  <a:ext uri="{FF2B5EF4-FFF2-40B4-BE49-F238E27FC236}">
                    <a16:creationId xmlns:a16="http://schemas.microsoft.com/office/drawing/2014/main" id="{792B9FB4-A8FB-AF4D-B6EC-98463EAF8E78}"/>
                  </a:ext>
                </a:extLst>
              </p:cNvPr>
              <p:cNvSpPr txBox="1"/>
              <p:nvPr/>
            </p:nvSpPr>
            <p:spPr>
              <a:xfrm>
                <a:off x="-12883793" y="7558450"/>
                <a:ext cx="553537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/>
                  <a:t>Multi-head Attn</a:t>
                </a:r>
              </a:p>
            </p:txBody>
          </p:sp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34C4BD03-A93B-1640-B631-FF4DDA6E82DC}"/>
                  </a:ext>
                </a:extLst>
              </p:cNvPr>
              <p:cNvSpPr txBox="1"/>
              <p:nvPr/>
            </p:nvSpPr>
            <p:spPr>
              <a:xfrm>
                <a:off x="-10418036" y="10202589"/>
                <a:ext cx="367038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/>
                  <a:t>Query</a:t>
                </a:r>
                <a:endParaRPr lang="en-US" sz="4000" b="1" i="1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5F04846A-BAB4-5B40-A1D8-D24DB48C521E}"/>
                  </a:ext>
                </a:extLst>
              </p:cNvPr>
              <p:cNvSpPr txBox="1"/>
              <p:nvPr/>
            </p:nvSpPr>
            <p:spPr>
              <a:xfrm>
                <a:off x="-10924819" y="10212843"/>
                <a:ext cx="153228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/>
                  <a:t>Key</a:t>
                </a:r>
                <a:endParaRPr lang="en-US" sz="4000" b="1" i="1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B2B99AE3-D2C8-1A47-9492-F4635E2F9F10}"/>
                  </a:ext>
                </a:extLst>
              </p:cNvPr>
              <p:cNvSpPr txBox="1"/>
              <p:nvPr/>
            </p:nvSpPr>
            <p:spPr>
              <a:xfrm>
                <a:off x="-12399494" y="10210972"/>
                <a:ext cx="153228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/>
                  <a:t>Value</a:t>
                </a:r>
                <a:endParaRPr lang="en-US" sz="4000" b="1" i="1" dirty="0">
                  <a:latin typeface="Cambria Math" panose="02040503050406030204" pitchFamily="18" charset="0"/>
                </a:endParaRPr>
              </a:p>
            </p:txBody>
          </p:sp>
        </p:grpSp>
        <p:sp>
          <p:nvSpPr>
            <p:cNvPr id="294" name="Right Arrow 293">
              <a:extLst>
                <a:ext uri="{FF2B5EF4-FFF2-40B4-BE49-F238E27FC236}">
                  <a16:creationId xmlns:a16="http://schemas.microsoft.com/office/drawing/2014/main" id="{2CEA96A0-FFCE-0241-947A-16FA36791597}"/>
                </a:ext>
              </a:extLst>
            </p:cNvPr>
            <p:cNvSpPr/>
            <p:nvPr/>
          </p:nvSpPr>
          <p:spPr>
            <a:xfrm>
              <a:off x="5430389" y="11098187"/>
              <a:ext cx="18422891" cy="472355"/>
            </a:xfrm>
            <a:prstGeom prst="rightArrow">
              <a:avLst>
                <a:gd name="adj1" fmla="val 50000"/>
                <a:gd name="adj2" fmla="val 0"/>
              </a:avLst>
            </a:prstGeom>
            <a:solidFill>
              <a:srgbClr val="ED3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0" name="Right Arrow 299">
              <a:extLst>
                <a:ext uri="{FF2B5EF4-FFF2-40B4-BE49-F238E27FC236}">
                  <a16:creationId xmlns:a16="http://schemas.microsoft.com/office/drawing/2014/main" id="{C097D4C5-FBDB-8C4F-A51B-140E15A18446}"/>
                </a:ext>
              </a:extLst>
            </p:cNvPr>
            <p:cNvSpPr/>
            <p:nvPr/>
          </p:nvSpPr>
          <p:spPr>
            <a:xfrm rot="5400000">
              <a:off x="21113106" y="13619435"/>
              <a:ext cx="5278806" cy="517663"/>
            </a:xfrm>
            <a:prstGeom prst="rightArrow">
              <a:avLst>
                <a:gd name="adj1" fmla="val 50000"/>
                <a:gd name="adj2" fmla="val 0"/>
              </a:avLst>
            </a:prstGeom>
            <a:solidFill>
              <a:srgbClr val="ED321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1" name="Right Arrow 300">
              <a:extLst>
                <a:ext uri="{FF2B5EF4-FFF2-40B4-BE49-F238E27FC236}">
                  <a16:creationId xmlns:a16="http://schemas.microsoft.com/office/drawing/2014/main" id="{8A45D6B1-814B-144C-9173-36FB455D31D3}"/>
                </a:ext>
              </a:extLst>
            </p:cNvPr>
            <p:cNvSpPr/>
            <p:nvPr/>
          </p:nvSpPr>
          <p:spPr>
            <a:xfrm>
              <a:off x="-7152004" y="16184416"/>
              <a:ext cx="31005284" cy="444092"/>
            </a:xfrm>
            <a:prstGeom prst="rightArrow">
              <a:avLst>
                <a:gd name="adj1" fmla="val 50000"/>
                <a:gd name="adj2" fmla="val 0"/>
              </a:avLst>
            </a:prstGeom>
            <a:solidFill>
              <a:srgbClr val="ED321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3" name="Right Arrow 302">
              <a:extLst>
                <a:ext uri="{FF2B5EF4-FFF2-40B4-BE49-F238E27FC236}">
                  <a16:creationId xmlns:a16="http://schemas.microsoft.com/office/drawing/2014/main" id="{A2F8F026-9643-2147-84FA-FE661F30211A}"/>
                </a:ext>
              </a:extLst>
            </p:cNvPr>
            <p:cNvSpPr/>
            <p:nvPr/>
          </p:nvSpPr>
          <p:spPr>
            <a:xfrm rot="16200000">
              <a:off x="-13183814" y="10148770"/>
              <a:ext cx="12267127" cy="470674"/>
            </a:xfrm>
            <a:prstGeom prst="rightArrow">
              <a:avLst>
                <a:gd name="adj1" fmla="val 50000"/>
                <a:gd name="adj2" fmla="val 87381"/>
              </a:avLst>
            </a:prstGeom>
            <a:solidFill>
              <a:srgbClr val="ED321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5" name="Right Arrow 304">
              <a:extLst>
                <a:ext uri="{FF2B5EF4-FFF2-40B4-BE49-F238E27FC236}">
                  <a16:creationId xmlns:a16="http://schemas.microsoft.com/office/drawing/2014/main" id="{674B50EA-6B75-BE4A-85DD-99119EE58D24}"/>
                </a:ext>
              </a:extLst>
            </p:cNvPr>
            <p:cNvSpPr/>
            <p:nvPr/>
          </p:nvSpPr>
          <p:spPr>
            <a:xfrm rot="16200000">
              <a:off x="-16089930" y="6460062"/>
              <a:ext cx="10469653" cy="699500"/>
            </a:xfrm>
            <a:prstGeom prst="rightArrow">
              <a:avLst>
                <a:gd name="adj1" fmla="val 50000"/>
                <a:gd name="adj2" fmla="val 87381"/>
              </a:avLst>
            </a:prstGeom>
            <a:solidFill>
              <a:srgbClr val="ED3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7" name="Right Arrow 306">
              <a:extLst>
                <a:ext uri="{FF2B5EF4-FFF2-40B4-BE49-F238E27FC236}">
                  <a16:creationId xmlns:a16="http://schemas.microsoft.com/office/drawing/2014/main" id="{EF17C21F-9279-994C-8E73-11CD11FBA386}"/>
                </a:ext>
              </a:extLst>
            </p:cNvPr>
            <p:cNvSpPr/>
            <p:nvPr/>
          </p:nvSpPr>
          <p:spPr>
            <a:xfrm>
              <a:off x="-10964004" y="11438334"/>
              <a:ext cx="4863018" cy="787767"/>
            </a:xfrm>
            <a:prstGeom prst="rightArrow">
              <a:avLst>
                <a:gd name="adj1" fmla="val 50000"/>
                <a:gd name="adj2" fmla="val 0"/>
              </a:avLst>
            </a:prstGeom>
            <a:solidFill>
              <a:srgbClr val="ED3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8" name="Right Arrow 307">
              <a:extLst>
                <a:ext uri="{FF2B5EF4-FFF2-40B4-BE49-F238E27FC236}">
                  <a16:creationId xmlns:a16="http://schemas.microsoft.com/office/drawing/2014/main" id="{1BB81D98-C106-3B4C-9DBB-FA229E0F36EC}"/>
                </a:ext>
              </a:extLst>
            </p:cNvPr>
            <p:cNvSpPr/>
            <p:nvPr/>
          </p:nvSpPr>
          <p:spPr>
            <a:xfrm rot="16200000">
              <a:off x="-14546254" y="6424857"/>
              <a:ext cx="10469653" cy="699500"/>
            </a:xfrm>
            <a:prstGeom prst="rightArrow">
              <a:avLst>
                <a:gd name="adj1" fmla="val 50000"/>
                <a:gd name="adj2" fmla="val 87381"/>
              </a:avLst>
            </a:prstGeom>
            <a:solidFill>
              <a:srgbClr val="ED3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652BAE2-E9DF-9A44-B39C-EAF14C14464F}"/>
                    </a:ext>
                  </a:extLst>
                </p:cNvPr>
                <p:cNvSpPr/>
                <p:nvPr/>
              </p:nvSpPr>
              <p:spPr>
                <a:xfrm>
                  <a:off x="-6927784" y="4804296"/>
                  <a:ext cx="1641155" cy="8617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5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000" b="1" i="1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sz="50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50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5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5000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652BAE2-E9DF-9A44-B39C-EAF14C1446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6927784" y="4804296"/>
                  <a:ext cx="1641155" cy="861774"/>
                </a:xfrm>
                <a:prstGeom prst="rect">
                  <a:avLst/>
                </a:prstGeom>
                <a:blipFill>
                  <a:blip r:embed="rId19"/>
                  <a:stretch>
                    <a:fillRect l="-3101" b="-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2" name="Right Arrow 311">
              <a:extLst>
                <a:ext uri="{FF2B5EF4-FFF2-40B4-BE49-F238E27FC236}">
                  <a16:creationId xmlns:a16="http://schemas.microsoft.com/office/drawing/2014/main" id="{C2BFE125-DA07-464C-B0F7-A15267F8995B}"/>
                </a:ext>
              </a:extLst>
            </p:cNvPr>
            <p:cNvSpPr/>
            <p:nvPr/>
          </p:nvSpPr>
          <p:spPr>
            <a:xfrm rot="15178242" flipH="1" flipV="1">
              <a:off x="-5448170" y="2751309"/>
              <a:ext cx="7819769" cy="480237"/>
            </a:xfrm>
            <a:prstGeom prst="rightArrow">
              <a:avLst>
                <a:gd name="adj1" fmla="val 50000"/>
                <a:gd name="adj2" fmla="val 83018"/>
              </a:avLst>
            </a:prstGeom>
            <a:solidFill>
              <a:srgbClr val="5FBA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28C5F1E6-967D-4B49-934D-C5A7F769D7BE}"/>
                    </a:ext>
                  </a:extLst>
                </p:cNvPr>
                <p:cNvSpPr/>
                <p:nvPr/>
              </p:nvSpPr>
              <p:spPr>
                <a:xfrm>
                  <a:off x="-2000591" y="5333366"/>
                  <a:ext cx="1356846" cy="12056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70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7000" b="1" i="1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</m:e>
                            </m:acc>
                          </m:e>
                          <m:sub>
                            <m:r>
                              <a:rPr lang="en-US" sz="70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en-US" sz="7000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28C5F1E6-967D-4B49-934D-C5A7F769D7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000591" y="5333366"/>
                  <a:ext cx="1356846" cy="1205651"/>
                </a:xfrm>
                <a:prstGeom prst="rect">
                  <a:avLst/>
                </a:prstGeom>
                <a:blipFill>
                  <a:blip r:embed="rId20"/>
                  <a:stretch>
                    <a:fillRect l="-8411" t="-16842" b="-73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4" name="Right Arrow 313">
              <a:extLst>
                <a:ext uri="{FF2B5EF4-FFF2-40B4-BE49-F238E27FC236}">
                  <a16:creationId xmlns:a16="http://schemas.microsoft.com/office/drawing/2014/main" id="{FF84B862-89D1-8749-B271-9DCC6406668D}"/>
                </a:ext>
              </a:extLst>
            </p:cNvPr>
            <p:cNvSpPr/>
            <p:nvPr/>
          </p:nvSpPr>
          <p:spPr>
            <a:xfrm rot="9331804" flipH="1" flipV="1">
              <a:off x="-494070" y="5252180"/>
              <a:ext cx="5956921" cy="483233"/>
            </a:xfrm>
            <a:prstGeom prst="rightArrow">
              <a:avLst>
                <a:gd name="adj1" fmla="val 50000"/>
                <a:gd name="adj2" fmla="val 83018"/>
              </a:avLst>
            </a:prstGeom>
            <a:solidFill>
              <a:srgbClr val="5FBA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8D70A7D-D5B4-6948-83FD-A7B2A9B764F4}"/>
                </a:ext>
              </a:extLst>
            </p:cNvPr>
            <p:cNvGrpSpPr/>
            <p:nvPr/>
          </p:nvGrpSpPr>
          <p:grpSpPr>
            <a:xfrm>
              <a:off x="2826862" y="-3697005"/>
              <a:ext cx="4948537" cy="3369244"/>
              <a:chOff x="1902665" y="7957580"/>
              <a:chExt cx="4948537" cy="3369244"/>
            </a:xfrm>
          </p:grpSpPr>
          <p:sp>
            <p:nvSpPr>
              <p:cNvPr id="368" name="Rounded Rectangle 367">
                <a:extLst>
                  <a:ext uri="{FF2B5EF4-FFF2-40B4-BE49-F238E27FC236}">
                    <a16:creationId xmlns:a16="http://schemas.microsoft.com/office/drawing/2014/main" id="{F19BD228-9BA9-6140-B028-1297BE06D57E}"/>
                  </a:ext>
                </a:extLst>
              </p:cNvPr>
              <p:cNvSpPr/>
              <p:nvPr/>
            </p:nvSpPr>
            <p:spPr>
              <a:xfrm>
                <a:off x="1902665" y="7957580"/>
                <a:ext cx="4881982" cy="3360408"/>
              </a:xfrm>
              <a:prstGeom prst="roundRect">
                <a:avLst>
                  <a:gd name="adj" fmla="val 4711"/>
                </a:avLst>
              </a:prstGeom>
              <a:solidFill>
                <a:srgbClr val="DBE3FC"/>
              </a:solidFill>
              <a:ln w="127000">
                <a:solidFill>
                  <a:srgbClr val="2D6FFF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69" name="Group 368">
                <a:extLst>
                  <a:ext uri="{FF2B5EF4-FFF2-40B4-BE49-F238E27FC236}">
                    <a16:creationId xmlns:a16="http://schemas.microsoft.com/office/drawing/2014/main" id="{97A853C4-D386-AD4A-9873-D6A2A8C16CDA}"/>
                  </a:ext>
                </a:extLst>
              </p:cNvPr>
              <p:cNvGrpSpPr/>
              <p:nvPr/>
            </p:nvGrpSpPr>
            <p:grpSpPr>
              <a:xfrm>
                <a:off x="2556645" y="8546584"/>
                <a:ext cx="3581325" cy="2159104"/>
                <a:chOff x="-2485527" y="7045627"/>
                <a:chExt cx="3581325" cy="2159104"/>
              </a:xfrm>
            </p:grpSpPr>
            <p:grpSp>
              <p:nvGrpSpPr>
                <p:cNvPr id="374" name="Group 373">
                  <a:extLst>
                    <a:ext uri="{FF2B5EF4-FFF2-40B4-BE49-F238E27FC236}">
                      <a16:creationId xmlns:a16="http://schemas.microsoft.com/office/drawing/2014/main" id="{4DEE20AA-CB44-B743-A057-FDE8BFDADCDA}"/>
                    </a:ext>
                  </a:extLst>
                </p:cNvPr>
                <p:cNvGrpSpPr/>
                <p:nvPr/>
              </p:nvGrpSpPr>
              <p:grpSpPr>
                <a:xfrm>
                  <a:off x="-1027501" y="7045627"/>
                  <a:ext cx="669702" cy="2159104"/>
                  <a:chOff x="1621061" y="5723507"/>
                  <a:chExt cx="669702" cy="2159104"/>
                </a:xfrm>
              </p:grpSpPr>
              <p:grpSp>
                <p:nvGrpSpPr>
                  <p:cNvPr id="534" name="Group 533">
                    <a:extLst>
                      <a:ext uri="{FF2B5EF4-FFF2-40B4-BE49-F238E27FC236}">
                        <a16:creationId xmlns:a16="http://schemas.microsoft.com/office/drawing/2014/main" id="{5F5321EB-34A5-4C47-B08B-AAB43E6446B0}"/>
                      </a:ext>
                    </a:extLst>
                  </p:cNvPr>
                  <p:cNvGrpSpPr/>
                  <p:nvPr/>
                </p:nvGrpSpPr>
                <p:grpSpPr>
                  <a:xfrm>
                    <a:off x="1621061" y="6131084"/>
                    <a:ext cx="669702" cy="1751527"/>
                    <a:chOff x="1738648" y="399245"/>
                    <a:chExt cx="669702" cy="1751527"/>
                  </a:xfrm>
                </p:grpSpPr>
                <p:sp>
                  <p:nvSpPr>
                    <p:cNvPr id="536" name="Rectangle 535">
                      <a:extLst>
                        <a:ext uri="{FF2B5EF4-FFF2-40B4-BE49-F238E27FC236}">
                          <a16:creationId xmlns:a16="http://schemas.microsoft.com/office/drawing/2014/main" id="{5930B83C-B29B-DC42-818D-B4DF9B7775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38648" y="399245"/>
                      <a:ext cx="669702" cy="1751527"/>
                    </a:xfrm>
                    <a:prstGeom prst="rect">
                      <a:avLst/>
                    </a:prstGeom>
                    <a:solidFill>
                      <a:srgbClr val="2D6FFF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537" name="Oval 536">
                      <a:extLst>
                        <a:ext uri="{FF2B5EF4-FFF2-40B4-BE49-F238E27FC236}">
                          <a16:creationId xmlns:a16="http://schemas.microsoft.com/office/drawing/2014/main" id="{E53D1B74-7FC0-BA4F-A272-5E67619ACC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8" y="546342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8" name="Oval 537">
                      <a:extLst>
                        <a:ext uri="{FF2B5EF4-FFF2-40B4-BE49-F238E27FC236}">
                          <a16:creationId xmlns:a16="http://schemas.microsoft.com/office/drawing/2014/main" id="{233DA564-E14A-DE41-BCEB-CE06B38B8C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8" y="1631892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9" name="Oval 538">
                      <a:extLst>
                        <a:ext uri="{FF2B5EF4-FFF2-40B4-BE49-F238E27FC236}">
                          <a16:creationId xmlns:a16="http://schemas.microsoft.com/office/drawing/2014/main" id="{D152A03F-719E-DB4B-BD76-2BD9EFC98D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7" y="1061497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535" name="Straight Arrow Connector 534">
                    <a:extLst>
                      <a:ext uri="{FF2B5EF4-FFF2-40B4-BE49-F238E27FC236}">
                        <a16:creationId xmlns:a16="http://schemas.microsoft.com/office/drawing/2014/main" id="{AAEC0ABC-6447-964C-AA5C-8403529F5749}"/>
                      </a:ext>
                    </a:extLst>
                  </p:cNvPr>
                  <p:cNvCxnSpPr>
                    <a:cxnSpLocks/>
                    <a:stCxn id="536" idx="0"/>
                  </p:cNvCxnSpPr>
                  <p:nvPr/>
                </p:nvCxnSpPr>
                <p:spPr>
                  <a:xfrm flipH="1" flipV="1">
                    <a:off x="1951483" y="5723507"/>
                    <a:ext cx="4429" cy="407577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75" name="Group 374">
                  <a:extLst>
                    <a:ext uri="{FF2B5EF4-FFF2-40B4-BE49-F238E27FC236}">
                      <a16:creationId xmlns:a16="http://schemas.microsoft.com/office/drawing/2014/main" id="{6C52A3CB-90BF-9C4A-A3A3-042212A21743}"/>
                    </a:ext>
                  </a:extLst>
                </p:cNvPr>
                <p:cNvGrpSpPr/>
                <p:nvPr/>
              </p:nvGrpSpPr>
              <p:grpSpPr>
                <a:xfrm>
                  <a:off x="-2485527" y="7045627"/>
                  <a:ext cx="669702" cy="2159104"/>
                  <a:chOff x="1621061" y="5723507"/>
                  <a:chExt cx="669702" cy="2159104"/>
                </a:xfrm>
              </p:grpSpPr>
              <p:grpSp>
                <p:nvGrpSpPr>
                  <p:cNvPr id="436" name="Group 435">
                    <a:extLst>
                      <a:ext uri="{FF2B5EF4-FFF2-40B4-BE49-F238E27FC236}">
                        <a16:creationId xmlns:a16="http://schemas.microsoft.com/office/drawing/2014/main" id="{980304F3-B11C-884E-83BA-22674F2035DF}"/>
                      </a:ext>
                    </a:extLst>
                  </p:cNvPr>
                  <p:cNvGrpSpPr/>
                  <p:nvPr/>
                </p:nvGrpSpPr>
                <p:grpSpPr>
                  <a:xfrm>
                    <a:off x="1621061" y="6131084"/>
                    <a:ext cx="669702" cy="1751527"/>
                    <a:chOff x="1738648" y="399245"/>
                    <a:chExt cx="669702" cy="1751527"/>
                  </a:xfrm>
                </p:grpSpPr>
                <p:sp>
                  <p:nvSpPr>
                    <p:cNvPr id="446" name="Rectangle 445">
                      <a:extLst>
                        <a:ext uri="{FF2B5EF4-FFF2-40B4-BE49-F238E27FC236}">
                          <a16:creationId xmlns:a16="http://schemas.microsoft.com/office/drawing/2014/main" id="{9EA747CA-8F3D-FC4F-B575-3FCEC11654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38648" y="399245"/>
                      <a:ext cx="669702" cy="1751527"/>
                    </a:xfrm>
                    <a:prstGeom prst="rect">
                      <a:avLst/>
                    </a:prstGeom>
                    <a:solidFill>
                      <a:srgbClr val="2D6FFF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530" name="Oval 529">
                      <a:extLst>
                        <a:ext uri="{FF2B5EF4-FFF2-40B4-BE49-F238E27FC236}">
                          <a16:creationId xmlns:a16="http://schemas.microsoft.com/office/drawing/2014/main" id="{BF463F39-B2BA-054E-ACC5-B03DD1C82B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8" y="546342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2" name="Oval 531">
                      <a:extLst>
                        <a:ext uri="{FF2B5EF4-FFF2-40B4-BE49-F238E27FC236}">
                          <a16:creationId xmlns:a16="http://schemas.microsoft.com/office/drawing/2014/main" id="{B4DBFDCC-12E8-7C49-A97E-4A2BB14F9E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8" y="1631892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3" name="Oval 532">
                      <a:extLst>
                        <a:ext uri="{FF2B5EF4-FFF2-40B4-BE49-F238E27FC236}">
                          <a16:creationId xmlns:a16="http://schemas.microsoft.com/office/drawing/2014/main" id="{7AB1DF47-E98C-9144-9863-FA68C1FE0E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7" y="1061497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437" name="Straight Arrow Connector 436">
                    <a:extLst>
                      <a:ext uri="{FF2B5EF4-FFF2-40B4-BE49-F238E27FC236}">
                        <a16:creationId xmlns:a16="http://schemas.microsoft.com/office/drawing/2014/main" id="{56C0259B-8877-4843-A360-D1F3B0C0259D}"/>
                      </a:ext>
                    </a:extLst>
                  </p:cNvPr>
                  <p:cNvCxnSpPr>
                    <a:cxnSpLocks/>
                    <a:stCxn id="446" idx="0"/>
                  </p:cNvCxnSpPr>
                  <p:nvPr/>
                </p:nvCxnSpPr>
                <p:spPr>
                  <a:xfrm flipH="1" flipV="1">
                    <a:off x="1951483" y="5723507"/>
                    <a:ext cx="4429" cy="407577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76" name="Group 375">
                  <a:extLst>
                    <a:ext uri="{FF2B5EF4-FFF2-40B4-BE49-F238E27FC236}">
                      <a16:creationId xmlns:a16="http://schemas.microsoft.com/office/drawing/2014/main" id="{D2B3D905-B78B-1A44-AA0D-74E580145322}"/>
                    </a:ext>
                  </a:extLst>
                </p:cNvPr>
                <p:cNvGrpSpPr/>
                <p:nvPr/>
              </p:nvGrpSpPr>
              <p:grpSpPr>
                <a:xfrm>
                  <a:off x="426096" y="7045627"/>
                  <a:ext cx="669702" cy="2159104"/>
                  <a:chOff x="1621061" y="5723507"/>
                  <a:chExt cx="669702" cy="2159104"/>
                </a:xfrm>
              </p:grpSpPr>
              <p:grpSp>
                <p:nvGrpSpPr>
                  <p:cNvPr id="377" name="Group 376">
                    <a:extLst>
                      <a:ext uri="{FF2B5EF4-FFF2-40B4-BE49-F238E27FC236}">
                        <a16:creationId xmlns:a16="http://schemas.microsoft.com/office/drawing/2014/main" id="{C0E063BE-EF12-2E4C-819D-9151097DB09A}"/>
                      </a:ext>
                    </a:extLst>
                  </p:cNvPr>
                  <p:cNvGrpSpPr/>
                  <p:nvPr/>
                </p:nvGrpSpPr>
                <p:grpSpPr>
                  <a:xfrm>
                    <a:off x="1621061" y="6131084"/>
                    <a:ext cx="669702" cy="1751527"/>
                    <a:chOff x="1738648" y="399245"/>
                    <a:chExt cx="669702" cy="1751527"/>
                  </a:xfrm>
                </p:grpSpPr>
                <p:sp>
                  <p:nvSpPr>
                    <p:cNvPr id="379" name="Rectangle 378">
                      <a:extLst>
                        <a:ext uri="{FF2B5EF4-FFF2-40B4-BE49-F238E27FC236}">
                          <a16:creationId xmlns:a16="http://schemas.microsoft.com/office/drawing/2014/main" id="{77709D97-EA5A-904D-B238-D79858AF3B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38648" y="399245"/>
                      <a:ext cx="669702" cy="1751527"/>
                    </a:xfrm>
                    <a:prstGeom prst="rect">
                      <a:avLst/>
                    </a:prstGeom>
                    <a:solidFill>
                      <a:srgbClr val="2D6FFF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80" name="Oval 379">
                      <a:extLst>
                        <a:ext uri="{FF2B5EF4-FFF2-40B4-BE49-F238E27FC236}">
                          <a16:creationId xmlns:a16="http://schemas.microsoft.com/office/drawing/2014/main" id="{D63DBBEE-DB61-6045-B919-AFF6898219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8" y="546342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4" name="Oval 433">
                      <a:extLst>
                        <a:ext uri="{FF2B5EF4-FFF2-40B4-BE49-F238E27FC236}">
                          <a16:creationId xmlns:a16="http://schemas.microsoft.com/office/drawing/2014/main" id="{87E28AA0-1BDB-C742-950D-AFE53FBA7E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8" y="1631892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5" name="Oval 434">
                      <a:extLst>
                        <a:ext uri="{FF2B5EF4-FFF2-40B4-BE49-F238E27FC236}">
                          <a16:creationId xmlns:a16="http://schemas.microsoft.com/office/drawing/2014/main" id="{7406D5C8-2D2D-1642-AC54-A12DE3C48F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7" y="1061497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378" name="Straight Arrow Connector 377">
                    <a:extLst>
                      <a:ext uri="{FF2B5EF4-FFF2-40B4-BE49-F238E27FC236}">
                        <a16:creationId xmlns:a16="http://schemas.microsoft.com/office/drawing/2014/main" id="{4122464B-7F60-1C49-8E9C-150659753234}"/>
                      </a:ext>
                    </a:extLst>
                  </p:cNvPr>
                  <p:cNvCxnSpPr>
                    <a:cxnSpLocks/>
                    <a:stCxn id="379" idx="0"/>
                  </p:cNvCxnSpPr>
                  <p:nvPr/>
                </p:nvCxnSpPr>
                <p:spPr>
                  <a:xfrm flipH="1" flipV="1">
                    <a:off x="1951483" y="5723507"/>
                    <a:ext cx="4429" cy="407577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70" name="TextBox 369">
                <a:extLst>
                  <a:ext uri="{FF2B5EF4-FFF2-40B4-BE49-F238E27FC236}">
                    <a16:creationId xmlns:a16="http://schemas.microsoft.com/office/drawing/2014/main" id="{BBCACEF8-32E2-B548-9774-BA3A1CE85B74}"/>
                  </a:ext>
                </a:extLst>
              </p:cNvPr>
              <p:cNvSpPr txBox="1"/>
              <p:nvPr/>
            </p:nvSpPr>
            <p:spPr>
              <a:xfrm>
                <a:off x="2154563" y="7964544"/>
                <a:ext cx="431738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/>
                  <a:t>Multi-head Attn</a:t>
                </a:r>
              </a:p>
            </p:txBody>
          </p:sp>
          <p:sp>
            <p:nvSpPr>
              <p:cNvPr id="371" name="TextBox 370">
                <a:extLst>
                  <a:ext uri="{FF2B5EF4-FFF2-40B4-BE49-F238E27FC236}">
                    <a16:creationId xmlns:a16="http://schemas.microsoft.com/office/drawing/2014/main" id="{73F6DB25-FDC9-234F-8026-1B4E18290060}"/>
                  </a:ext>
                </a:extLst>
              </p:cNvPr>
              <p:cNvSpPr txBox="1"/>
              <p:nvPr/>
            </p:nvSpPr>
            <p:spPr>
              <a:xfrm>
                <a:off x="4655490" y="10608684"/>
                <a:ext cx="219571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/>
                  <a:t>Query</a:t>
                </a:r>
                <a:endParaRPr lang="en-US" sz="4000" b="1" i="1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713AF2DA-09D4-A044-A6D5-415E79F4B3A8}"/>
                  </a:ext>
                </a:extLst>
              </p:cNvPr>
              <p:cNvSpPr txBox="1"/>
              <p:nvPr/>
            </p:nvSpPr>
            <p:spPr>
              <a:xfrm>
                <a:off x="3550833" y="10618938"/>
                <a:ext cx="153228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/>
                  <a:t>Key</a:t>
                </a:r>
                <a:endParaRPr lang="en-US" sz="4000" b="1" i="1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373" name="TextBox 372">
                <a:extLst>
                  <a:ext uri="{FF2B5EF4-FFF2-40B4-BE49-F238E27FC236}">
                    <a16:creationId xmlns:a16="http://schemas.microsoft.com/office/drawing/2014/main" id="{49332573-FABA-5546-935B-4AA3BD80103F}"/>
                  </a:ext>
                </a:extLst>
              </p:cNvPr>
              <p:cNvSpPr txBox="1"/>
              <p:nvPr/>
            </p:nvSpPr>
            <p:spPr>
              <a:xfrm>
                <a:off x="2076158" y="10617067"/>
                <a:ext cx="153228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/>
                  <a:t>Value</a:t>
                </a:r>
                <a:endParaRPr lang="en-US" sz="4000" b="1" i="1" dirty="0">
                  <a:latin typeface="Cambria Math" panose="02040503050406030204" pitchFamily="18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2" name="TextBox 541">
                  <a:extLst>
                    <a:ext uri="{FF2B5EF4-FFF2-40B4-BE49-F238E27FC236}">
                      <a16:creationId xmlns:a16="http://schemas.microsoft.com/office/drawing/2014/main" id="{74C0F4B8-DD75-FD47-819B-BE44B1784FEB}"/>
                    </a:ext>
                  </a:extLst>
                </p:cNvPr>
                <p:cNvSpPr txBox="1"/>
                <p:nvPr/>
              </p:nvSpPr>
              <p:spPr>
                <a:xfrm>
                  <a:off x="1999851" y="4699460"/>
                  <a:ext cx="6861076" cy="8617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5000" b="1" i="1" smtClean="0">
                            <a:latin typeface="Cambria Math" panose="02040503050406030204" pitchFamily="18" charset="0"/>
                          </a:rPr>
                          <m:t>𝑪𝒐𝒏𝒄𝒂𝒕</m:t>
                        </m:r>
                        <m:r>
                          <a:rPr lang="en-US" sz="5000" b="1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5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0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50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sz="50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5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000" b="1" i="1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sz="50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sz="5000" b="1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5000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42" name="TextBox 541">
                  <a:extLst>
                    <a:ext uri="{FF2B5EF4-FFF2-40B4-BE49-F238E27FC236}">
                      <a16:creationId xmlns:a16="http://schemas.microsoft.com/office/drawing/2014/main" id="{74C0F4B8-DD75-FD47-819B-BE44B1784F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9851" y="4699460"/>
                  <a:ext cx="6861076" cy="861774"/>
                </a:xfrm>
                <a:prstGeom prst="rect">
                  <a:avLst/>
                </a:prstGeom>
                <a:blipFill>
                  <a:blip r:embed="rId21"/>
                  <a:stretch>
                    <a:fillRect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3" name="Rectangle 542">
                  <a:extLst>
                    <a:ext uri="{FF2B5EF4-FFF2-40B4-BE49-F238E27FC236}">
                      <a16:creationId xmlns:a16="http://schemas.microsoft.com/office/drawing/2014/main" id="{2101F46A-E5B6-C547-B424-6F75C87B2619}"/>
                    </a:ext>
                  </a:extLst>
                </p:cNvPr>
                <p:cNvSpPr/>
                <p:nvPr/>
              </p:nvSpPr>
              <p:spPr>
                <a:xfrm>
                  <a:off x="2297130" y="5384748"/>
                  <a:ext cx="1356845" cy="11695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0" b="1" i="1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sz="70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en-US" sz="7000" dirty="0"/>
                </a:p>
              </p:txBody>
            </p:sp>
          </mc:Choice>
          <mc:Fallback xmlns="">
            <p:sp>
              <p:nvSpPr>
                <p:cNvPr id="543" name="Rectangle 542">
                  <a:extLst>
                    <a:ext uri="{FF2B5EF4-FFF2-40B4-BE49-F238E27FC236}">
                      <a16:creationId xmlns:a16="http://schemas.microsoft.com/office/drawing/2014/main" id="{2101F46A-E5B6-C547-B424-6F75C87B26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7130" y="5384748"/>
                  <a:ext cx="1356845" cy="1169551"/>
                </a:xfrm>
                <a:prstGeom prst="rect">
                  <a:avLst/>
                </a:prstGeom>
                <a:blipFill>
                  <a:blip r:embed="rId22"/>
                  <a:stretch>
                    <a:fillRect l="-7477" b="-7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5" name="Right Arrow 544">
              <a:extLst>
                <a:ext uri="{FF2B5EF4-FFF2-40B4-BE49-F238E27FC236}">
                  <a16:creationId xmlns:a16="http://schemas.microsoft.com/office/drawing/2014/main" id="{6C19FA74-A09D-E943-9259-E2FDC7DC1D73}"/>
                </a:ext>
              </a:extLst>
            </p:cNvPr>
            <p:cNvSpPr/>
            <p:nvPr/>
          </p:nvSpPr>
          <p:spPr>
            <a:xfrm>
              <a:off x="7702410" y="-2391236"/>
              <a:ext cx="741119" cy="662252"/>
            </a:xfrm>
            <a:prstGeom prst="rightArrow">
              <a:avLst>
                <a:gd name="adj1" fmla="val 50000"/>
                <a:gd name="adj2" fmla="val 59005"/>
              </a:avLst>
            </a:prstGeom>
            <a:solidFill>
              <a:srgbClr val="2D6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Right Arrow 545">
              <a:extLst>
                <a:ext uri="{FF2B5EF4-FFF2-40B4-BE49-F238E27FC236}">
                  <a16:creationId xmlns:a16="http://schemas.microsoft.com/office/drawing/2014/main" id="{7B26EF50-094C-E649-890D-B6373C6224E8}"/>
                </a:ext>
              </a:extLst>
            </p:cNvPr>
            <p:cNvSpPr/>
            <p:nvPr/>
          </p:nvSpPr>
          <p:spPr>
            <a:xfrm rot="16200000">
              <a:off x="3019995" y="1637592"/>
              <a:ext cx="4519591" cy="553580"/>
            </a:xfrm>
            <a:prstGeom prst="rightArrow">
              <a:avLst>
                <a:gd name="adj1" fmla="val 50000"/>
                <a:gd name="adj2" fmla="val 87381"/>
              </a:avLst>
            </a:prstGeom>
            <a:solidFill>
              <a:srgbClr val="A400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7" name="Right Arrow 546">
              <a:extLst>
                <a:ext uri="{FF2B5EF4-FFF2-40B4-BE49-F238E27FC236}">
                  <a16:creationId xmlns:a16="http://schemas.microsoft.com/office/drawing/2014/main" id="{A63D710F-E9E1-E34E-9912-91A34EAE7C40}"/>
                </a:ext>
              </a:extLst>
            </p:cNvPr>
            <p:cNvSpPr/>
            <p:nvPr/>
          </p:nvSpPr>
          <p:spPr>
            <a:xfrm rot="16200000">
              <a:off x="1541715" y="1668072"/>
              <a:ext cx="4519591" cy="553580"/>
            </a:xfrm>
            <a:prstGeom prst="rightArrow">
              <a:avLst>
                <a:gd name="adj1" fmla="val 50000"/>
                <a:gd name="adj2" fmla="val 87381"/>
              </a:avLst>
            </a:prstGeom>
            <a:solidFill>
              <a:srgbClr val="A400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8" name="Right Arrow 547">
              <a:extLst>
                <a:ext uri="{FF2B5EF4-FFF2-40B4-BE49-F238E27FC236}">
                  <a16:creationId xmlns:a16="http://schemas.microsoft.com/office/drawing/2014/main" id="{896078E8-3F91-BE42-BFC3-F21C03379C6F}"/>
                </a:ext>
              </a:extLst>
            </p:cNvPr>
            <p:cNvSpPr/>
            <p:nvPr/>
          </p:nvSpPr>
          <p:spPr>
            <a:xfrm rot="16200000">
              <a:off x="4511549" y="1668073"/>
              <a:ext cx="4519591" cy="553580"/>
            </a:xfrm>
            <a:prstGeom prst="rightArrow">
              <a:avLst>
                <a:gd name="adj1" fmla="val 50000"/>
                <a:gd name="adj2" fmla="val 87381"/>
              </a:avLst>
            </a:prstGeom>
            <a:solidFill>
              <a:srgbClr val="A400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D80A7189-B7C7-F54C-8669-921D07EF7871}"/>
                    </a:ext>
                  </a:extLst>
                </p:cNvPr>
                <p:cNvSpPr/>
                <p:nvPr/>
              </p:nvSpPr>
              <p:spPr>
                <a:xfrm>
                  <a:off x="22430359" y="2514286"/>
                  <a:ext cx="1209370" cy="11695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70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en-US" sz="7000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D80A7189-B7C7-F54C-8669-921D07EF78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30359" y="2514286"/>
                  <a:ext cx="1209370" cy="1169551"/>
                </a:xfrm>
                <a:prstGeom prst="rect">
                  <a:avLst/>
                </a:prstGeom>
                <a:blipFill>
                  <a:blip r:embed="rId23"/>
                  <a:stretch>
                    <a:fillRect l="-9474" b="-7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9CE58530-BBDF-9743-B45D-B64A9629E8D5}"/>
                </a:ext>
              </a:extLst>
            </p:cNvPr>
            <p:cNvSpPr/>
            <p:nvPr/>
          </p:nvSpPr>
          <p:spPr>
            <a:xfrm>
              <a:off x="2280832" y="8702836"/>
              <a:ext cx="546030" cy="5753761"/>
            </a:xfrm>
            <a:prstGeom prst="rightBrace">
              <a:avLst>
                <a:gd name="adj1" fmla="val 46595"/>
                <a:gd name="adj2" fmla="val 50000"/>
              </a:avLst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9" name="Rectangle 548">
                  <a:extLst>
                    <a:ext uri="{FF2B5EF4-FFF2-40B4-BE49-F238E27FC236}">
                      <a16:creationId xmlns:a16="http://schemas.microsoft.com/office/drawing/2014/main" id="{1D536992-C981-D446-925C-00B0C4116D51}"/>
                    </a:ext>
                  </a:extLst>
                </p:cNvPr>
                <p:cNvSpPr/>
                <p:nvPr/>
              </p:nvSpPr>
              <p:spPr>
                <a:xfrm>
                  <a:off x="2771780" y="10910247"/>
                  <a:ext cx="1276119" cy="11695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7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sz="7000" b="0" dirty="0"/>
                </a:p>
              </p:txBody>
            </p:sp>
          </mc:Choice>
          <mc:Fallback xmlns="">
            <p:sp>
              <p:nvSpPr>
                <p:cNvPr id="549" name="Rectangle 548">
                  <a:extLst>
                    <a:ext uri="{FF2B5EF4-FFF2-40B4-BE49-F238E27FC236}">
                      <a16:creationId xmlns:a16="http://schemas.microsoft.com/office/drawing/2014/main" id="{1D536992-C981-D446-925C-00B0C4116D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1780" y="10910247"/>
                  <a:ext cx="1276119" cy="1169551"/>
                </a:xfrm>
                <a:prstGeom prst="rect">
                  <a:avLst/>
                </a:prstGeom>
                <a:blipFill>
                  <a:blip r:embed="rId24"/>
                  <a:stretch>
                    <a:fillRect l="-8000" r="-6000" b="-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0" name="Rectangle 549">
                  <a:extLst>
                    <a:ext uri="{FF2B5EF4-FFF2-40B4-BE49-F238E27FC236}">
                      <a16:creationId xmlns:a16="http://schemas.microsoft.com/office/drawing/2014/main" id="{C7B58F1F-D61B-134A-8164-02E1B42D0699}"/>
                    </a:ext>
                  </a:extLst>
                </p:cNvPr>
                <p:cNvSpPr/>
                <p:nvPr/>
              </p:nvSpPr>
              <p:spPr>
                <a:xfrm>
                  <a:off x="-9983586" y="12224644"/>
                  <a:ext cx="1276119" cy="11695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7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sz="7000" b="0" dirty="0"/>
                </a:p>
              </p:txBody>
            </p:sp>
          </mc:Choice>
          <mc:Fallback xmlns="">
            <p:sp>
              <p:nvSpPr>
                <p:cNvPr id="550" name="Rectangle 549">
                  <a:extLst>
                    <a:ext uri="{FF2B5EF4-FFF2-40B4-BE49-F238E27FC236}">
                      <a16:creationId xmlns:a16="http://schemas.microsoft.com/office/drawing/2014/main" id="{C7B58F1F-D61B-134A-8164-02E1B42D06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9983586" y="12224644"/>
                  <a:ext cx="1276119" cy="1169551"/>
                </a:xfrm>
                <a:prstGeom prst="rect">
                  <a:avLst/>
                </a:prstGeom>
                <a:blipFill>
                  <a:blip r:embed="rId25"/>
                  <a:stretch>
                    <a:fillRect l="-7921" r="-4950" b="-1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1" name="Rectangle 550">
                  <a:extLst>
                    <a:ext uri="{FF2B5EF4-FFF2-40B4-BE49-F238E27FC236}">
                      <a16:creationId xmlns:a16="http://schemas.microsoft.com/office/drawing/2014/main" id="{85D351E4-05F3-4E4C-8F79-0E5701599A1F}"/>
                    </a:ext>
                  </a:extLst>
                </p:cNvPr>
                <p:cNvSpPr/>
                <p:nvPr/>
              </p:nvSpPr>
              <p:spPr>
                <a:xfrm>
                  <a:off x="20267409" y="11636920"/>
                  <a:ext cx="3226268" cy="8617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5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5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5000" b="1" i="1" smtClean="0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</m:e>
                              <m:sub>
                                <m:r>
                                  <a:rPr lang="en-US" sz="5000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b>
                            </m:sSub>
                            <m:r>
                              <a:rPr lang="en-US" sz="5000" b="1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5000" b="1" i="1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sz="50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50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5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5000" dirty="0"/>
                </a:p>
              </p:txBody>
            </p:sp>
          </mc:Choice>
          <mc:Fallback xmlns="">
            <p:sp>
              <p:nvSpPr>
                <p:cNvPr id="551" name="Rectangle 550">
                  <a:extLst>
                    <a:ext uri="{FF2B5EF4-FFF2-40B4-BE49-F238E27FC236}">
                      <a16:creationId xmlns:a16="http://schemas.microsoft.com/office/drawing/2014/main" id="{85D351E4-05F3-4E4C-8F79-0E5701599A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67409" y="11636920"/>
                  <a:ext cx="3226268" cy="861774"/>
                </a:xfrm>
                <a:prstGeom prst="rect">
                  <a:avLst/>
                </a:prstGeom>
                <a:blipFill>
                  <a:blip r:embed="rId26"/>
                  <a:stretch>
                    <a:fillRect l="-1581" b="-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0" name="TextBox 589">
              <a:extLst>
                <a:ext uri="{FF2B5EF4-FFF2-40B4-BE49-F238E27FC236}">
                  <a16:creationId xmlns:a16="http://schemas.microsoft.com/office/drawing/2014/main" id="{A63A4F64-96A5-6745-9755-D49685171530}"/>
                </a:ext>
              </a:extLst>
            </p:cNvPr>
            <p:cNvSpPr txBox="1"/>
            <p:nvPr/>
          </p:nvSpPr>
          <p:spPr>
            <a:xfrm>
              <a:off x="-7152004" y="702386"/>
              <a:ext cx="636077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/>
                <a:t>Skill Policy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6114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roup 362">
            <a:extLst>
              <a:ext uri="{FF2B5EF4-FFF2-40B4-BE49-F238E27FC236}">
                <a16:creationId xmlns:a16="http://schemas.microsoft.com/office/drawing/2014/main" id="{CC629A58-46A1-264C-86E8-58D6A2C2EEA2}"/>
              </a:ext>
            </a:extLst>
          </p:cNvPr>
          <p:cNvGrpSpPr/>
          <p:nvPr/>
        </p:nvGrpSpPr>
        <p:grpSpPr>
          <a:xfrm>
            <a:off x="-12516474" y="-11520260"/>
            <a:ext cx="35239825" cy="28298953"/>
            <a:chOff x="-12516474" y="-11520260"/>
            <a:chExt cx="35239825" cy="2829895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E5F6D06-D4C5-2149-9EB8-141B634FF83C}"/>
                </a:ext>
              </a:extLst>
            </p:cNvPr>
            <p:cNvGrpSpPr/>
            <p:nvPr/>
          </p:nvGrpSpPr>
          <p:grpSpPr>
            <a:xfrm>
              <a:off x="6096000" y="14913609"/>
              <a:ext cx="8494224" cy="1865084"/>
              <a:chOff x="17267535" y="-987919"/>
              <a:chExt cx="11531376" cy="8456813"/>
            </a:xfrm>
          </p:grpSpPr>
          <p:sp>
            <p:nvSpPr>
              <p:cNvPr id="118" name="Rounded Rectangle 117">
                <a:extLst>
                  <a:ext uri="{FF2B5EF4-FFF2-40B4-BE49-F238E27FC236}">
                    <a16:creationId xmlns:a16="http://schemas.microsoft.com/office/drawing/2014/main" id="{41BD14FD-C057-2B4B-871E-DE5C49071D85}"/>
                  </a:ext>
                </a:extLst>
              </p:cNvPr>
              <p:cNvSpPr/>
              <p:nvPr/>
            </p:nvSpPr>
            <p:spPr>
              <a:xfrm>
                <a:off x="17267535" y="-987919"/>
                <a:ext cx="11531376" cy="8456813"/>
              </a:xfrm>
              <a:prstGeom prst="roundRect">
                <a:avLst>
                  <a:gd name="adj" fmla="val 2941"/>
                </a:avLst>
              </a:prstGeom>
              <a:solidFill>
                <a:schemeClr val="bg1"/>
              </a:solidFill>
              <a:ln w="127000">
                <a:solidFill>
                  <a:srgbClr val="A400C8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09DA488-9C02-4B44-B954-1DE5FC515D9E}"/>
                  </a:ext>
                </a:extLst>
              </p:cNvPr>
              <p:cNvSpPr txBox="1"/>
              <p:nvPr/>
            </p:nvSpPr>
            <p:spPr>
              <a:xfrm>
                <a:off x="17832570" y="57378"/>
                <a:ext cx="10401305" cy="2725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0" b="1" dirty="0"/>
                  <a:t>Environment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14C8CA18-C4F1-C848-9EFF-0E56F20CDB1F}"/>
                    </a:ext>
                  </a:extLst>
                </p:cNvPr>
                <p:cNvSpPr/>
                <p:nvPr/>
              </p:nvSpPr>
              <p:spPr>
                <a:xfrm>
                  <a:off x="2052675" y="14575678"/>
                  <a:ext cx="1209370" cy="11695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70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en-US" sz="7000" dirty="0"/>
                </a:p>
              </p:txBody>
            </p:sp>
          </mc:Choice>
          <mc:Fallback xmlns="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14C8CA18-C4F1-C848-9EFF-0E56F20CDB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2675" y="14575678"/>
                  <a:ext cx="1209370" cy="1169551"/>
                </a:xfrm>
                <a:prstGeom prst="rect">
                  <a:avLst/>
                </a:prstGeom>
                <a:blipFill>
                  <a:blip r:embed="rId2"/>
                  <a:stretch>
                    <a:fillRect l="-8421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4C0AA94C-7306-8949-B510-0AFB2914FBE3}"/>
                </a:ext>
              </a:extLst>
            </p:cNvPr>
            <p:cNvGrpSpPr/>
            <p:nvPr/>
          </p:nvGrpSpPr>
          <p:grpSpPr>
            <a:xfrm>
              <a:off x="-11603516" y="-5442956"/>
              <a:ext cx="10148885" cy="8456813"/>
              <a:chOff x="-6100986" y="4443112"/>
              <a:chExt cx="10148885" cy="8456813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58B28030-9575-CC4B-B20C-CF9BE3C9755C}"/>
                  </a:ext>
                </a:extLst>
              </p:cNvPr>
              <p:cNvGrpSpPr/>
              <p:nvPr/>
            </p:nvGrpSpPr>
            <p:grpSpPr>
              <a:xfrm>
                <a:off x="-6100986" y="4443112"/>
                <a:ext cx="9984353" cy="8456813"/>
                <a:chOff x="-9761715" y="-8736374"/>
                <a:chExt cx="9984353" cy="8456813"/>
              </a:xfrm>
            </p:grpSpPr>
            <p:sp>
              <p:nvSpPr>
                <p:cNvPr id="106" name="Rounded Rectangle 105">
                  <a:extLst>
                    <a:ext uri="{FF2B5EF4-FFF2-40B4-BE49-F238E27FC236}">
                      <a16:creationId xmlns:a16="http://schemas.microsoft.com/office/drawing/2014/main" id="{DF0CB142-D2D9-284D-8575-CA60407F1422}"/>
                    </a:ext>
                  </a:extLst>
                </p:cNvPr>
                <p:cNvSpPr/>
                <p:nvPr/>
              </p:nvSpPr>
              <p:spPr>
                <a:xfrm>
                  <a:off x="-9761715" y="-8736374"/>
                  <a:ext cx="9984353" cy="8456813"/>
                </a:xfrm>
                <a:prstGeom prst="roundRect">
                  <a:avLst>
                    <a:gd name="adj" fmla="val 2941"/>
                  </a:avLst>
                </a:prstGeom>
                <a:solidFill>
                  <a:schemeClr val="bg1"/>
                </a:solidFill>
                <a:ln w="127000">
                  <a:solidFill>
                    <a:srgbClr val="ED321F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DD040347-B0AE-2744-81CE-05504D2DAA67}"/>
                    </a:ext>
                  </a:extLst>
                </p:cNvPr>
                <p:cNvSpPr txBox="1"/>
                <p:nvPr/>
              </p:nvSpPr>
              <p:spPr>
                <a:xfrm>
                  <a:off x="-9007441" y="-8462087"/>
                  <a:ext cx="8110552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6000" b="1" dirty="0"/>
                    <a:t>Skill Context Matrix</a:t>
                  </a:r>
                </a:p>
              </p:txBody>
            </p:sp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53488ED8-3C39-C34E-B6A7-4B80A50FCD97}"/>
                    </a:ext>
                  </a:extLst>
                </p:cNvPr>
                <p:cNvGrpSpPr/>
                <p:nvPr/>
              </p:nvGrpSpPr>
              <p:grpSpPr>
                <a:xfrm>
                  <a:off x="-9195079" y="-6907799"/>
                  <a:ext cx="7831480" cy="5949845"/>
                  <a:chOff x="-8689379" y="-6704919"/>
                  <a:chExt cx="7831480" cy="594984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9" name="TextBox 108">
                        <a:extLst>
                          <a:ext uri="{FF2B5EF4-FFF2-40B4-BE49-F238E27FC236}">
                            <a16:creationId xmlns:a16="http://schemas.microsoft.com/office/drawing/2014/main" id="{0A7C50DE-8346-1347-B03D-460E13D626F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-8689379" y="-6704919"/>
                        <a:ext cx="267629" cy="63094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5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35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3500" dirty="0"/>
                      </a:p>
                    </p:txBody>
                  </p:sp>
                </mc:Choice>
                <mc:Fallback xmlns="">
                  <p:sp>
                    <p:nvSpPr>
                      <p:cNvPr id="5" name="TextBox 4">
                        <a:extLst>
                          <a:ext uri="{FF2B5EF4-FFF2-40B4-BE49-F238E27FC236}">
                            <a16:creationId xmlns:a16="http://schemas.microsoft.com/office/drawing/2014/main" id="{596F6598-059A-5743-A90E-7C58232C5BB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8689379" y="-6704919"/>
                        <a:ext cx="267629" cy="630942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l="-9524" r="-123810" b="-4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0" name="TextBox 109">
                        <a:extLst>
                          <a:ext uri="{FF2B5EF4-FFF2-40B4-BE49-F238E27FC236}">
                            <a16:creationId xmlns:a16="http://schemas.microsoft.com/office/drawing/2014/main" id="{884A05E4-87BD-744C-9BDF-65C53CBDE96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-8689379" y="-5963136"/>
                        <a:ext cx="267629" cy="63094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5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3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3500" dirty="0"/>
                      </a:p>
                    </p:txBody>
                  </p:sp>
                </mc:Choice>
                <mc:Fallback xmlns="">
                  <p:sp>
                    <p:nvSpPr>
                      <p:cNvPr id="278" name="TextBox 277">
                        <a:extLst>
                          <a:ext uri="{FF2B5EF4-FFF2-40B4-BE49-F238E27FC236}">
                            <a16:creationId xmlns:a16="http://schemas.microsoft.com/office/drawing/2014/main" id="{5496DAB8-AC4E-4E4A-96DB-59E8527261A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8689379" y="-5963136"/>
                        <a:ext cx="267629" cy="630942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l="-9524" r="-128571" b="-61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1" name="TextBox 110">
                        <a:extLst>
                          <a:ext uri="{FF2B5EF4-FFF2-40B4-BE49-F238E27FC236}">
                            <a16:creationId xmlns:a16="http://schemas.microsoft.com/office/drawing/2014/main" id="{FD72C7D7-DDA5-D049-A2F7-8CE61824DE8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-8689379" y="-5221353"/>
                        <a:ext cx="267629" cy="63094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5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35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3500" dirty="0"/>
                      </a:p>
                    </p:txBody>
                  </p:sp>
                </mc:Choice>
                <mc:Fallback xmlns="">
                  <p:sp>
                    <p:nvSpPr>
                      <p:cNvPr id="279" name="TextBox 278">
                        <a:extLst>
                          <a:ext uri="{FF2B5EF4-FFF2-40B4-BE49-F238E27FC236}">
                            <a16:creationId xmlns:a16="http://schemas.microsoft.com/office/drawing/2014/main" id="{5F8EF4FB-54B9-B042-B601-3153EDFEF90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8689379" y="-5221353"/>
                        <a:ext cx="267629" cy="630942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l="-9524" r="-128571" b="-4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2" name="TextBox 111">
                        <a:extLst>
                          <a:ext uri="{FF2B5EF4-FFF2-40B4-BE49-F238E27FC236}">
                            <a16:creationId xmlns:a16="http://schemas.microsoft.com/office/drawing/2014/main" id="{233E3CE6-DB50-5649-A3D5-0E1F9D42B25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-8689379" y="-4479570"/>
                        <a:ext cx="267629" cy="63094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5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35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3500" dirty="0"/>
                      </a:p>
                    </p:txBody>
                  </p:sp>
                </mc:Choice>
                <mc:Fallback xmlns="">
                  <p:sp>
                    <p:nvSpPr>
                      <p:cNvPr id="280" name="TextBox 279">
                        <a:extLst>
                          <a:ext uri="{FF2B5EF4-FFF2-40B4-BE49-F238E27FC236}">
                            <a16:creationId xmlns:a16="http://schemas.microsoft.com/office/drawing/2014/main" id="{80CC56CE-5033-D447-BA6D-BD804DAC0F3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8689379" y="-4479570"/>
                        <a:ext cx="267629" cy="630942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 l="-9524" r="-123810" b="-408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3" name="TextBox 112">
                        <a:extLst>
                          <a:ext uri="{FF2B5EF4-FFF2-40B4-BE49-F238E27FC236}">
                            <a16:creationId xmlns:a16="http://schemas.microsoft.com/office/drawing/2014/main" id="{52F2D30B-B87A-C444-B11A-0903B4541C5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-8689379" y="-3737787"/>
                        <a:ext cx="267629" cy="63094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5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35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3500" dirty="0"/>
                      </a:p>
                    </p:txBody>
                  </p:sp>
                </mc:Choice>
                <mc:Fallback xmlns="">
                  <p:sp>
                    <p:nvSpPr>
                      <p:cNvPr id="281" name="TextBox 280">
                        <a:extLst>
                          <a:ext uri="{FF2B5EF4-FFF2-40B4-BE49-F238E27FC236}">
                            <a16:creationId xmlns:a16="http://schemas.microsoft.com/office/drawing/2014/main" id="{CB9395A8-5191-994C-A57F-2D5B092A248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8689379" y="-3737787"/>
                        <a:ext cx="267629" cy="630942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 l="-9524" r="-128571" b="-6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4" name="TextBox 113">
                        <a:extLst>
                          <a:ext uri="{FF2B5EF4-FFF2-40B4-BE49-F238E27FC236}">
                            <a16:creationId xmlns:a16="http://schemas.microsoft.com/office/drawing/2014/main" id="{E4F568E4-A68A-2640-B185-94DBCF89B28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-8689379" y="-2996004"/>
                        <a:ext cx="267629" cy="63094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5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35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3500" dirty="0"/>
                      </a:p>
                    </p:txBody>
                  </p:sp>
                </mc:Choice>
                <mc:Fallback xmlns="">
                  <p:sp>
                    <p:nvSpPr>
                      <p:cNvPr id="282" name="TextBox 281">
                        <a:extLst>
                          <a:ext uri="{FF2B5EF4-FFF2-40B4-BE49-F238E27FC236}">
                            <a16:creationId xmlns:a16="http://schemas.microsoft.com/office/drawing/2014/main" id="{C9B7FFE9-4B40-7143-8A71-F0348EF0191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8689379" y="-2996004"/>
                        <a:ext cx="267629" cy="630942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 l="-9524" r="-128571" b="-6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5" name="TextBox 114">
                        <a:extLst>
                          <a:ext uri="{FF2B5EF4-FFF2-40B4-BE49-F238E27FC236}">
                            <a16:creationId xmlns:a16="http://schemas.microsoft.com/office/drawing/2014/main" id="{ACCFCF1E-6503-CC4A-8638-A320BC79DA1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-8689379" y="-2254221"/>
                        <a:ext cx="267629" cy="63094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5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35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3500" dirty="0"/>
                      </a:p>
                    </p:txBody>
                  </p:sp>
                </mc:Choice>
                <mc:Fallback xmlns="">
                  <p:sp>
                    <p:nvSpPr>
                      <p:cNvPr id="283" name="TextBox 282">
                        <a:extLst>
                          <a:ext uri="{FF2B5EF4-FFF2-40B4-BE49-F238E27FC236}">
                            <a16:creationId xmlns:a16="http://schemas.microsoft.com/office/drawing/2014/main" id="{2457E3DF-CA42-B549-AA7F-037DFAA64D7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8689379" y="-2254221"/>
                        <a:ext cx="267629" cy="630942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 l="-9524" r="-128571" b="-61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6" name="TextBox 115">
                        <a:extLst>
                          <a:ext uri="{FF2B5EF4-FFF2-40B4-BE49-F238E27FC236}">
                            <a16:creationId xmlns:a16="http://schemas.microsoft.com/office/drawing/2014/main" id="{73943836-9043-EC41-8C39-EF04DEFF666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-8689379" y="-1512441"/>
                        <a:ext cx="267629" cy="63094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5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35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3500" dirty="0"/>
                      </a:p>
                    </p:txBody>
                  </p:sp>
                </mc:Choice>
                <mc:Fallback xmlns="">
                  <p:sp>
                    <p:nvSpPr>
                      <p:cNvPr id="284" name="TextBox 283">
                        <a:extLst>
                          <a:ext uri="{FF2B5EF4-FFF2-40B4-BE49-F238E27FC236}">
                            <a16:creationId xmlns:a16="http://schemas.microsoft.com/office/drawing/2014/main" id="{8BBF0A2B-3E4A-1A4F-905E-6CFD3A2FA88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8689379" y="-1512441"/>
                        <a:ext cx="267629" cy="630942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l="-9524" r="-128571" b="-4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pic>
                <p:nvPicPr>
                  <p:cNvPr id="117" name="Picture 116" descr="A close up of a logo&#10;&#10;Description automatically generated">
                    <a:extLst>
                      <a:ext uri="{FF2B5EF4-FFF2-40B4-BE49-F238E27FC236}">
                        <a16:creationId xmlns:a16="http://schemas.microsoft.com/office/drawing/2014/main" id="{8E8C3E61-A927-4240-A95D-E13B07E076A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-8058799" y="-6673274"/>
                    <a:ext cx="7200900" cy="59182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47" name="Right Brace 46">
                <a:extLst>
                  <a:ext uri="{FF2B5EF4-FFF2-40B4-BE49-F238E27FC236}">
                    <a16:creationId xmlns:a16="http://schemas.microsoft.com/office/drawing/2014/main" id="{C36AEE1A-747F-EF48-A4D0-828B668793A9}"/>
                  </a:ext>
                </a:extLst>
              </p:cNvPr>
              <p:cNvSpPr/>
              <p:nvPr/>
            </p:nvSpPr>
            <p:spPr>
              <a:xfrm>
                <a:off x="2280832" y="6346497"/>
                <a:ext cx="546030" cy="5753761"/>
              </a:xfrm>
              <a:prstGeom prst="rightBrace">
                <a:avLst>
                  <a:gd name="adj1" fmla="val 46595"/>
                  <a:gd name="adj2" fmla="val 50000"/>
                </a:avLst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990C7578-C1B3-1147-BB85-1D1FBFB335DA}"/>
                      </a:ext>
                    </a:extLst>
                  </p:cNvPr>
                  <p:cNvSpPr/>
                  <p:nvPr/>
                </p:nvSpPr>
                <p:spPr>
                  <a:xfrm>
                    <a:off x="2771780" y="8553908"/>
                    <a:ext cx="1276119" cy="116955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7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oMath>
                      </m:oMathPara>
                    </a14:m>
                    <a:endParaRPr lang="en-US" sz="7000" b="0" dirty="0"/>
                  </a:p>
                </p:txBody>
              </p:sp>
            </mc:Choice>
            <mc:Fallback xmlns="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990C7578-C1B3-1147-BB85-1D1FBFB335D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1780" y="8553908"/>
                    <a:ext cx="1276119" cy="1169551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7921" r="-4950" b="-10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32B5933-0AB1-7741-B1A0-8E3CF0CE363A}"/>
                </a:ext>
              </a:extLst>
            </p:cNvPr>
            <p:cNvGrpSpPr/>
            <p:nvPr/>
          </p:nvGrpSpPr>
          <p:grpSpPr>
            <a:xfrm>
              <a:off x="7777867" y="8422222"/>
              <a:ext cx="6430077" cy="3360408"/>
              <a:chOff x="-2241835" y="1836657"/>
              <a:chExt cx="6430077" cy="3360408"/>
            </a:xfrm>
          </p:grpSpPr>
          <p:sp>
            <p:nvSpPr>
              <p:cNvPr id="144" name="Rounded Rectangle 143">
                <a:extLst>
                  <a:ext uri="{FF2B5EF4-FFF2-40B4-BE49-F238E27FC236}">
                    <a16:creationId xmlns:a16="http://schemas.microsoft.com/office/drawing/2014/main" id="{E98F36E1-BD03-F74E-9D1B-1F535B5C3A7D}"/>
                  </a:ext>
                </a:extLst>
              </p:cNvPr>
              <p:cNvSpPr/>
              <p:nvPr/>
            </p:nvSpPr>
            <p:spPr>
              <a:xfrm>
                <a:off x="-2241835" y="1836657"/>
                <a:ext cx="4881982" cy="3360408"/>
              </a:xfrm>
              <a:prstGeom prst="roundRect">
                <a:avLst/>
              </a:prstGeom>
              <a:solidFill>
                <a:srgbClr val="E4F4E1"/>
              </a:solidFill>
              <a:ln w="127000">
                <a:solidFill>
                  <a:srgbClr val="5FBA45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2BB2DC85-3E03-284C-9988-4928A7BF1383}"/>
                  </a:ext>
                </a:extLst>
              </p:cNvPr>
              <p:cNvGrpSpPr/>
              <p:nvPr/>
            </p:nvGrpSpPr>
            <p:grpSpPr>
              <a:xfrm>
                <a:off x="-1508648" y="3151051"/>
                <a:ext cx="3477585" cy="1751527"/>
                <a:chOff x="10838678" y="5845505"/>
                <a:chExt cx="3477585" cy="1751527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95073655-4EF9-D94C-8F2D-1B0BA7B09742}"/>
                    </a:ext>
                  </a:extLst>
                </p:cNvPr>
                <p:cNvGrpSpPr/>
                <p:nvPr/>
              </p:nvGrpSpPr>
              <p:grpSpPr>
                <a:xfrm>
                  <a:off x="12211633" y="6157312"/>
                  <a:ext cx="669702" cy="1200122"/>
                  <a:chOff x="1738648" y="399246"/>
                  <a:chExt cx="669702" cy="1200122"/>
                </a:xfrm>
              </p:grpSpPr>
              <p:sp>
                <p:nvSpPr>
                  <p:cNvPr id="165" name="Rectangle 164">
                    <a:extLst>
                      <a:ext uri="{FF2B5EF4-FFF2-40B4-BE49-F238E27FC236}">
                        <a16:creationId xmlns:a16="http://schemas.microsoft.com/office/drawing/2014/main" id="{CC3A3719-E898-8E43-9682-548A67937DE8}"/>
                      </a:ext>
                    </a:extLst>
                  </p:cNvPr>
                  <p:cNvSpPr/>
                  <p:nvPr/>
                </p:nvSpPr>
                <p:spPr>
                  <a:xfrm>
                    <a:off x="1738648" y="399246"/>
                    <a:ext cx="669702" cy="1200122"/>
                  </a:xfrm>
                  <a:prstGeom prst="rect">
                    <a:avLst/>
                  </a:prstGeom>
                  <a:solidFill>
                    <a:srgbClr val="5FBA45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6" name="Oval 165">
                    <a:extLst>
                      <a:ext uri="{FF2B5EF4-FFF2-40B4-BE49-F238E27FC236}">
                        <a16:creationId xmlns:a16="http://schemas.microsoft.com/office/drawing/2014/main" id="{4C176F4B-4D5C-A44D-B351-18544C73B5DD}"/>
                      </a:ext>
                    </a:extLst>
                  </p:cNvPr>
                  <p:cNvSpPr/>
                  <p:nvPr/>
                </p:nvSpPr>
                <p:spPr>
                  <a:xfrm>
                    <a:off x="1908788" y="546342"/>
                    <a:ext cx="329421" cy="329421"/>
                  </a:xfrm>
                  <a:prstGeom prst="ellips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7" name="Oval 166">
                    <a:extLst>
                      <a:ext uri="{FF2B5EF4-FFF2-40B4-BE49-F238E27FC236}">
                        <a16:creationId xmlns:a16="http://schemas.microsoft.com/office/drawing/2014/main" id="{762CF495-5884-F14E-804C-CA64944801E5}"/>
                      </a:ext>
                    </a:extLst>
                  </p:cNvPr>
                  <p:cNvSpPr/>
                  <p:nvPr/>
                </p:nvSpPr>
                <p:spPr>
                  <a:xfrm>
                    <a:off x="1908787" y="1061497"/>
                    <a:ext cx="329421" cy="329421"/>
                  </a:xfrm>
                  <a:prstGeom prst="ellips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8" name="Group 147">
                  <a:extLst>
                    <a:ext uri="{FF2B5EF4-FFF2-40B4-BE49-F238E27FC236}">
                      <a16:creationId xmlns:a16="http://schemas.microsoft.com/office/drawing/2014/main" id="{A3341AD3-22D1-004C-8D2A-03F54821A2E7}"/>
                    </a:ext>
                  </a:extLst>
                </p:cNvPr>
                <p:cNvGrpSpPr/>
                <p:nvPr/>
              </p:nvGrpSpPr>
              <p:grpSpPr>
                <a:xfrm>
                  <a:off x="10838678" y="5845505"/>
                  <a:ext cx="669702" cy="1751527"/>
                  <a:chOff x="1738648" y="399245"/>
                  <a:chExt cx="669702" cy="1751527"/>
                </a:xfrm>
              </p:grpSpPr>
              <p:sp>
                <p:nvSpPr>
                  <p:cNvPr id="161" name="Rectangle 160">
                    <a:extLst>
                      <a:ext uri="{FF2B5EF4-FFF2-40B4-BE49-F238E27FC236}">
                        <a16:creationId xmlns:a16="http://schemas.microsoft.com/office/drawing/2014/main" id="{F3133EC4-A400-4945-A83C-EEFEAA7ADE17}"/>
                      </a:ext>
                    </a:extLst>
                  </p:cNvPr>
                  <p:cNvSpPr/>
                  <p:nvPr/>
                </p:nvSpPr>
                <p:spPr>
                  <a:xfrm>
                    <a:off x="1738648" y="399245"/>
                    <a:ext cx="669702" cy="1751527"/>
                  </a:xfrm>
                  <a:prstGeom prst="rect">
                    <a:avLst/>
                  </a:prstGeom>
                  <a:solidFill>
                    <a:srgbClr val="5FBA45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2" name="Oval 161">
                    <a:extLst>
                      <a:ext uri="{FF2B5EF4-FFF2-40B4-BE49-F238E27FC236}">
                        <a16:creationId xmlns:a16="http://schemas.microsoft.com/office/drawing/2014/main" id="{22C1F74F-459D-9049-AA83-C04557EEA04A}"/>
                      </a:ext>
                    </a:extLst>
                  </p:cNvPr>
                  <p:cNvSpPr/>
                  <p:nvPr/>
                </p:nvSpPr>
                <p:spPr>
                  <a:xfrm>
                    <a:off x="1908788" y="546342"/>
                    <a:ext cx="329421" cy="329421"/>
                  </a:xfrm>
                  <a:prstGeom prst="ellips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Oval 162">
                    <a:extLst>
                      <a:ext uri="{FF2B5EF4-FFF2-40B4-BE49-F238E27FC236}">
                        <a16:creationId xmlns:a16="http://schemas.microsoft.com/office/drawing/2014/main" id="{5B8BF151-3DAB-384A-95FC-B167E1DB20E0}"/>
                      </a:ext>
                    </a:extLst>
                  </p:cNvPr>
                  <p:cNvSpPr/>
                  <p:nvPr/>
                </p:nvSpPr>
                <p:spPr>
                  <a:xfrm>
                    <a:off x="1908788" y="1631892"/>
                    <a:ext cx="329421" cy="329421"/>
                  </a:xfrm>
                  <a:prstGeom prst="ellips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4" name="Oval 163">
                    <a:extLst>
                      <a:ext uri="{FF2B5EF4-FFF2-40B4-BE49-F238E27FC236}">
                        <a16:creationId xmlns:a16="http://schemas.microsoft.com/office/drawing/2014/main" id="{C814E002-DA59-C047-9AA7-92D851F3DC4F}"/>
                      </a:ext>
                    </a:extLst>
                  </p:cNvPr>
                  <p:cNvSpPr/>
                  <p:nvPr/>
                </p:nvSpPr>
                <p:spPr>
                  <a:xfrm>
                    <a:off x="1908787" y="1061497"/>
                    <a:ext cx="329421" cy="329421"/>
                  </a:xfrm>
                  <a:prstGeom prst="ellips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9" name="Group 148">
                  <a:extLst>
                    <a:ext uri="{FF2B5EF4-FFF2-40B4-BE49-F238E27FC236}">
                      <a16:creationId xmlns:a16="http://schemas.microsoft.com/office/drawing/2014/main" id="{9369DB51-55F6-1244-A2A5-BD500C438D67}"/>
                    </a:ext>
                  </a:extLst>
                </p:cNvPr>
                <p:cNvGrpSpPr/>
                <p:nvPr/>
              </p:nvGrpSpPr>
              <p:grpSpPr>
                <a:xfrm>
                  <a:off x="13405302" y="6406925"/>
                  <a:ext cx="669702" cy="660226"/>
                  <a:chOff x="1738648" y="399246"/>
                  <a:chExt cx="669702" cy="660226"/>
                </a:xfrm>
              </p:grpSpPr>
              <p:sp>
                <p:nvSpPr>
                  <p:cNvPr id="159" name="Rectangle 158">
                    <a:extLst>
                      <a:ext uri="{FF2B5EF4-FFF2-40B4-BE49-F238E27FC236}">
                        <a16:creationId xmlns:a16="http://schemas.microsoft.com/office/drawing/2014/main" id="{F119A8D3-2C58-6A4F-8363-1D241935544A}"/>
                      </a:ext>
                    </a:extLst>
                  </p:cNvPr>
                  <p:cNvSpPr/>
                  <p:nvPr/>
                </p:nvSpPr>
                <p:spPr>
                  <a:xfrm>
                    <a:off x="1738648" y="399246"/>
                    <a:ext cx="669702" cy="660226"/>
                  </a:xfrm>
                  <a:prstGeom prst="rect">
                    <a:avLst/>
                  </a:prstGeom>
                  <a:solidFill>
                    <a:srgbClr val="5FBA45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0" name="Oval 159">
                    <a:extLst>
                      <a:ext uri="{FF2B5EF4-FFF2-40B4-BE49-F238E27FC236}">
                        <a16:creationId xmlns:a16="http://schemas.microsoft.com/office/drawing/2014/main" id="{FEABE55C-4D4E-0842-992D-F39574B01589}"/>
                      </a:ext>
                    </a:extLst>
                  </p:cNvPr>
                  <p:cNvSpPr/>
                  <p:nvPr/>
                </p:nvSpPr>
                <p:spPr>
                  <a:xfrm>
                    <a:off x="1908788" y="561332"/>
                    <a:ext cx="329421" cy="329421"/>
                  </a:xfrm>
                  <a:prstGeom prst="ellips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50" name="Straight Arrow Connector 149">
                  <a:extLst>
                    <a:ext uri="{FF2B5EF4-FFF2-40B4-BE49-F238E27FC236}">
                      <a16:creationId xmlns:a16="http://schemas.microsoft.com/office/drawing/2014/main" id="{8784C47F-3EF9-6D45-9FC5-DB450E604314}"/>
                    </a:ext>
                  </a:extLst>
                </p:cNvPr>
                <p:cNvCxnSpPr>
                  <a:cxnSpLocks/>
                  <a:stCxn id="162" idx="6"/>
                  <a:endCxn id="166" idx="2"/>
                </p:cNvCxnSpPr>
                <p:nvPr/>
              </p:nvCxnSpPr>
              <p:spPr>
                <a:xfrm>
                  <a:off x="11338239" y="6157313"/>
                  <a:ext cx="1043534" cy="31180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Arrow Connector 150">
                  <a:extLst>
                    <a:ext uri="{FF2B5EF4-FFF2-40B4-BE49-F238E27FC236}">
                      <a16:creationId xmlns:a16="http://schemas.microsoft.com/office/drawing/2014/main" id="{DCAFFE92-A0AB-5C44-8F42-833F308842BD}"/>
                    </a:ext>
                  </a:extLst>
                </p:cNvPr>
                <p:cNvCxnSpPr>
                  <a:cxnSpLocks/>
                  <a:stCxn id="162" idx="6"/>
                  <a:endCxn id="167" idx="2"/>
                </p:cNvCxnSpPr>
                <p:nvPr/>
              </p:nvCxnSpPr>
              <p:spPr>
                <a:xfrm>
                  <a:off x="11338239" y="6157313"/>
                  <a:ext cx="1043533" cy="82696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Arrow Connector 151">
                  <a:extLst>
                    <a:ext uri="{FF2B5EF4-FFF2-40B4-BE49-F238E27FC236}">
                      <a16:creationId xmlns:a16="http://schemas.microsoft.com/office/drawing/2014/main" id="{AB966338-F895-5749-A2DE-B88819613B45}"/>
                    </a:ext>
                  </a:extLst>
                </p:cNvPr>
                <p:cNvCxnSpPr>
                  <a:cxnSpLocks/>
                  <a:stCxn id="164" idx="6"/>
                  <a:endCxn id="166" idx="2"/>
                </p:cNvCxnSpPr>
                <p:nvPr/>
              </p:nvCxnSpPr>
              <p:spPr>
                <a:xfrm flipV="1">
                  <a:off x="11338238" y="6469119"/>
                  <a:ext cx="1043535" cy="20334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Arrow Connector 152">
                  <a:extLst>
                    <a:ext uri="{FF2B5EF4-FFF2-40B4-BE49-F238E27FC236}">
                      <a16:creationId xmlns:a16="http://schemas.microsoft.com/office/drawing/2014/main" id="{8DD0E2FF-44E9-9A4D-96B5-E5CD03DE10E0}"/>
                    </a:ext>
                  </a:extLst>
                </p:cNvPr>
                <p:cNvCxnSpPr>
                  <a:cxnSpLocks/>
                  <a:stCxn id="164" idx="6"/>
                  <a:endCxn id="167" idx="2"/>
                </p:cNvCxnSpPr>
                <p:nvPr/>
              </p:nvCxnSpPr>
              <p:spPr>
                <a:xfrm>
                  <a:off x="11338238" y="6672468"/>
                  <a:ext cx="1043534" cy="31180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Arrow Connector 153">
                  <a:extLst>
                    <a:ext uri="{FF2B5EF4-FFF2-40B4-BE49-F238E27FC236}">
                      <a16:creationId xmlns:a16="http://schemas.microsoft.com/office/drawing/2014/main" id="{BFAFEA03-115C-D140-A201-73E8E47A4F3E}"/>
                    </a:ext>
                  </a:extLst>
                </p:cNvPr>
                <p:cNvCxnSpPr>
                  <a:cxnSpLocks/>
                  <a:stCxn id="163" idx="6"/>
                  <a:endCxn id="166" idx="2"/>
                </p:cNvCxnSpPr>
                <p:nvPr/>
              </p:nvCxnSpPr>
              <p:spPr>
                <a:xfrm flipV="1">
                  <a:off x="11338239" y="6469119"/>
                  <a:ext cx="1043534" cy="77374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Arrow Connector 154">
                  <a:extLst>
                    <a:ext uri="{FF2B5EF4-FFF2-40B4-BE49-F238E27FC236}">
                      <a16:creationId xmlns:a16="http://schemas.microsoft.com/office/drawing/2014/main" id="{A059FA2F-F482-F24B-9FE9-7828DF2B82DF}"/>
                    </a:ext>
                  </a:extLst>
                </p:cNvPr>
                <p:cNvCxnSpPr>
                  <a:cxnSpLocks/>
                  <a:stCxn id="163" idx="6"/>
                  <a:endCxn id="167" idx="2"/>
                </p:cNvCxnSpPr>
                <p:nvPr/>
              </p:nvCxnSpPr>
              <p:spPr>
                <a:xfrm flipV="1">
                  <a:off x="11338239" y="6984274"/>
                  <a:ext cx="1043533" cy="25858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Arrow Connector 155">
                  <a:extLst>
                    <a:ext uri="{FF2B5EF4-FFF2-40B4-BE49-F238E27FC236}">
                      <a16:creationId xmlns:a16="http://schemas.microsoft.com/office/drawing/2014/main" id="{14168642-E492-F94A-96CF-2290C329FBAD}"/>
                    </a:ext>
                  </a:extLst>
                </p:cNvPr>
                <p:cNvCxnSpPr>
                  <a:cxnSpLocks/>
                  <a:stCxn id="166" idx="6"/>
                  <a:endCxn id="160" idx="2"/>
                </p:cNvCxnSpPr>
                <p:nvPr/>
              </p:nvCxnSpPr>
              <p:spPr>
                <a:xfrm>
                  <a:off x="12711194" y="6469119"/>
                  <a:ext cx="864248" cy="26460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Arrow Connector 156">
                  <a:extLst>
                    <a:ext uri="{FF2B5EF4-FFF2-40B4-BE49-F238E27FC236}">
                      <a16:creationId xmlns:a16="http://schemas.microsoft.com/office/drawing/2014/main" id="{5F5CC3AF-85CC-024D-B4A7-344D99A138B6}"/>
                    </a:ext>
                  </a:extLst>
                </p:cNvPr>
                <p:cNvCxnSpPr>
                  <a:cxnSpLocks/>
                  <a:stCxn id="167" idx="6"/>
                  <a:endCxn id="160" idx="2"/>
                </p:cNvCxnSpPr>
                <p:nvPr/>
              </p:nvCxnSpPr>
              <p:spPr>
                <a:xfrm flipV="1">
                  <a:off x="12711193" y="6733722"/>
                  <a:ext cx="864249" cy="25055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Arrow Connector 157">
                  <a:extLst>
                    <a:ext uri="{FF2B5EF4-FFF2-40B4-BE49-F238E27FC236}">
                      <a16:creationId xmlns:a16="http://schemas.microsoft.com/office/drawing/2014/main" id="{1E64A3F5-C1EC-894A-A511-0A4029E325DD}"/>
                    </a:ext>
                  </a:extLst>
                </p:cNvPr>
                <p:cNvCxnSpPr>
                  <a:cxnSpLocks/>
                  <a:stCxn id="160" idx="6"/>
                </p:cNvCxnSpPr>
                <p:nvPr/>
              </p:nvCxnSpPr>
              <p:spPr>
                <a:xfrm flipV="1">
                  <a:off x="13904863" y="6733721"/>
                  <a:ext cx="411400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A5EFE7AA-2A5C-1242-9D95-E1D8DB246F94}"/>
                      </a:ext>
                    </a:extLst>
                  </p:cNvPr>
                  <p:cNvSpPr txBox="1"/>
                  <p:nvPr/>
                </p:nvSpPr>
                <p:spPr>
                  <a:xfrm>
                    <a:off x="-1612085" y="1922344"/>
                    <a:ext cx="5800327" cy="116955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0" b="1" dirty="0"/>
                      <a:t>Q</a:t>
                    </a:r>
                    <a14:m>
                      <m:oMath xmlns:m="http://schemas.openxmlformats.org/officeDocument/2006/math">
                        <m:r>
                          <a:rPr lang="en-US" sz="7000" b="1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7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70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sz="70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7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0" b="1" i="1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sz="70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sz="7000" b="1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sz="7000" b="1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A5EFE7AA-2A5C-1242-9D95-E1D8DB246F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612085" y="1922344"/>
                    <a:ext cx="5800327" cy="1169551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7659" t="-19565" b="-40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4204848C-0F9D-3243-9167-FDFE19777BD0}"/>
                </a:ext>
              </a:extLst>
            </p:cNvPr>
            <p:cNvGrpSpPr/>
            <p:nvPr/>
          </p:nvGrpSpPr>
          <p:grpSpPr>
            <a:xfrm>
              <a:off x="8193788" y="-2568714"/>
              <a:ext cx="13375557" cy="6604532"/>
              <a:chOff x="-28721057" y="1200228"/>
              <a:chExt cx="13375557" cy="6604532"/>
            </a:xfrm>
          </p:grpSpPr>
          <p:sp>
            <p:nvSpPr>
              <p:cNvPr id="197" name="Rounded Rectangle 196">
                <a:extLst>
                  <a:ext uri="{FF2B5EF4-FFF2-40B4-BE49-F238E27FC236}">
                    <a16:creationId xmlns:a16="http://schemas.microsoft.com/office/drawing/2014/main" id="{079550BD-5490-1A43-953B-6556E5A7B044}"/>
                  </a:ext>
                </a:extLst>
              </p:cNvPr>
              <p:cNvSpPr/>
              <p:nvPr/>
            </p:nvSpPr>
            <p:spPr>
              <a:xfrm>
                <a:off x="-27667197" y="1243884"/>
                <a:ext cx="11531376" cy="5440535"/>
              </a:xfrm>
              <a:prstGeom prst="roundRect">
                <a:avLst>
                  <a:gd name="adj" fmla="val 2941"/>
                </a:avLst>
              </a:prstGeom>
              <a:solidFill>
                <a:schemeClr val="bg1"/>
              </a:solidFill>
              <a:ln w="127000">
                <a:solidFill>
                  <a:srgbClr val="2D6F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6" name="Rounded Rectangle 195">
                <a:extLst>
                  <a:ext uri="{FF2B5EF4-FFF2-40B4-BE49-F238E27FC236}">
                    <a16:creationId xmlns:a16="http://schemas.microsoft.com/office/drawing/2014/main" id="{7189B932-C201-5347-A6BA-49E892285A10}"/>
                  </a:ext>
                </a:extLst>
              </p:cNvPr>
              <p:cNvSpPr/>
              <p:nvPr/>
            </p:nvSpPr>
            <p:spPr>
              <a:xfrm>
                <a:off x="-28194127" y="1771312"/>
                <a:ext cx="11531376" cy="5440535"/>
              </a:xfrm>
              <a:prstGeom prst="roundRect">
                <a:avLst>
                  <a:gd name="adj" fmla="val 2941"/>
                </a:avLst>
              </a:prstGeom>
              <a:solidFill>
                <a:schemeClr val="bg1"/>
              </a:solidFill>
              <a:ln w="127000">
                <a:solidFill>
                  <a:srgbClr val="2D6F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EFFE84A4-D398-CD44-91A6-8F3ECEC8B457}"/>
                      </a:ext>
                    </a:extLst>
                  </p:cNvPr>
                  <p:cNvSpPr txBox="1"/>
                  <p:nvPr/>
                </p:nvSpPr>
                <p:spPr>
                  <a:xfrm>
                    <a:off x="-17601117" y="1200228"/>
                    <a:ext cx="2255617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000" b="1" i="1" smtClean="0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e>
                            <m:sub>
                              <m:r>
                                <a:rPr lang="en-US" altLang="zh-CN" sz="4000" b="1" i="1" smtClean="0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sz="4000" b="1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EFFE84A4-D398-CD44-91A6-8F3ECEC8B4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7601117" y="1200228"/>
                    <a:ext cx="2255617" cy="707886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b="-53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08A8C393-0D2E-1647-A5D7-E40DBFFD1E98}"/>
                  </a:ext>
                </a:extLst>
              </p:cNvPr>
              <p:cNvSpPr/>
              <p:nvPr/>
            </p:nvSpPr>
            <p:spPr>
              <a:xfrm>
                <a:off x="-28721057" y="2364225"/>
                <a:ext cx="11531376" cy="5440535"/>
              </a:xfrm>
              <a:prstGeom prst="roundRect">
                <a:avLst>
                  <a:gd name="adj" fmla="val 2941"/>
                </a:avLst>
              </a:prstGeom>
              <a:solidFill>
                <a:schemeClr val="bg1"/>
              </a:solidFill>
              <a:ln w="127000">
                <a:solidFill>
                  <a:srgbClr val="2D6F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7150E975-3610-6843-ABB6-6DBE073DD9C6}"/>
                  </a:ext>
                </a:extLst>
              </p:cNvPr>
              <p:cNvGrpSpPr/>
              <p:nvPr/>
            </p:nvGrpSpPr>
            <p:grpSpPr>
              <a:xfrm>
                <a:off x="-22401882" y="3087877"/>
                <a:ext cx="4881982" cy="3360408"/>
                <a:chOff x="-2241835" y="1836657"/>
                <a:chExt cx="4881982" cy="3360408"/>
              </a:xfrm>
            </p:grpSpPr>
            <p:sp>
              <p:nvSpPr>
                <p:cNvPr id="168" name="Rounded Rectangle 167">
                  <a:extLst>
                    <a:ext uri="{FF2B5EF4-FFF2-40B4-BE49-F238E27FC236}">
                      <a16:creationId xmlns:a16="http://schemas.microsoft.com/office/drawing/2014/main" id="{6DEE5EAD-50AB-0743-8818-75B2ECDC15B5}"/>
                    </a:ext>
                  </a:extLst>
                </p:cNvPr>
                <p:cNvSpPr/>
                <p:nvPr/>
              </p:nvSpPr>
              <p:spPr>
                <a:xfrm>
                  <a:off x="-2241835" y="1836657"/>
                  <a:ext cx="4881982" cy="3360408"/>
                </a:xfrm>
                <a:prstGeom prst="roundRect">
                  <a:avLst/>
                </a:prstGeom>
                <a:solidFill>
                  <a:srgbClr val="DFE7FF"/>
                </a:solidFill>
                <a:ln w="127000">
                  <a:solidFill>
                    <a:srgbClr val="2D6FFF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69" name="Group 168">
                  <a:extLst>
                    <a:ext uri="{FF2B5EF4-FFF2-40B4-BE49-F238E27FC236}">
                      <a16:creationId xmlns:a16="http://schemas.microsoft.com/office/drawing/2014/main" id="{6F2D56DB-1F93-114E-81C4-EB7F61C9AC4C}"/>
                    </a:ext>
                  </a:extLst>
                </p:cNvPr>
                <p:cNvGrpSpPr/>
                <p:nvPr/>
              </p:nvGrpSpPr>
              <p:grpSpPr>
                <a:xfrm>
                  <a:off x="-1508648" y="3151051"/>
                  <a:ext cx="3477585" cy="1751527"/>
                  <a:chOff x="10838678" y="5845505"/>
                  <a:chExt cx="3477585" cy="1751527"/>
                </a:xfrm>
              </p:grpSpPr>
              <p:grpSp>
                <p:nvGrpSpPr>
                  <p:cNvPr id="171" name="Group 170">
                    <a:extLst>
                      <a:ext uri="{FF2B5EF4-FFF2-40B4-BE49-F238E27FC236}">
                        <a16:creationId xmlns:a16="http://schemas.microsoft.com/office/drawing/2014/main" id="{0CF7BE31-B6EB-3A44-8CF2-18CF069DFD25}"/>
                      </a:ext>
                    </a:extLst>
                  </p:cNvPr>
                  <p:cNvGrpSpPr/>
                  <p:nvPr/>
                </p:nvGrpSpPr>
                <p:grpSpPr>
                  <a:xfrm>
                    <a:off x="12211633" y="6157312"/>
                    <a:ext cx="669702" cy="1200122"/>
                    <a:chOff x="1738648" y="399246"/>
                    <a:chExt cx="669702" cy="1200122"/>
                  </a:xfrm>
                </p:grpSpPr>
                <p:sp>
                  <p:nvSpPr>
                    <p:cNvPr id="189" name="Rectangle 188">
                      <a:extLst>
                        <a:ext uri="{FF2B5EF4-FFF2-40B4-BE49-F238E27FC236}">
                          <a16:creationId xmlns:a16="http://schemas.microsoft.com/office/drawing/2014/main" id="{1FB038AF-0663-9841-AED5-66E5806154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38648" y="399246"/>
                      <a:ext cx="669702" cy="1200122"/>
                    </a:xfrm>
                    <a:prstGeom prst="rect">
                      <a:avLst/>
                    </a:prstGeom>
                    <a:solidFill>
                      <a:srgbClr val="2D6FFF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90" name="Oval 189">
                      <a:extLst>
                        <a:ext uri="{FF2B5EF4-FFF2-40B4-BE49-F238E27FC236}">
                          <a16:creationId xmlns:a16="http://schemas.microsoft.com/office/drawing/2014/main" id="{1D6C40A1-31F9-D346-88C0-25D94DF058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8" y="546342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1" name="Oval 190">
                      <a:extLst>
                        <a:ext uri="{FF2B5EF4-FFF2-40B4-BE49-F238E27FC236}">
                          <a16:creationId xmlns:a16="http://schemas.microsoft.com/office/drawing/2014/main" id="{9E082D74-F4D1-0849-A6EF-FC30E8964B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7" y="1061497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2" name="Group 171">
                    <a:extLst>
                      <a:ext uri="{FF2B5EF4-FFF2-40B4-BE49-F238E27FC236}">
                        <a16:creationId xmlns:a16="http://schemas.microsoft.com/office/drawing/2014/main" id="{2573FDEF-54FA-0C43-BF0D-0EDAF469C9AE}"/>
                      </a:ext>
                    </a:extLst>
                  </p:cNvPr>
                  <p:cNvGrpSpPr/>
                  <p:nvPr/>
                </p:nvGrpSpPr>
                <p:grpSpPr>
                  <a:xfrm>
                    <a:off x="10838678" y="5845505"/>
                    <a:ext cx="669702" cy="1751527"/>
                    <a:chOff x="1738648" y="399245"/>
                    <a:chExt cx="669702" cy="1751527"/>
                  </a:xfrm>
                </p:grpSpPr>
                <p:sp>
                  <p:nvSpPr>
                    <p:cNvPr id="185" name="Rectangle 184">
                      <a:extLst>
                        <a:ext uri="{FF2B5EF4-FFF2-40B4-BE49-F238E27FC236}">
                          <a16:creationId xmlns:a16="http://schemas.microsoft.com/office/drawing/2014/main" id="{178B3014-BB68-844B-9976-7E461AC4AE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38648" y="399245"/>
                      <a:ext cx="669702" cy="1751527"/>
                    </a:xfrm>
                    <a:prstGeom prst="rect">
                      <a:avLst/>
                    </a:prstGeom>
                    <a:solidFill>
                      <a:srgbClr val="2D6FFF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86" name="Oval 185">
                      <a:extLst>
                        <a:ext uri="{FF2B5EF4-FFF2-40B4-BE49-F238E27FC236}">
                          <a16:creationId xmlns:a16="http://schemas.microsoft.com/office/drawing/2014/main" id="{65EC9B53-39E9-CF46-B1A9-F5A2BA8A65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8" y="546342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7" name="Oval 186">
                      <a:extLst>
                        <a:ext uri="{FF2B5EF4-FFF2-40B4-BE49-F238E27FC236}">
                          <a16:creationId xmlns:a16="http://schemas.microsoft.com/office/drawing/2014/main" id="{0A6102B6-02BD-FA49-8071-DB0D45FDFE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8" y="1631892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8" name="Oval 187">
                      <a:extLst>
                        <a:ext uri="{FF2B5EF4-FFF2-40B4-BE49-F238E27FC236}">
                          <a16:creationId xmlns:a16="http://schemas.microsoft.com/office/drawing/2014/main" id="{1D509D90-760B-924A-AF59-111D080EE2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7" y="1061497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73DE682E-6B87-0E4B-8E2A-8EB31D9D3622}"/>
                      </a:ext>
                    </a:extLst>
                  </p:cNvPr>
                  <p:cNvGrpSpPr/>
                  <p:nvPr/>
                </p:nvGrpSpPr>
                <p:grpSpPr>
                  <a:xfrm>
                    <a:off x="13405302" y="6406925"/>
                    <a:ext cx="669702" cy="660226"/>
                    <a:chOff x="1738648" y="399246"/>
                    <a:chExt cx="669702" cy="660226"/>
                  </a:xfrm>
                </p:grpSpPr>
                <p:sp>
                  <p:nvSpPr>
                    <p:cNvPr id="183" name="Rectangle 182">
                      <a:extLst>
                        <a:ext uri="{FF2B5EF4-FFF2-40B4-BE49-F238E27FC236}">
                          <a16:creationId xmlns:a16="http://schemas.microsoft.com/office/drawing/2014/main" id="{709C9569-B2BF-714D-8DB3-2E8DFBBEDC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38648" y="399246"/>
                      <a:ext cx="669702" cy="660226"/>
                    </a:xfrm>
                    <a:prstGeom prst="rect">
                      <a:avLst/>
                    </a:prstGeom>
                    <a:solidFill>
                      <a:srgbClr val="2D6FFF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84" name="Oval 183">
                      <a:extLst>
                        <a:ext uri="{FF2B5EF4-FFF2-40B4-BE49-F238E27FC236}">
                          <a16:creationId xmlns:a16="http://schemas.microsoft.com/office/drawing/2014/main" id="{407F24E5-B276-124D-A02A-8204C03C15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8" y="561332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174" name="Straight Arrow Connector 173">
                    <a:extLst>
                      <a:ext uri="{FF2B5EF4-FFF2-40B4-BE49-F238E27FC236}">
                        <a16:creationId xmlns:a16="http://schemas.microsoft.com/office/drawing/2014/main" id="{23E1ACC7-3D24-6345-9279-A2949A1641C7}"/>
                      </a:ext>
                    </a:extLst>
                  </p:cNvPr>
                  <p:cNvCxnSpPr>
                    <a:cxnSpLocks/>
                    <a:stCxn id="186" idx="6"/>
                    <a:endCxn id="190" idx="2"/>
                  </p:cNvCxnSpPr>
                  <p:nvPr/>
                </p:nvCxnSpPr>
                <p:spPr>
                  <a:xfrm>
                    <a:off x="11338239" y="6157313"/>
                    <a:ext cx="1043534" cy="31180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Straight Arrow Connector 174">
                    <a:extLst>
                      <a:ext uri="{FF2B5EF4-FFF2-40B4-BE49-F238E27FC236}">
                        <a16:creationId xmlns:a16="http://schemas.microsoft.com/office/drawing/2014/main" id="{D2530AF0-AF7C-9F47-81DC-A719C7EEB96F}"/>
                      </a:ext>
                    </a:extLst>
                  </p:cNvPr>
                  <p:cNvCxnSpPr>
                    <a:cxnSpLocks/>
                    <a:stCxn id="186" idx="6"/>
                    <a:endCxn id="191" idx="2"/>
                  </p:cNvCxnSpPr>
                  <p:nvPr/>
                </p:nvCxnSpPr>
                <p:spPr>
                  <a:xfrm>
                    <a:off x="11338239" y="6157313"/>
                    <a:ext cx="1043533" cy="82696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Straight Arrow Connector 175">
                    <a:extLst>
                      <a:ext uri="{FF2B5EF4-FFF2-40B4-BE49-F238E27FC236}">
                        <a16:creationId xmlns:a16="http://schemas.microsoft.com/office/drawing/2014/main" id="{BB2CEB40-8550-444B-A141-C8CB6DDAED1E}"/>
                      </a:ext>
                    </a:extLst>
                  </p:cNvPr>
                  <p:cNvCxnSpPr>
                    <a:cxnSpLocks/>
                    <a:stCxn id="188" idx="6"/>
                    <a:endCxn id="190" idx="2"/>
                  </p:cNvCxnSpPr>
                  <p:nvPr/>
                </p:nvCxnSpPr>
                <p:spPr>
                  <a:xfrm flipV="1">
                    <a:off x="11338238" y="6469119"/>
                    <a:ext cx="1043535" cy="20334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Straight Arrow Connector 176">
                    <a:extLst>
                      <a:ext uri="{FF2B5EF4-FFF2-40B4-BE49-F238E27FC236}">
                        <a16:creationId xmlns:a16="http://schemas.microsoft.com/office/drawing/2014/main" id="{D540CA50-92D8-0847-8AE3-CFA39C9A6857}"/>
                      </a:ext>
                    </a:extLst>
                  </p:cNvPr>
                  <p:cNvCxnSpPr>
                    <a:cxnSpLocks/>
                    <a:stCxn id="188" idx="6"/>
                    <a:endCxn id="191" idx="2"/>
                  </p:cNvCxnSpPr>
                  <p:nvPr/>
                </p:nvCxnSpPr>
                <p:spPr>
                  <a:xfrm>
                    <a:off x="11338238" y="6672468"/>
                    <a:ext cx="1043534" cy="31180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Arrow Connector 177">
                    <a:extLst>
                      <a:ext uri="{FF2B5EF4-FFF2-40B4-BE49-F238E27FC236}">
                        <a16:creationId xmlns:a16="http://schemas.microsoft.com/office/drawing/2014/main" id="{950460FA-44C3-544E-B2F9-3EDDD0D93472}"/>
                      </a:ext>
                    </a:extLst>
                  </p:cNvPr>
                  <p:cNvCxnSpPr>
                    <a:cxnSpLocks/>
                    <a:stCxn id="187" idx="6"/>
                    <a:endCxn id="190" idx="2"/>
                  </p:cNvCxnSpPr>
                  <p:nvPr/>
                </p:nvCxnSpPr>
                <p:spPr>
                  <a:xfrm flipV="1">
                    <a:off x="11338239" y="6469119"/>
                    <a:ext cx="1043534" cy="773744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Straight Arrow Connector 178">
                    <a:extLst>
                      <a:ext uri="{FF2B5EF4-FFF2-40B4-BE49-F238E27FC236}">
                        <a16:creationId xmlns:a16="http://schemas.microsoft.com/office/drawing/2014/main" id="{CB45D422-2120-8E4F-B10A-00C3F0AE4F8A}"/>
                      </a:ext>
                    </a:extLst>
                  </p:cNvPr>
                  <p:cNvCxnSpPr>
                    <a:cxnSpLocks/>
                    <a:stCxn id="187" idx="6"/>
                    <a:endCxn id="191" idx="2"/>
                  </p:cNvCxnSpPr>
                  <p:nvPr/>
                </p:nvCxnSpPr>
                <p:spPr>
                  <a:xfrm flipV="1">
                    <a:off x="11338239" y="6984274"/>
                    <a:ext cx="1043533" cy="25858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Straight Arrow Connector 179">
                    <a:extLst>
                      <a:ext uri="{FF2B5EF4-FFF2-40B4-BE49-F238E27FC236}">
                        <a16:creationId xmlns:a16="http://schemas.microsoft.com/office/drawing/2014/main" id="{35C273C0-3152-6846-A43A-26DA1B67DA3A}"/>
                      </a:ext>
                    </a:extLst>
                  </p:cNvPr>
                  <p:cNvCxnSpPr>
                    <a:cxnSpLocks/>
                    <a:stCxn id="190" idx="6"/>
                    <a:endCxn id="184" idx="2"/>
                  </p:cNvCxnSpPr>
                  <p:nvPr/>
                </p:nvCxnSpPr>
                <p:spPr>
                  <a:xfrm>
                    <a:off x="12711194" y="6469119"/>
                    <a:ext cx="864248" cy="264603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Arrow Connector 180">
                    <a:extLst>
                      <a:ext uri="{FF2B5EF4-FFF2-40B4-BE49-F238E27FC236}">
                        <a16:creationId xmlns:a16="http://schemas.microsoft.com/office/drawing/2014/main" id="{5534C9A5-DA4D-5548-8C6F-58C82961A8C0}"/>
                      </a:ext>
                    </a:extLst>
                  </p:cNvPr>
                  <p:cNvCxnSpPr>
                    <a:cxnSpLocks/>
                    <a:stCxn id="191" idx="6"/>
                    <a:endCxn id="184" idx="2"/>
                  </p:cNvCxnSpPr>
                  <p:nvPr/>
                </p:nvCxnSpPr>
                <p:spPr>
                  <a:xfrm flipV="1">
                    <a:off x="12711193" y="6733722"/>
                    <a:ext cx="864249" cy="250552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Arrow Connector 181">
                    <a:extLst>
                      <a:ext uri="{FF2B5EF4-FFF2-40B4-BE49-F238E27FC236}">
                        <a16:creationId xmlns:a16="http://schemas.microsoft.com/office/drawing/2014/main" id="{7ECF25C4-5F80-8342-9DFF-DB25BE098A9D}"/>
                      </a:ext>
                    </a:extLst>
                  </p:cNvPr>
                  <p:cNvCxnSpPr>
                    <a:cxnSpLocks/>
                    <a:stCxn id="184" idx="6"/>
                  </p:cNvCxnSpPr>
                  <p:nvPr/>
                </p:nvCxnSpPr>
                <p:spPr>
                  <a:xfrm flipV="1">
                    <a:off x="13904863" y="6733721"/>
                    <a:ext cx="411400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0" name="TextBox 169">
                      <a:extLst>
                        <a:ext uri="{FF2B5EF4-FFF2-40B4-BE49-F238E27FC236}">
                          <a16:creationId xmlns:a16="http://schemas.microsoft.com/office/drawing/2014/main" id="{7DA7DC58-CEA0-8C47-B13B-E6B84EE38DE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724087" y="2128823"/>
                      <a:ext cx="2255617" cy="70788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4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sz="4000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b>
                            </m:sSub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4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sz="4000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b>
                            </m:sSub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4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1" i="1" smtClean="0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</m:e>
                              <m:sub>
                                <m:r>
                                  <a:rPr lang="en-US" sz="4000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b>
                            </m:sSub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4000" b="1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31" name="TextBox 330">
                      <a:extLst>
                        <a:ext uri="{FF2B5EF4-FFF2-40B4-BE49-F238E27FC236}">
                          <a16:creationId xmlns:a16="http://schemas.microsoft.com/office/drawing/2014/main" id="{BAF4F8CF-5819-3742-9CAE-8CA8D22B236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724087" y="2128823"/>
                      <a:ext cx="2255617" cy="707886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 l="-3933" r="-31461" b="-214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A4A80A58-9BBD-C04C-946D-640CF7697F01}"/>
                      </a:ext>
                    </a:extLst>
                  </p:cNvPr>
                  <p:cNvSpPr txBox="1"/>
                  <p:nvPr/>
                </p:nvSpPr>
                <p:spPr>
                  <a:xfrm>
                    <a:off x="-18728925" y="2399950"/>
                    <a:ext cx="2255617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000" b="1" i="1" smtClean="0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e>
                            <m:sub>
                              <m: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4000" b="1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A4A80A58-9BBD-C04C-946D-640CF7697F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8728925" y="2399950"/>
                    <a:ext cx="2255617" cy="707886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b="-526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B8F75138-20FB-4641-B711-83225AAA4A87}"/>
                      </a:ext>
                    </a:extLst>
                  </p:cNvPr>
                  <p:cNvSpPr txBox="1"/>
                  <p:nvPr/>
                </p:nvSpPr>
                <p:spPr>
                  <a:xfrm>
                    <a:off x="-18120374" y="1735027"/>
                    <a:ext cx="2255617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000" b="1" i="1" smtClean="0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e>
                            <m:sub>
                              <m: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sz="4000" b="1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B8F75138-20FB-4641-B711-83225AAA4A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8120374" y="1735027"/>
                    <a:ext cx="2255617" cy="707886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b="-53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3B70A81-8D37-B948-837D-756D14255EDA}"/>
                  </a:ext>
                </a:extLst>
              </p:cNvPr>
              <p:cNvSpPr txBox="1"/>
              <p:nvPr/>
            </p:nvSpPr>
            <p:spPr>
              <a:xfrm>
                <a:off x="-22975686" y="6594248"/>
                <a:ext cx="636077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b="1" dirty="0"/>
                  <a:t>Action Policy</a:t>
                </a:r>
              </a:p>
            </p:txBody>
          </p:sp>
          <p:sp>
            <p:nvSpPr>
              <p:cNvPr id="42" name="Right Arrow 41">
                <a:extLst>
                  <a:ext uri="{FF2B5EF4-FFF2-40B4-BE49-F238E27FC236}">
                    <a16:creationId xmlns:a16="http://schemas.microsoft.com/office/drawing/2014/main" id="{F8B25685-6302-4349-8AB0-64C636B63B6D}"/>
                  </a:ext>
                </a:extLst>
              </p:cNvPr>
              <p:cNvSpPr/>
              <p:nvPr/>
            </p:nvSpPr>
            <p:spPr>
              <a:xfrm>
                <a:off x="-23067671" y="4453994"/>
                <a:ext cx="741119" cy="662252"/>
              </a:xfrm>
              <a:prstGeom prst="rightArrow">
                <a:avLst>
                  <a:gd name="adj1" fmla="val 50000"/>
                  <a:gd name="adj2" fmla="val 59005"/>
                </a:avLst>
              </a:prstGeom>
              <a:solidFill>
                <a:srgbClr val="2D6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03751B67-AA03-D74C-BA52-ECBA51BC6730}"/>
                  </a:ext>
                </a:extLst>
              </p:cNvPr>
              <p:cNvGrpSpPr/>
              <p:nvPr/>
            </p:nvGrpSpPr>
            <p:grpSpPr>
              <a:xfrm>
                <a:off x="-28207839" y="3148225"/>
                <a:ext cx="5146602" cy="3360408"/>
                <a:chOff x="-28207839" y="3148225"/>
                <a:chExt cx="5146602" cy="3360408"/>
              </a:xfrm>
            </p:grpSpPr>
            <p:sp>
              <p:nvSpPr>
                <p:cNvPr id="52" name="Rounded Rectangle 51">
                  <a:extLst>
                    <a:ext uri="{FF2B5EF4-FFF2-40B4-BE49-F238E27FC236}">
                      <a16:creationId xmlns:a16="http://schemas.microsoft.com/office/drawing/2014/main" id="{73F003E4-1F98-974C-8A62-3800A751DB51}"/>
                    </a:ext>
                  </a:extLst>
                </p:cNvPr>
                <p:cNvSpPr/>
                <p:nvPr/>
              </p:nvSpPr>
              <p:spPr>
                <a:xfrm>
                  <a:off x="-27943219" y="3148225"/>
                  <a:ext cx="4881982" cy="3360408"/>
                </a:xfrm>
                <a:prstGeom prst="roundRect">
                  <a:avLst>
                    <a:gd name="adj" fmla="val 4711"/>
                  </a:avLst>
                </a:prstGeom>
                <a:solidFill>
                  <a:srgbClr val="DBE3FC"/>
                </a:solidFill>
                <a:ln w="127000">
                  <a:solidFill>
                    <a:srgbClr val="2D6FFF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D119EAEE-0315-F74C-8CFE-752D9852B341}"/>
                    </a:ext>
                  </a:extLst>
                </p:cNvPr>
                <p:cNvGrpSpPr/>
                <p:nvPr/>
              </p:nvGrpSpPr>
              <p:grpSpPr>
                <a:xfrm rot="5400000">
                  <a:off x="-25677788" y="3701350"/>
                  <a:ext cx="669702" cy="2159104"/>
                  <a:chOff x="1621061" y="5723507"/>
                  <a:chExt cx="669702" cy="2159104"/>
                </a:xfrm>
              </p:grpSpPr>
              <p:grpSp>
                <p:nvGrpSpPr>
                  <p:cNvPr id="73" name="Group 72">
                    <a:extLst>
                      <a:ext uri="{FF2B5EF4-FFF2-40B4-BE49-F238E27FC236}">
                        <a16:creationId xmlns:a16="http://schemas.microsoft.com/office/drawing/2014/main" id="{06322F4A-6294-DC4E-8E38-2F20CC9D7581}"/>
                      </a:ext>
                    </a:extLst>
                  </p:cNvPr>
                  <p:cNvGrpSpPr/>
                  <p:nvPr/>
                </p:nvGrpSpPr>
                <p:grpSpPr>
                  <a:xfrm>
                    <a:off x="1621061" y="6131084"/>
                    <a:ext cx="669702" cy="1751527"/>
                    <a:chOff x="1738648" y="399245"/>
                    <a:chExt cx="669702" cy="1751527"/>
                  </a:xfrm>
                </p:grpSpPr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11B0032D-3D05-2D46-A660-6F20284E16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38648" y="399245"/>
                      <a:ext cx="669702" cy="1751527"/>
                    </a:xfrm>
                    <a:prstGeom prst="rect">
                      <a:avLst/>
                    </a:prstGeom>
                    <a:solidFill>
                      <a:srgbClr val="2D6FFF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6" name="Oval 75">
                      <a:extLst>
                        <a:ext uri="{FF2B5EF4-FFF2-40B4-BE49-F238E27FC236}">
                          <a16:creationId xmlns:a16="http://schemas.microsoft.com/office/drawing/2014/main" id="{9CBA04FC-9DB7-DC44-A43B-D82F4D32CE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8" y="546342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" name="Oval 76">
                      <a:extLst>
                        <a:ext uri="{FF2B5EF4-FFF2-40B4-BE49-F238E27FC236}">
                          <a16:creationId xmlns:a16="http://schemas.microsoft.com/office/drawing/2014/main" id="{754FAA66-6237-E446-90C1-F2D7FD61A7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8" y="1631892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" name="Oval 77">
                      <a:extLst>
                        <a:ext uri="{FF2B5EF4-FFF2-40B4-BE49-F238E27FC236}">
                          <a16:creationId xmlns:a16="http://schemas.microsoft.com/office/drawing/2014/main" id="{9D24E7F9-1A8C-1D4C-B557-CF68B77CA2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7" y="1061497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74" name="Straight Arrow Connector 73">
                    <a:extLst>
                      <a:ext uri="{FF2B5EF4-FFF2-40B4-BE49-F238E27FC236}">
                        <a16:creationId xmlns:a16="http://schemas.microsoft.com/office/drawing/2014/main" id="{09F212EE-1B29-EC4C-906A-5FB4E696E15F}"/>
                      </a:ext>
                    </a:extLst>
                  </p:cNvPr>
                  <p:cNvCxnSpPr>
                    <a:cxnSpLocks/>
                    <a:stCxn id="75" idx="0"/>
                  </p:cNvCxnSpPr>
                  <p:nvPr/>
                </p:nvCxnSpPr>
                <p:spPr>
                  <a:xfrm flipH="1" flipV="1">
                    <a:off x="1951483" y="5723507"/>
                    <a:ext cx="4429" cy="407577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14A959E4-FF25-604D-8D68-920B546C89D7}"/>
                    </a:ext>
                  </a:extLst>
                </p:cNvPr>
                <p:cNvGrpSpPr/>
                <p:nvPr/>
              </p:nvGrpSpPr>
              <p:grpSpPr>
                <a:xfrm rot="5400000">
                  <a:off x="-25677788" y="2712463"/>
                  <a:ext cx="669702" cy="2159104"/>
                  <a:chOff x="1621061" y="5723507"/>
                  <a:chExt cx="669702" cy="2159104"/>
                </a:xfrm>
              </p:grpSpPr>
              <p:grpSp>
                <p:nvGrpSpPr>
                  <p:cNvPr id="67" name="Group 66">
                    <a:extLst>
                      <a:ext uri="{FF2B5EF4-FFF2-40B4-BE49-F238E27FC236}">
                        <a16:creationId xmlns:a16="http://schemas.microsoft.com/office/drawing/2014/main" id="{83057C3E-31BB-7E4F-9E7B-418B3A5F9C4F}"/>
                      </a:ext>
                    </a:extLst>
                  </p:cNvPr>
                  <p:cNvGrpSpPr/>
                  <p:nvPr/>
                </p:nvGrpSpPr>
                <p:grpSpPr>
                  <a:xfrm>
                    <a:off x="1621061" y="6131084"/>
                    <a:ext cx="669702" cy="1751527"/>
                    <a:chOff x="1738648" y="399245"/>
                    <a:chExt cx="669702" cy="1751527"/>
                  </a:xfrm>
                </p:grpSpPr>
                <p:sp>
                  <p:nvSpPr>
                    <p:cNvPr id="69" name="Rectangle 68">
                      <a:extLst>
                        <a:ext uri="{FF2B5EF4-FFF2-40B4-BE49-F238E27FC236}">
                          <a16:creationId xmlns:a16="http://schemas.microsoft.com/office/drawing/2014/main" id="{43039D02-F444-C24D-8346-56585E10C0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38648" y="399245"/>
                      <a:ext cx="669702" cy="1751527"/>
                    </a:xfrm>
                    <a:prstGeom prst="rect">
                      <a:avLst/>
                    </a:prstGeom>
                    <a:solidFill>
                      <a:srgbClr val="2D6FFF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0" name="Oval 69">
                      <a:extLst>
                        <a:ext uri="{FF2B5EF4-FFF2-40B4-BE49-F238E27FC236}">
                          <a16:creationId xmlns:a16="http://schemas.microsoft.com/office/drawing/2014/main" id="{081D82C9-E65A-9A4A-A88B-2FEC73A14A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8" y="546342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" name="Oval 70">
                      <a:extLst>
                        <a:ext uri="{FF2B5EF4-FFF2-40B4-BE49-F238E27FC236}">
                          <a16:creationId xmlns:a16="http://schemas.microsoft.com/office/drawing/2014/main" id="{5CE1CAB9-62B2-084E-861C-6C77E6D287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8" y="1631892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" name="Oval 71">
                      <a:extLst>
                        <a:ext uri="{FF2B5EF4-FFF2-40B4-BE49-F238E27FC236}">
                          <a16:creationId xmlns:a16="http://schemas.microsoft.com/office/drawing/2014/main" id="{BAA20D74-A2CB-CE41-937D-29047F1115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7" y="1061497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68" name="Straight Arrow Connector 67">
                    <a:extLst>
                      <a:ext uri="{FF2B5EF4-FFF2-40B4-BE49-F238E27FC236}">
                        <a16:creationId xmlns:a16="http://schemas.microsoft.com/office/drawing/2014/main" id="{EB3BA4BA-CB79-8E44-BB07-300BFC930B89}"/>
                      </a:ext>
                    </a:extLst>
                  </p:cNvPr>
                  <p:cNvCxnSpPr>
                    <a:cxnSpLocks/>
                    <a:stCxn id="69" idx="0"/>
                  </p:cNvCxnSpPr>
                  <p:nvPr/>
                </p:nvCxnSpPr>
                <p:spPr>
                  <a:xfrm flipH="1" flipV="1">
                    <a:off x="1951483" y="5723507"/>
                    <a:ext cx="4429" cy="407577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D88A1A5B-1DC3-0A4B-9717-3B2A58018846}"/>
                    </a:ext>
                  </a:extLst>
                </p:cNvPr>
                <p:cNvGrpSpPr/>
                <p:nvPr/>
              </p:nvGrpSpPr>
              <p:grpSpPr>
                <a:xfrm rot="5400000">
                  <a:off x="-25677788" y="4690237"/>
                  <a:ext cx="669702" cy="2159104"/>
                  <a:chOff x="1621061" y="5723507"/>
                  <a:chExt cx="669702" cy="2159104"/>
                </a:xfrm>
              </p:grpSpPr>
              <p:grpSp>
                <p:nvGrpSpPr>
                  <p:cNvPr id="61" name="Group 60">
                    <a:extLst>
                      <a:ext uri="{FF2B5EF4-FFF2-40B4-BE49-F238E27FC236}">
                        <a16:creationId xmlns:a16="http://schemas.microsoft.com/office/drawing/2014/main" id="{054C21DD-9887-C34F-9B14-0CA4F7C9F137}"/>
                      </a:ext>
                    </a:extLst>
                  </p:cNvPr>
                  <p:cNvGrpSpPr/>
                  <p:nvPr/>
                </p:nvGrpSpPr>
                <p:grpSpPr>
                  <a:xfrm>
                    <a:off x="1621061" y="6131084"/>
                    <a:ext cx="669702" cy="1751527"/>
                    <a:chOff x="1738648" y="399245"/>
                    <a:chExt cx="669702" cy="1751527"/>
                  </a:xfrm>
                </p:grpSpPr>
                <p:sp>
                  <p:nvSpPr>
                    <p:cNvPr id="63" name="Rectangle 62">
                      <a:extLst>
                        <a:ext uri="{FF2B5EF4-FFF2-40B4-BE49-F238E27FC236}">
                          <a16:creationId xmlns:a16="http://schemas.microsoft.com/office/drawing/2014/main" id="{E7313805-87C1-4549-A0C7-AC6124303A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38648" y="399245"/>
                      <a:ext cx="669702" cy="1751527"/>
                    </a:xfrm>
                    <a:prstGeom prst="rect">
                      <a:avLst/>
                    </a:prstGeom>
                    <a:solidFill>
                      <a:srgbClr val="2D6FFF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4" name="Oval 63">
                      <a:extLst>
                        <a:ext uri="{FF2B5EF4-FFF2-40B4-BE49-F238E27FC236}">
                          <a16:creationId xmlns:a16="http://schemas.microsoft.com/office/drawing/2014/main" id="{07F7E46F-965C-3F4D-9892-B3CAADD7D2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8" y="546342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" name="Oval 64">
                      <a:extLst>
                        <a:ext uri="{FF2B5EF4-FFF2-40B4-BE49-F238E27FC236}">
                          <a16:creationId xmlns:a16="http://schemas.microsoft.com/office/drawing/2014/main" id="{7FE17EE0-0F19-024D-9B13-CBE78EDC26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8" y="1631892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" name="Oval 65">
                      <a:extLst>
                        <a:ext uri="{FF2B5EF4-FFF2-40B4-BE49-F238E27FC236}">
                          <a16:creationId xmlns:a16="http://schemas.microsoft.com/office/drawing/2014/main" id="{D1FF6926-90D6-A94A-9C27-52660B4E8D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7" y="1061497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62" name="Straight Arrow Connector 61">
                    <a:extLst>
                      <a:ext uri="{FF2B5EF4-FFF2-40B4-BE49-F238E27FC236}">
                        <a16:creationId xmlns:a16="http://schemas.microsoft.com/office/drawing/2014/main" id="{C836165A-4ECF-F444-A9D6-87B6879E6A8A}"/>
                      </a:ext>
                    </a:extLst>
                  </p:cNvPr>
                  <p:cNvCxnSpPr>
                    <a:cxnSpLocks/>
                    <a:stCxn id="63" idx="0"/>
                  </p:cNvCxnSpPr>
                  <p:nvPr/>
                </p:nvCxnSpPr>
                <p:spPr>
                  <a:xfrm flipH="1" flipV="1">
                    <a:off x="1951483" y="5723507"/>
                    <a:ext cx="4429" cy="407577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8440FC54-4BDB-6C4D-AE04-F5E0614D6188}"/>
                    </a:ext>
                  </a:extLst>
                </p:cNvPr>
                <p:cNvSpPr txBox="1"/>
                <p:nvPr/>
              </p:nvSpPr>
              <p:spPr>
                <a:xfrm>
                  <a:off x="-28207839" y="5426079"/>
                  <a:ext cx="219571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/>
                    <a:t>Query</a:t>
                  </a:r>
                  <a:endParaRPr lang="en-US" sz="4000" b="1" i="1" dirty="0"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C672B6DC-40CA-0C4A-8CAC-5B5F5A82028A}"/>
                    </a:ext>
                  </a:extLst>
                </p:cNvPr>
                <p:cNvSpPr txBox="1"/>
                <p:nvPr/>
              </p:nvSpPr>
              <p:spPr>
                <a:xfrm>
                  <a:off x="-27871489" y="4422530"/>
                  <a:ext cx="153228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/>
                    <a:t>Key</a:t>
                  </a:r>
                  <a:endParaRPr lang="en-US" sz="4000" b="1" i="1" dirty="0"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D90BEAB4-D552-A44B-8683-52181F9A3446}"/>
                    </a:ext>
                  </a:extLst>
                </p:cNvPr>
                <p:cNvSpPr txBox="1"/>
                <p:nvPr/>
              </p:nvSpPr>
              <p:spPr>
                <a:xfrm>
                  <a:off x="-27886896" y="3449415"/>
                  <a:ext cx="219571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b="1" dirty="0"/>
                    <a:t>Value</a:t>
                  </a:r>
                  <a:endParaRPr lang="en-US" sz="4000" b="1" i="1" dirty="0"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468C3E6E-33AB-9A4C-BFCF-CF8F9E953531}"/>
                    </a:ext>
                  </a:extLst>
                </p:cNvPr>
                <p:cNvSpPr/>
                <p:nvPr/>
              </p:nvSpPr>
              <p:spPr>
                <a:xfrm>
                  <a:off x="-24216899" y="3516863"/>
                  <a:ext cx="962856" cy="2543529"/>
                </a:xfrm>
                <a:prstGeom prst="rect">
                  <a:avLst/>
                </a:prstGeom>
                <a:solidFill>
                  <a:srgbClr val="2D6FFF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/>
                  <a:r>
                    <a:rPr lang="en-US" sz="4000" b="1" dirty="0"/>
                    <a:t>M</a:t>
                  </a:r>
                </a:p>
                <a:p>
                  <a:pPr algn="ctr"/>
                  <a:r>
                    <a:rPr lang="en-US" sz="4000" b="1" dirty="0"/>
                    <a:t>H</a:t>
                  </a:r>
                </a:p>
                <a:p>
                  <a:pPr algn="ctr"/>
                  <a:r>
                    <a:rPr lang="en-US" sz="4000" b="1" dirty="0"/>
                    <a:t>A</a:t>
                  </a:r>
                </a:p>
              </p:txBody>
            </p:sp>
          </p:grpSp>
        </p:grpSp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D5DBD349-F4A6-0644-BD8D-2701B35F811C}"/>
                </a:ext>
              </a:extLst>
            </p:cNvPr>
            <p:cNvGrpSpPr/>
            <p:nvPr/>
          </p:nvGrpSpPr>
          <p:grpSpPr>
            <a:xfrm>
              <a:off x="5178880" y="-11520260"/>
              <a:ext cx="11772380" cy="5678761"/>
              <a:chOff x="-28317087" y="-7209517"/>
              <a:chExt cx="11772380" cy="5678761"/>
            </a:xfrm>
          </p:grpSpPr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2FCBB88E-7BE6-0749-ABE9-D6A73726A091}"/>
                  </a:ext>
                </a:extLst>
              </p:cNvPr>
              <p:cNvSpPr/>
              <p:nvPr/>
            </p:nvSpPr>
            <p:spPr>
              <a:xfrm>
                <a:off x="-28317087" y="-7209517"/>
                <a:ext cx="11531376" cy="5678761"/>
              </a:xfrm>
              <a:prstGeom prst="roundRect">
                <a:avLst>
                  <a:gd name="adj" fmla="val 2941"/>
                </a:avLst>
              </a:prstGeom>
              <a:solidFill>
                <a:schemeClr val="bg1"/>
              </a:solidFill>
              <a:ln w="127000">
                <a:solidFill>
                  <a:srgbClr val="5FBA45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3EBF8C89-9B25-7841-93C1-1574B891CBDE}"/>
                  </a:ext>
                </a:extLst>
              </p:cNvPr>
              <p:cNvGrpSpPr/>
              <p:nvPr/>
            </p:nvGrpSpPr>
            <p:grpSpPr>
              <a:xfrm>
                <a:off x="-22084351" y="-6335223"/>
                <a:ext cx="4881982" cy="3360408"/>
                <a:chOff x="-2241835" y="1836657"/>
                <a:chExt cx="4881982" cy="3360408"/>
              </a:xfrm>
            </p:grpSpPr>
            <p:sp>
              <p:nvSpPr>
                <p:cNvPr id="120" name="Rounded Rectangle 119">
                  <a:extLst>
                    <a:ext uri="{FF2B5EF4-FFF2-40B4-BE49-F238E27FC236}">
                      <a16:creationId xmlns:a16="http://schemas.microsoft.com/office/drawing/2014/main" id="{DF9C14C2-6A15-5D41-A822-6D5884034F11}"/>
                    </a:ext>
                  </a:extLst>
                </p:cNvPr>
                <p:cNvSpPr/>
                <p:nvPr/>
              </p:nvSpPr>
              <p:spPr>
                <a:xfrm>
                  <a:off x="-2241835" y="1836657"/>
                  <a:ext cx="4881982" cy="3360408"/>
                </a:xfrm>
                <a:prstGeom prst="roundRect">
                  <a:avLst/>
                </a:prstGeom>
                <a:solidFill>
                  <a:srgbClr val="E4F4E1"/>
                </a:solidFill>
                <a:ln w="127000">
                  <a:solidFill>
                    <a:srgbClr val="5FBA45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E90904CF-A816-9A46-94F0-1828539A3880}"/>
                    </a:ext>
                  </a:extLst>
                </p:cNvPr>
                <p:cNvGrpSpPr/>
                <p:nvPr/>
              </p:nvGrpSpPr>
              <p:grpSpPr>
                <a:xfrm>
                  <a:off x="-1508648" y="3151051"/>
                  <a:ext cx="3477585" cy="1751527"/>
                  <a:chOff x="10838678" y="5845505"/>
                  <a:chExt cx="3477585" cy="1751527"/>
                </a:xfrm>
              </p:grpSpPr>
              <p:grpSp>
                <p:nvGrpSpPr>
                  <p:cNvPr id="123" name="Group 122">
                    <a:extLst>
                      <a:ext uri="{FF2B5EF4-FFF2-40B4-BE49-F238E27FC236}">
                        <a16:creationId xmlns:a16="http://schemas.microsoft.com/office/drawing/2014/main" id="{5671FCC0-8A80-E043-8900-044333AC6758}"/>
                      </a:ext>
                    </a:extLst>
                  </p:cNvPr>
                  <p:cNvGrpSpPr/>
                  <p:nvPr/>
                </p:nvGrpSpPr>
                <p:grpSpPr>
                  <a:xfrm>
                    <a:off x="12211633" y="6157312"/>
                    <a:ext cx="669702" cy="1200122"/>
                    <a:chOff x="1738648" y="399246"/>
                    <a:chExt cx="669702" cy="1200122"/>
                  </a:xfrm>
                </p:grpSpPr>
                <p:sp>
                  <p:nvSpPr>
                    <p:cNvPr id="141" name="Rectangle 140">
                      <a:extLst>
                        <a:ext uri="{FF2B5EF4-FFF2-40B4-BE49-F238E27FC236}">
                          <a16:creationId xmlns:a16="http://schemas.microsoft.com/office/drawing/2014/main" id="{F5F1C9AA-2178-D04A-BF17-E678F23FCA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38648" y="399246"/>
                      <a:ext cx="669702" cy="1200122"/>
                    </a:xfrm>
                    <a:prstGeom prst="rect">
                      <a:avLst/>
                    </a:prstGeom>
                    <a:solidFill>
                      <a:srgbClr val="5FBA45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42" name="Oval 141">
                      <a:extLst>
                        <a:ext uri="{FF2B5EF4-FFF2-40B4-BE49-F238E27FC236}">
                          <a16:creationId xmlns:a16="http://schemas.microsoft.com/office/drawing/2014/main" id="{3F0BB0C9-1DA4-6B4B-BA5A-1B36C59176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8" y="546342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" name="Oval 142">
                      <a:extLst>
                        <a:ext uri="{FF2B5EF4-FFF2-40B4-BE49-F238E27FC236}">
                          <a16:creationId xmlns:a16="http://schemas.microsoft.com/office/drawing/2014/main" id="{AC1F47C3-A1A5-784C-A9F2-CB12B2CCC2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7" y="1061497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47CA1BAA-8740-CF40-B873-BBEE3EA59835}"/>
                      </a:ext>
                    </a:extLst>
                  </p:cNvPr>
                  <p:cNvGrpSpPr/>
                  <p:nvPr/>
                </p:nvGrpSpPr>
                <p:grpSpPr>
                  <a:xfrm>
                    <a:off x="10838678" y="5845505"/>
                    <a:ext cx="669702" cy="1751527"/>
                    <a:chOff x="1738648" y="399245"/>
                    <a:chExt cx="669702" cy="1751527"/>
                  </a:xfrm>
                </p:grpSpPr>
                <p:sp>
                  <p:nvSpPr>
                    <p:cNvPr id="137" name="Rectangle 136">
                      <a:extLst>
                        <a:ext uri="{FF2B5EF4-FFF2-40B4-BE49-F238E27FC236}">
                          <a16:creationId xmlns:a16="http://schemas.microsoft.com/office/drawing/2014/main" id="{C2CC07D0-7735-D145-87B7-8CFB8C8D07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38648" y="399245"/>
                      <a:ext cx="669702" cy="1751527"/>
                    </a:xfrm>
                    <a:prstGeom prst="rect">
                      <a:avLst/>
                    </a:prstGeom>
                    <a:solidFill>
                      <a:srgbClr val="5FBA45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38" name="Oval 137">
                      <a:extLst>
                        <a:ext uri="{FF2B5EF4-FFF2-40B4-BE49-F238E27FC236}">
                          <a16:creationId xmlns:a16="http://schemas.microsoft.com/office/drawing/2014/main" id="{93522F5D-4077-5C4E-B4D3-199A7A90A7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8" y="546342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" name="Oval 138">
                      <a:extLst>
                        <a:ext uri="{FF2B5EF4-FFF2-40B4-BE49-F238E27FC236}">
                          <a16:creationId xmlns:a16="http://schemas.microsoft.com/office/drawing/2014/main" id="{FF71E9C5-1AEB-3F47-B515-76B59ED77F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8" y="1631892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" name="Oval 139">
                      <a:extLst>
                        <a:ext uri="{FF2B5EF4-FFF2-40B4-BE49-F238E27FC236}">
                          <a16:creationId xmlns:a16="http://schemas.microsoft.com/office/drawing/2014/main" id="{C695536C-540F-F04C-9BE3-55A8CBAE5C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7" y="1061497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5" name="Group 124">
                    <a:extLst>
                      <a:ext uri="{FF2B5EF4-FFF2-40B4-BE49-F238E27FC236}">
                        <a16:creationId xmlns:a16="http://schemas.microsoft.com/office/drawing/2014/main" id="{58A051D2-CE52-E741-9D3D-F71005A204C8}"/>
                      </a:ext>
                    </a:extLst>
                  </p:cNvPr>
                  <p:cNvGrpSpPr/>
                  <p:nvPr/>
                </p:nvGrpSpPr>
                <p:grpSpPr>
                  <a:xfrm>
                    <a:off x="13405302" y="6406925"/>
                    <a:ext cx="669702" cy="660226"/>
                    <a:chOff x="1738648" y="399246"/>
                    <a:chExt cx="669702" cy="660226"/>
                  </a:xfrm>
                </p:grpSpPr>
                <p:sp>
                  <p:nvSpPr>
                    <p:cNvPr id="135" name="Rectangle 134">
                      <a:extLst>
                        <a:ext uri="{FF2B5EF4-FFF2-40B4-BE49-F238E27FC236}">
                          <a16:creationId xmlns:a16="http://schemas.microsoft.com/office/drawing/2014/main" id="{26CB8B01-1076-0545-BDA5-B7104F5506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38648" y="399246"/>
                      <a:ext cx="669702" cy="660226"/>
                    </a:xfrm>
                    <a:prstGeom prst="rect">
                      <a:avLst/>
                    </a:prstGeom>
                    <a:solidFill>
                      <a:srgbClr val="5FBA45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36" name="Oval 135">
                      <a:extLst>
                        <a:ext uri="{FF2B5EF4-FFF2-40B4-BE49-F238E27FC236}">
                          <a16:creationId xmlns:a16="http://schemas.microsoft.com/office/drawing/2014/main" id="{DC467138-C092-DC4F-A43B-D4DE01AE41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8" y="561332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126" name="Straight Arrow Connector 125">
                    <a:extLst>
                      <a:ext uri="{FF2B5EF4-FFF2-40B4-BE49-F238E27FC236}">
                        <a16:creationId xmlns:a16="http://schemas.microsoft.com/office/drawing/2014/main" id="{D9D52464-F97F-1A48-8753-B8B96C9C7434}"/>
                      </a:ext>
                    </a:extLst>
                  </p:cNvPr>
                  <p:cNvCxnSpPr>
                    <a:cxnSpLocks/>
                    <a:stCxn id="138" idx="6"/>
                    <a:endCxn id="142" idx="2"/>
                  </p:cNvCxnSpPr>
                  <p:nvPr/>
                </p:nvCxnSpPr>
                <p:spPr>
                  <a:xfrm>
                    <a:off x="11338239" y="6157313"/>
                    <a:ext cx="1043534" cy="31180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Arrow Connector 126">
                    <a:extLst>
                      <a:ext uri="{FF2B5EF4-FFF2-40B4-BE49-F238E27FC236}">
                        <a16:creationId xmlns:a16="http://schemas.microsoft.com/office/drawing/2014/main" id="{9AF7931C-D3FD-4B4D-AF7F-F95B097C97A9}"/>
                      </a:ext>
                    </a:extLst>
                  </p:cNvPr>
                  <p:cNvCxnSpPr>
                    <a:cxnSpLocks/>
                    <a:stCxn id="138" idx="6"/>
                    <a:endCxn id="143" idx="2"/>
                  </p:cNvCxnSpPr>
                  <p:nvPr/>
                </p:nvCxnSpPr>
                <p:spPr>
                  <a:xfrm>
                    <a:off x="11338239" y="6157313"/>
                    <a:ext cx="1043533" cy="82696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Arrow Connector 127">
                    <a:extLst>
                      <a:ext uri="{FF2B5EF4-FFF2-40B4-BE49-F238E27FC236}">
                        <a16:creationId xmlns:a16="http://schemas.microsoft.com/office/drawing/2014/main" id="{AC2D4EF1-725C-9B4F-909E-A8360663A897}"/>
                      </a:ext>
                    </a:extLst>
                  </p:cNvPr>
                  <p:cNvCxnSpPr>
                    <a:cxnSpLocks/>
                    <a:stCxn id="140" idx="6"/>
                    <a:endCxn id="142" idx="2"/>
                  </p:cNvCxnSpPr>
                  <p:nvPr/>
                </p:nvCxnSpPr>
                <p:spPr>
                  <a:xfrm flipV="1">
                    <a:off x="11338238" y="6469119"/>
                    <a:ext cx="1043535" cy="20334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Arrow Connector 128">
                    <a:extLst>
                      <a:ext uri="{FF2B5EF4-FFF2-40B4-BE49-F238E27FC236}">
                        <a16:creationId xmlns:a16="http://schemas.microsoft.com/office/drawing/2014/main" id="{7C8D0015-6AC7-584D-B7D5-1F2D33537647}"/>
                      </a:ext>
                    </a:extLst>
                  </p:cNvPr>
                  <p:cNvCxnSpPr>
                    <a:cxnSpLocks/>
                    <a:stCxn id="140" idx="6"/>
                    <a:endCxn id="143" idx="2"/>
                  </p:cNvCxnSpPr>
                  <p:nvPr/>
                </p:nvCxnSpPr>
                <p:spPr>
                  <a:xfrm>
                    <a:off x="11338238" y="6672468"/>
                    <a:ext cx="1043534" cy="31180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Arrow Connector 129">
                    <a:extLst>
                      <a:ext uri="{FF2B5EF4-FFF2-40B4-BE49-F238E27FC236}">
                        <a16:creationId xmlns:a16="http://schemas.microsoft.com/office/drawing/2014/main" id="{1C260BE7-84FD-4D47-B33C-C39F5D71EB56}"/>
                      </a:ext>
                    </a:extLst>
                  </p:cNvPr>
                  <p:cNvCxnSpPr>
                    <a:cxnSpLocks/>
                    <a:stCxn id="139" idx="6"/>
                    <a:endCxn id="142" idx="2"/>
                  </p:cNvCxnSpPr>
                  <p:nvPr/>
                </p:nvCxnSpPr>
                <p:spPr>
                  <a:xfrm flipV="1">
                    <a:off x="11338239" y="6469119"/>
                    <a:ext cx="1043534" cy="773744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Arrow Connector 130">
                    <a:extLst>
                      <a:ext uri="{FF2B5EF4-FFF2-40B4-BE49-F238E27FC236}">
                        <a16:creationId xmlns:a16="http://schemas.microsoft.com/office/drawing/2014/main" id="{3B77B652-2810-7C42-BD6C-D4CADC15B6DC}"/>
                      </a:ext>
                    </a:extLst>
                  </p:cNvPr>
                  <p:cNvCxnSpPr>
                    <a:cxnSpLocks/>
                    <a:stCxn id="139" idx="6"/>
                    <a:endCxn id="143" idx="2"/>
                  </p:cNvCxnSpPr>
                  <p:nvPr/>
                </p:nvCxnSpPr>
                <p:spPr>
                  <a:xfrm flipV="1">
                    <a:off x="11338239" y="6984274"/>
                    <a:ext cx="1043533" cy="25858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Straight Arrow Connector 131">
                    <a:extLst>
                      <a:ext uri="{FF2B5EF4-FFF2-40B4-BE49-F238E27FC236}">
                        <a16:creationId xmlns:a16="http://schemas.microsoft.com/office/drawing/2014/main" id="{CBB814BD-5769-BF4C-960E-3564225A56AA}"/>
                      </a:ext>
                    </a:extLst>
                  </p:cNvPr>
                  <p:cNvCxnSpPr>
                    <a:cxnSpLocks/>
                    <a:stCxn id="142" idx="6"/>
                    <a:endCxn id="136" idx="2"/>
                  </p:cNvCxnSpPr>
                  <p:nvPr/>
                </p:nvCxnSpPr>
                <p:spPr>
                  <a:xfrm>
                    <a:off x="12711194" y="6469119"/>
                    <a:ext cx="864248" cy="264603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Straight Arrow Connector 132">
                    <a:extLst>
                      <a:ext uri="{FF2B5EF4-FFF2-40B4-BE49-F238E27FC236}">
                        <a16:creationId xmlns:a16="http://schemas.microsoft.com/office/drawing/2014/main" id="{3A6CD834-0BE9-9049-BA5E-2B16DCF82CB2}"/>
                      </a:ext>
                    </a:extLst>
                  </p:cNvPr>
                  <p:cNvCxnSpPr>
                    <a:cxnSpLocks/>
                    <a:stCxn id="143" idx="6"/>
                    <a:endCxn id="136" idx="2"/>
                  </p:cNvCxnSpPr>
                  <p:nvPr/>
                </p:nvCxnSpPr>
                <p:spPr>
                  <a:xfrm flipV="1">
                    <a:off x="12711193" y="6733722"/>
                    <a:ext cx="864249" cy="250552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Arrow Connector 133">
                    <a:extLst>
                      <a:ext uri="{FF2B5EF4-FFF2-40B4-BE49-F238E27FC236}">
                        <a16:creationId xmlns:a16="http://schemas.microsoft.com/office/drawing/2014/main" id="{EA3E3421-769C-484A-AE95-76B23D6B76F9}"/>
                      </a:ext>
                    </a:extLst>
                  </p:cNvPr>
                  <p:cNvCxnSpPr>
                    <a:cxnSpLocks/>
                    <a:stCxn id="136" idx="6"/>
                  </p:cNvCxnSpPr>
                  <p:nvPr/>
                </p:nvCxnSpPr>
                <p:spPr>
                  <a:xfrm flipV="1">
                    <a:off x="13904863" y="6733721"/>
                    <a:ext cx="411400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2" name="TextBox 121">
                      <a:extLst>
                        <a:ext uri="{FF2B5EF4-FFF2-40B4-BE49-F238E27FC236}">
                          <a16:creationId xmlns:a16="http://schemas.microsoft.com/office/drawing/2014/main" id="{1D29C773-2E2B-224F-AD25-72BDAFAAE0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1329498" y="2112039"/>
                      <a:ext cx="2255617" cy="7285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4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4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4000" b="1" i="1" smtClean="0"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4000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b>
                            </m:sSub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4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sz="4000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b>
                            </m:sSub>
                            <m: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4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1" i="1" smtClean="0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</m:e>
                              <m:sub>
                                <m:r>
                                  <a:rPr lang="en-US" sz="4000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sz="40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4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4000" b="1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04" name="TextBox 503">
                      <a:extLst>
                        <a:ext uri="{FF2B5EF4-FFF2-40B4-BE49-F238E27FC236}">
                          <a16:creationId xmlns:a16="http://schemas.microsoft.com/office/drawing/2014/main" id="{769746E0-439C-2848-869A-84942EF0D24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1329498" y="2112039"/>
                      <a:ext cx="2255617" cy="728533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3371" t="-14035" r="-55056" b="-2280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5" name="Right Arrow 14">
                <a:extLst>
                  <a:ext uri="{FF2B5EF4-FFF2-40B4-BE49-F238E27FC236}">
                    <a16:creationId xmlns:a16="http://schemas.microsoft.com/office/drawing/2014/main" id="{F1F5F9BE-9283-ED43-BB4B-6DE21E96CDC8}"/>
                  </a:ext>
                </a:extLst>
              </p:cNvPr>
              <p:cNvSpPr/>
              <p:nvPr/>
            </p:nvSpPr>
            <p:spPr>
              <a:xfrm>
                <a:off x="-22905483" y="-4982280"/>
                <a:ext cx="879078" cy="662252"/>
              </a:xfrm>
              <a:prstGeom prst="rightArrow">
                <a:avLst>
                  <a:gd name="adj1" fmla="val 50000"/>
                  <a:gd name="adj2" fmla="val 83018"/>
                </a:avLst>
              </a:prstGeom>
              <a:solidFill>
                <a:srgbClr val="5FBA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055F799-5960-2941-9B56-7AA2A8D0F3BC}"/>
                  </a:ext>
                </a:extLst>
              </p:cNvPr>
              <p:cNvSpPr txBox="1"/>
              <p:nvPr/>
            </p:nvSpPr>
            <p:spPr>
              <a:xfrm>
                <a:off x="-22905483" y="-2744283"/>
                <a:ext cx="636077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b="1" dirty="0"/>
                  <a:t>Skill Policy</a:t>
                </a:r>
              </a:p>
            </p:txBody>
          </p:sp>
          <p:sp>
            <p:nvSpPr>
              <p:cNvPr id="203" name="Rounded Rectangle 202">
                <a:extLst>
                  <a:ext uri="{FF2B5EF4-FFF2-40B4-BE49-F238E27FC236}">
                    <a16:creationId xmlns:a16="http://schemas.microsoft.com/office/drawing/2014/main" id="{0271CD3F-1655-9A43-922B-1495F60F7C94}"/>
                  </a:ext>
                </a:extLst>
              </p:cNvPr>
              <p:cNvSpPr/>
              <p:nvPr/>
            </p:nvSpPr>
            <p:spPr>
              <a:xfrm>
                <a:off x="-27949270" y="-6218064"/>
                <a:ext cx="4881982" cy="3360408"/>
              </a:xfrm>
              <a:prstGeom prst="roundRect">
                <a:avLst>
                  <a:gd name="adj" fmla="val 4711"/>
                </a:avLst>
              </a:prstGeom>
              <a:solidFill>
                <a:srgbClr val="E4F4E2"/>
              </a:solidFill>
              <a:ln w="127000">
                <a:solidFill>
                  <a:srgbClr val="5FBA45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F2CA5632-9ADB-504A-BABD-D1599771FCD3}"/>
                  </a:ext>
                </a:extLst>
              </p:cNvPr>
              <p:cNvGrpSpPr/>
              <p:nvPr/>
            </p:nvGrpSpPr>
            <p:grpSpPr>
              <a:xfrm rot="5400000">
                <a:off x="-25683839" y="-5664939"/>
                <a:ext cx="669702" cy="2159104"/>
                <a:chOff x="1621061" y="5723507"/>
                <a:chExt cx="669702" cy="2159104"/>
              </a:xfrm>
            </p:grpSpPr>
            <p:grpSp>
              <p:nvGrpSpPr>
                <p:cNvPr id="223" name="Group 222">
                  <a:extLst>
                    <a:ext uri="{FF2B5EF4-FFF2-40B4-BE49-F238E27FC236}">
                      <a16:creationId xmlns:a16="http://schemas.microsoft.com/office/drawing/2014/main" id="{33C5810C-7B0D-064F-9AE9-B67C4FF99539}"/>
                    </a:ext>
                  </a:extLst>
                </p:cNvPr>
                <p:cNvGrpSpPr/>
                <p:nvPr/>
              </p:nvGrpSpPr>
              <p:grpSpPr>
                <a:xfrm>
                  <a:off x="1621061" y="6131084"/>
                  <a:ext cx="669702" cy="1751527"/>
                  <a:chOff x="1738648" y="399245"/>
                  <a:chExt cx="669702" cy="1751527"/>
                </a:xfrm>
              </p:grpSpPr>
              <p:sp>
                <p:nvSpPr>
                  <p:cNvPr id="225" name="Rectangle 224">
                    <a:extLst>
                      <a:ext uri="{FF2B5EF4-FFF2-40B4-BE49-F238E27FC236}">
                        <a16:creationId xmlns:a16="http://schemas.microsoft.com/office/drawing/2014/main" id="{3678B1AC-5D5C-E04B-BC4B-14E6CC69AFD8}"/>
                      </a:ext>
                    </a:extLst>
                  </p:cNvPr>
                  <p:cNvSpPr/>
                  <p:nvPr/>
                </p:nvSpPr>
                <p:spPr>
                  <a:xfrm>
                    <a:off x="1738648" y="399245"/>
                    <a:ext cx="669702" cy="1751527"/>
                  </a:xfrm>
                  <a:prstGeom prst="rect">
                    <a:avLst/>
                  </a:prstGeom>
                  <a:solidFill>
                    <a:srgbClr val="5FBA45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6" name="Oval 225">
                    <a:extLst>
                      <a:ext uri="{FF2B5EF4-FFF2-40B4-BE49-F238E27FC236}">
                        <a16:creationId xmlns:a16="http://schemas.microsoft.com/office/drawing/2014/main" id="{7713BB3A-C2B6-B84F-AB83-9A32BE0D0EF5}"/>
                      </a:ext>
                    </a:extLst>
                  </p:cNvPr>
                  <p:cNvSpPr/>
                  <p:nvPr/>
                </p:nvSpPr>
                <p:spPr>
                  <a:xfrm>
                    <a:off x="1908788" y="546342"/>
                    <a:ext cx="329421" cy="329421"/>
                  </a:xfrm>
                  <a:prstGeom prst="ellips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7" name="Oval 226">
                    <a:extLst>
                      <a:ext uri="{FF2B5EF4-FFF2-40B4-BE49-F238E27FC236}">
                        <a16:creationId xmlns:a16="http://schemas.microsoft.com/office/drawing/2014/main" id="{C27ED9DF-865E-6D41-89DD-A17C933343EA}"/>
                      </a:ext>
                    </a:extLst>
                  </p:cNvPr>
                  <p:cNvSpPr/>
                  <p:nvPr/>
                </p:nvSpPr>
                <p:spPr>
                  <a:xfrm>
                    <a:off x="1908788" y="1631892"/>
                    <a:ext cx="329421" cy="329421"/>
                  </a:xfrm>
                  <a:prstGeom prst="ellips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8" name="Oval 227">
                    <a:extLst>
                      <a:ext uri="{FF2B5EF4-FFF2-40B4-BE49-F238E27FC236}">
                        <a16:creationId xmlns:a16="http://schemas.microsoft.com/office/drawing/2014/main" id="{3E5A96EE-97B6-5248-B80A-6110EBAB3E63}"/>
                      </a:ext>
                    </a:extLst>
                  </p:cNvPr>
                  <p:cNvSpPr/>
                  <p:nvPr/>
                </p:nvSpPr>
                <p:spPr>
                  <a:xfrm>
                    <a:off x="1908787" y="1061497"/>
                    <a:ext cx="329421" cy="329421"/>
                  </a:xfrm>
                  <a:prstGeom prst="ellips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224" name="Straight Arrow Connector 223">
                  <a:extLst>
                    <a:ext uri="{FF2B5EF4-FFF2-40B4-BE49-F238E27FC236}">
                      <a16:creationId xmlns:a16="http://schemas.microsoft.com/office/drawing/2014/main" id="{192BD8C7-31F7-CC49-873B-4F997A6BFD14}"/>
                    </a:ext>
                  </a:extLst>
                </p:cNvPr>
                <p:cNvCxnSpPr>
                  <a:cxnSpLocks/>
                  <a:stCxn id="225" idx="0"/>
                </p:cNvCxnSpPr>
                <p:nvPr/>
              </p:nvCxnSpPr>
              <p:spPr>
                <a:xfrm flipH="1" flipV="1">
                  <a:off x="1951483" y="5723507"/>
                  <a:ext cx="4429" cy="407577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77FBF627-C802-944F-9DBD-81D0EE096312}"/>
                  </a:ext>
                </a:extLst>
              </p:cNvPr>
              <p:cNvGrpSpPr/>
              <p:nvPr/>
            </p:nvGrpSpPr>
            <p:grpSpPr>
              <a:xfrm rot="5400000">
                <a:off x="-25683839" y="-6653826"/>
                <a:ext cx="669702" cy="2159104"/>
                <a:chOff x="1621061" y="5723507"/>
                <a:chExt cx="669702" cy="2159104"/>
              </a:xfrm>
            </p:grpSpPr>
            <p:grpSp>
              <p:nvGrpSpPr>
                <p:cNvPr id="217" name="Group 216">
                  <a:extLst>
                    <a:ext uri="{FF2B5EF4-FFF2-40B4-BE49-F238E27FC236}">
                      <a16:creationId xmlns:a16="http://schemas.microsoft.com/office/drawing/2014/main" id="{493A54A6-ADF0-5B49-AF63-E792AF432C34}"/>
                    </a:ext>
                  </a:extLst>
                </p:cNvPr>
                <p:cNvGrpSpPr/>
                <p:nvPr/>
              </p:nvGrpSpPr>
              <p:grpSpPr>
                <a:xfrm>
                  <a:off x="1621061" y="6131084"/>
                  <a:ext cx="669702" cy="1751527"/>
                  <a:chOff x="1738648" y="399245"/>
                  <a:chExt cx="669702" cy="1751527"/>
                </a:xfrm>
              </p:grpSpPr>
              <p:sp>
                <p:nvSpPr>
                  <p:cNvPr id="219" name="Rectangle 218">
                    <a:extLst>
                      <a:ext uri="{FF2B5EF4-FFF2-40B4-BE49-F238E27FC236}">
                        <a16:creationId xmlns:a16="http://schemas.microsoft.com/office/drawing/2014/main" id="{EB30A431-D644-1B47-89A0-DD96292B8E94}"/>
                      </a:ext>
                    </a:extLst>
                  </p:cNvPr>
                  <p:cNvSpPr/>
                  <p:nvPr/>
                </p:nvSpPr>
                <p:spPr>
                  <a:xfrm>
                    <a:off x="1738648" y="399245"/>
                    <a:ext cx="669702" cy="1751527"/>
                  </a:xfrm>
                  <a:prstGeom prst="rect">
                    <a:avLst/>
                  </a:prstGeom>
                  <a:solidFill>
                    <a:srgbClr val="5FBA45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0" name="Oval 219">
                    <a:extLst>
                      <a:ext uri="{FF2B5EF4-FFF2-40B4-BE49-F238E27FC236}">
                        <a16:creationId xmlns:a16="http://schemas.microsoft.com/office/drawing/2014/main" id="{B331E5AE-70E5-DC41-BA91-11C355242073}"/>
                      </a:ext>
                    </a:extLst>
                  </p:cNvPr>
                  <p:cNvSpPr/>
                  <p:nvPr/>
                </p:nvSpPr>
                <p:spPr>
                  <a:xfrm>
                    <a:off x="1908788" y="546342"/>
                    <a:ext cx="329421" cy="329421"/>
                  </a:xfrm>
                  <a:prstGeom prst="ellips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1" name="Oval 220">
                    <a:extLst>
                      <a:ext uri="{FF2B5EF4-FFF2-40B4-BE49-F238E27FC236}">
                        <a16:creationId xmlns:a16="http://schemas.microsoft.com/office/drawing/2014/main" id="{30D1FADF-B1D0-BD4E-AD51-D133E39ABA4B}"/>
                      </a:ext>
                    </a:extLst>
                  </p:cNvPr>
                  <p:cNvSpPr/>
                  <p:nvPr/>
                </p:nvSpPr>
                <p:spPr>
                  <a:xfrm>
                    <a:off x="1908788" y="1631892"/>
                    <a:ext cx="329421" cy="329421"/>
                  </a:xfrm>
                  <a:prstGeom prst="ellips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2" name="Oval 221">
                    <a:extLst>
                      <a:ext uri="{FF2B5EF4-FFF2-40B4-BE49-F238E27FC236}">
                        <a16:creationId xmlns:a16="http://schemas.microsoft.com/office/drawing/2014/main" id="{D8FEFCA3-D6D9-654B-9ECD-484ED8146DAB}"/>
                      </a:ext>
                    </a:extLst>
                  </p:cNvPr>
                  <p:cNvSpPr/>
                  <p:nvPr/>
                </p:nvSpPr>
                <p:spPr>
                  <a:xfrm>
                    <a:off x="1908787" y="1061497"/>
                    <a:ext cx="329421" cy="329421"/>
                  </a:xfrm>
                  <a:prstGeom prst="ellips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218" name="Straight Arrow Connector 217">
                  <a:extLst>
                    <a:ext uri="{FF2B5EF4-FFF2-40B4-BE49-F238E27FC236}">
                      <a16:creationId xmlns:a16="http://schemas.microsoft.com/office/drawing/2014/main" id="{EEF81B5B-B54B-9A49-B9E7-2A2D1DDE3F79}"/>
                    </a:ext>
                  </a:extLst>
                </p:cNvPr>
                <p:cNvCxnSpPr>
                  <a:cxnSpLocks/>
                  <a:stCxn id="219" idx="0"/>
                </p:cNvCxnSpPr>
                <p:nvPr/>
              </p:nvCxnSpPr>
              <p:spPr>
                <a:xfrm flipH="1" flipV="1">
                  <a:off x="1951483" y="5723507"/>
                  <a:ext cx="4429" cy="407577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6" name="Group 205">
                <a:extLst>
                  <a:ext uri="{FF2B5EF4-FFF2-40B4-BE49-F238E27FC236}">
                    <a16:creationId xmlns:a16="http://schemas.microsoft.com/office/drawing/2014/main" id="{88A11E2B-B3EA-2544-84DB-6190BFB9B6B7}"/>
                  </a:ext>
                </a:extLst>
              </p:cNvPr>
              <p:cNvGrpSpPr/>
              <p:nvPr/>
            </p:nvGrpSpPr>
            <p:grpSpPr>
              <a:xfrm rot="5400000">
                <a:off x="-25683839" y="-4676052"/>
                <a:ext cx="669702" cy="2159104"/>
                <a:chOff x="1621061" y="5723507"/>
                <a:chExt cx="669702" cy="2159104"/>
              </a:xfrm>
            </p:grpSpPr>
            <p:grpSp>
              <p:nvGrpSpPr>
                <p:cNvPr id="211" name="Group 210">
                  <a:extLst>
                    <a:ext uri="{FF2B5EF4-FFF2-40B4-BE49-F238E27FC236}">
                      <a16:creationId xmlns:a16="http://schemas.microsoft.com/office/drawing/2014/main" id="{D14F9610-31BB-1F45-A93D-0B1E9AFACFAD}"/>
                    </a:ext>
                  </a:extLst>
                </p:cNvPr>
                <p:cNvGrpSpPr/>
                <p:nvPr/>
              </p:nvGrpSpPr>
              <p:grpSpPr>
                <a:xfrm>
                  <a:off x="1621061" y="6131084"/>
                  <a:ext cx="669702" cy="1751527"/>
                  <a:chOff x="1738648" y="399245"/>
                  <a:chExt cx="669702" cy="1751527"/>
                </a:xfrm>
              </p:grpSpPr>
              <p:sp>
                <p:nvSpPr>
                  <p:cNvPr id="213" name="Rectangle 212">
                    <a:extLst>
                      <a:ext uri="{FF2B5EF4-FFF2-40B4-BE49-F238E27FC236}">
                        <a16:creationId xmlns:a16="http://schemas.microsoft.com/office/drawing/2014/main" id="{396AF448-2999-564A-821D-5035D12C92CC}"/>
                      </a:ext>
                    </a:extLst>
                  </p:cNvPr>
                  <p:cNvSpPr/>
                  <p:nvPr/>
                </p:nvSpPr>
                <p:spPr>
                  <a:xfrm>
                    <a:off x="1738648" y="399245"/>
                    <a:ext cx="669702" cy="1751527"/>
                  </a:xfrm>
                  <a:prstGeom prst="rect">
                    <a:avLst/>
                  </a:prstGeom>
                  <a:solidFill>
                    <a:srgbClr val="5FBA45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4" name="Oval 213">
                    <a:extLst>
                      <a:ext uri="{FF2B5EF4-FFF2-40B4-BE49-F238E27FC236}">
                        <a16:creationId xmlns:a16="http://schemas.microsoft.com/office/drawing/2014/main" id="{F710F7A5-2AEB-4F45-B704-E733E1A5179C}"/>
                      </a:ext>
                    </a:extLst>
                  </p:cNvPr>
                  <p:cNvSpPr/>
                  <p:nvPr/>
                </p:nvSpPr>
                <p:spPr>
                  <a:xfrm>
                    <a:off x="1908788" y="546342"/>
                    <a:ext cx="329421" cy="329421"/>
                  </a:xfrm>
                  <a:prstGeom prst="ellips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5" name="Oval 214">
                    <a:extLst>
                      <a:ext uri="{FF2B5EF4-FFF2-40B4-BE49-F238E27FC236}">
                        <a16:creationId xmlns:a16="http://schemas.microsoft.com/office/drawing/2014/main" id="{DE37B32C-CDD7-2E4F-96A5-B3EF14A76721}"/>
                      </a:ext>
                    </a:extLst>
                  </p:cNvPr>
                  <p:cNvSpPr/>
                  <p:nvPr/>
                </p:nvSpPr>
                <p:spPr>
                  <a:xfrm>
                    <a:off x="1908788" y="1631892"/>
                    <a:ext cx="329421" cy="329421"/>
                  </a:xfrm>
                  <a:prstGeom prst="ellips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6" name="Oval 215">
                    <a:extLst>
                      <a:ext uri="{FF2B5EF4-FFF2-40B4-BE49-F238E27FC236}">
                        <a16:creationId xmlns:a16="http://schemas.microsoft.com/office/drawing/2014/main" id="{9AE18C55-C39F-F34F-BED8-A8CF1CD6705B}"/>
                      </a:ext>
                    </a:extLst>
                  </p:cNvPr>
                  <p:cNvSpPr/>
                  <p:nvPr/>
                </p:nvSpPr>
                <p:spPr>
                  <a:xfrm>
                    <a:off x="1908787" y="1061497"/>
                    <a:ext cx="329421" cy="329421"/>
                  </a:xfrm>
                  <a:prstGeom prst="ellips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212" name="Straight Arrow Connector 211">
                  <a:extLst>
                    <a:ext uri="{FF2B5EF4-FFF2-40B4-BE49-F238E27FC236}">
                      <a16:creationId xmlns:a16="http://schemas.microsoft.com/office/drawing/2014/main" id="{314396B3-26EF-9045-8906-C91E300416B7}"/>
                    </a:ext>
                  </a:extLst>
                </p:cNvPr>
                <p:cNvCxnSpPr>
                  <a:cxnSpLocks/>
                  <a:stCxn id="213" idx="0"/>
                </p:cNvCxnSpPr>
                <p:nvPr/>
              </p:nvCxnSpPr>
              <p:spPr>
                <a:xfrm flipH="1" flipV="1">
                  <a:off x="1951483" y="5723507"/>
                  <a:ext cx="4429" cy="407577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F21CB688-04C6-EA45-A967-45921093C4AE}"/>
                  </a:ext>
                </a:extLst>
              </p:cNvPr>
              <p:cNvSpPr txBox="1"/>
              <p:nvPr/>
            </p:nvSpPr>
            <p:spPr>
              <a:xfrm>
                <a:off x="-28213890" y="-3940210"/>
                <a:ext cx="219571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/>
                  <a:t>Query</a:t>
                </a:r>
                <a:endParaRPr lang="en-US" sz="4000" b="1" i="1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A2EE9CA1-4BFA-914A-95E3-02C184605631}"/>
                  </a:ext>
                </a:extLst>
              </p:cNvPr>
              <p:cNvSpPr txBox="1"/>
              <p:nvPr/>
            </p:nvSpPr>
            <p:spPr>
              <a:xfrm>
                <a:off x="-27877540" y="-4943759"/>
                <a:ext cx="153228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/>
                  <a:t>Key</a:t>
                </a:r>
                <a:endParaRPr lang="en-US" sz="4000" b="1" i="1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38861B1D-DBF3-A24A-8ABA-41F20C27FBC4}"/>
                  </a:ext>
                </a:extLst>
              </p:cNvPr>
              <p:cNvSpPr txBox="1"/>
              <p:nvPr/>
            </p:nvSpPr>
            <p:spPr>
              <a:xfrm>
                <a:off x="-27892948" y="-5916873"/>
                <a:ext cx="228535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/>
                  <a:t>Value</a:t>
                </a:r>
                <a:endParaRPr lang="en-US" sz="4000" b="1" i="1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5A109B4A-6CF4-5E40-9C34-9EAAF597FAE8}"/>
                  </a:ext>
                </a:extLst>
              </p:cNvPr>
              <p:cNvSpPr/>
              <p:nvPr/>
            </p:nvSpPr>
            <p:spPr>
              <a:xfrm>
                <a:off x="-24222950" y="-5849426"/>
                <a:ext cx="962856" cy="2543529"/>
              </a:xfrm>
              <a:prstGeom prst="rect">
                <a:avLst/>
              </a:prstGeom>
              <a:solidFill>
                <a:srgbClr val="5FBA4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sz="4000" b="1" dirty="0"/>
                  <a:t>M</a:t>
                </a:r>
              </a:p>
              <a:p>
                <a:pPr algn="ctr"/>
                <a:r>
                  <a:rPr lang="en-US" sz="4000" b="1" dirty="0"/>
                  <a:t>H</a:t>
                </a:r>
              </a:p>
              <a:p>
                <a:pPr algn="ctr"/>
                <a:r>
                  <a:rPr lang="en-US" sz="4000" b="1" dirty="0"/>
                  <a:t>A</a:t>
                </a:r>
              </a:p>
            </p:txBody>
          </p:sp>
        </p:grpSp>
        <p:cxnSp>
          <p:nvCxnSpPr>
            <p:cNvPr id="230" name="Elbow Connector 229">
              <a:extLst>
                <a:ext uri="{FF2B5EF4-FFF2-40B4-BE49-F238E27FC236}">
                  <a16:creationId xmlns:a16="http://schemas.microsoft.com/office/drawing/2014/main" id="{5C2EA88C-55E7-684E-BF4C-34EE6781B8F0}"/>
                </a:ext>
              </a:extLst>
            </p:cNvPr>
            <p:cNvCxnSpPr>
              <a:cxnSpLocks/>
              <a:stCxn id="118" idx="1"/>
              <a:endCxn id="207" idx="1"/>
            </p:cNvCxnSpPr>
            <p:nvPr/>
          </p:nvCxnSpPr>
          <p:spPr>
            <a:xfrm rot="10800000">
              <a:off x="5282078" y="-7897009"/>
              <a:ext cx="813923" cy="23743161"/>
            </a:xfrm>
            <a:prstGeom prst="bentConnector3">
              <a:avLst>
                <a:gd name="adj1" fmla="val 2241032"/>
              </a:avLst>
            </a:prstGeom>
            <a:ln w="254000">
              <a:solidFill>
                <a:srgbClr val="A400C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EC6D9E36-7A2A-8F4C-BCEB-96336513CD45}"/>
                </a:ext>
              </a:extLst>
            </p:cNvPr>
            <p:cNvSpPr/>
            <p:nvPr/>
          </p:nvSpPr>
          <p:spPr>
            <a:xfrm>
              <a:off x="-12511935" y="6166369"/>
              <a:ext cx="709387" cy="709387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0" b="1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253" name="Elbow Connector 252">
              <a:extLst>
                <a:ext uri="{FF2B5EF4-FFF2-40B4-BE49-F238E27FC236}">
                  <a16:creationId xmlns:a16="http://schemas.microsoft.com/office/drawing/2014/main" id="{49227668-EF90-BC49-8FB0-1F08FE1E021C}"/>
                </a:ext>
              </a:extLst>
            </p:cNvPr>
            <p:cNvCxnSpPr>
              <a:cxnSpLocks/>
              <a:stCxn id="106" idx="0"/>
              <a:endCxn id="208" idx="1"/>
            </p:cNvCxnSpPr>
            <p:nvPr/>
          </p:nvCxnSpPr>
          <p:spPr>
            <a:xfrm rot="5400000" flipH="1" flipV="1">
              <a:off x="-2225257" y="-13286640"/>
              <a:ext cx="3457603" cy="12229766"/>
            </a:xfrm>
            <a:prstGeom prst="bentConnector2">
              <a:avLst/>
            </a:prstGeom>
            <a:ln w="254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Elbow Connector 255">
              <a:extLst>
                <a:ext uri="{FF2B5EF4-FFF2-40B4-BE49-F238E27FC236}">
                  <a16:creationId xmlns:a16="http://schemas.microsoft.com/office/drawing/2014/main" id="{DF6D6123-6BAF-9B49-8FC6-0628A302256F}"/>
                </a:ext>
              </a:extLst>
            </p:cNvPr>
            <p:cNvCxnSpPr>
              <a:cxnSpLocks/>
              <a:stCxn id="106" idx="0"/>
              <a:endCxn id="209" idx="1"/>
            </p:cNvCxnSpPr>
            <p:nvPr/>
          </p:nvCxnSpPr>
          <p:spPr>
            <a:xfrm rot="5400000" flipH="1" flipV="1">
              <a:off x="-2719518" y="-13765493"/>
              <a:ext cx="4430717" cy="12214358"/>
            </a:xfrm>
            <a:prstGeom prst="bentConnector2">
              <a:avLst/>
            </a:prstGeom>
            <a:ln w="254000">
              <a:solidFill>
                <a:srgbClr val="ED321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E8A0483F-ADD3-EB4F-A69D-D1818C4DA87A}"/>
                    </a:ext>
                  </a:extLst>
                </p:cNvPr>
                <p:cNvSpPr/>
                <p:nvPr/>
              </p:nvSpPr>
              <p:spPr>
                <a:xfrm>
                  <a:off x="-8060338" y="-6661520"/>
                  <a:ext cx="1276119" cy="11695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7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sz="7000" b="0" dirty="0"/>
                </a:p>
              </p:txBody>
            </p:sp>
          </mc:Choice>
          <mc:Fallback xmlns=""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E8A0483F-ADD3-EB4F-A69D-D1818C4DA8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8060338" y="-6661520"/>
                  <a:ext cx="1276119" cy="1169551"/>
                </a:xfrm>
                <a:prstGeom prst="rect">
                  <a:avLst/>
                </a:prstGeom>
                <a:blipFill>
                  <a:blip r:embed="rId25"/>
                  <a:stretch>
                    <a:fillRect l="-8000" r="-6000" b="-1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4" name="Elbow Connector 263">
              <a:extLst>
                <a:ext uri="{FF2B5EF4-FFF2-40B4-BE49-F238E27FC236}">
                  <a16:creationId xmlns:a16="http://schemas.microsoft.com/office/drawing/2014/main" id="{67F7B1BD-5A36-594F-98ED-D846EC8FA5AA}"/>
                </a:ext>
              </a:extLst>
            </p:cNvPr>
            <p:cNvCxnSpPr>
              <a:cxnSpLocks/>
              <a:endCxn id="55" idx="1"/>
            </p:cNvCxnSpPr>
            <p:nvPr/>
          </p:nvCxnSpPr>
          <p:spPr>
            <a:xfrm>
              <a:off x="5596389" y="1059485"/>
              <a:ext cx="3110617" cy="951595"/>
            </a:xfrm>
            <a:prstGeom prst="bentConnector3">
              <a:avLst>
                <a:gd name="adj1" fmla="val 50000"/>
              </a:avLst>
            </a:prstGeom>
            <a:ln w="254000">
              <a:solidFill>
                <a:srgbClr val="A400C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Elbow Connector 275">
              <a:extLst>
                <a:ext uri="{FF2B5EF4-FFF2-40B4-BE49-F238E27FC236}">
                  <a16:creationId xmlns:a16="http://schemas.microsoft.com/office/drawing/2014/main" id="{AEE64EB7-8498-874C-A8F8-52352B2DB4D7}"/>
                </a:ext>
              </a:extLst>
            </p:cNvPr>
            <p:cNvCxnSpPr>
              <a:cxnSpLocks/>
              <a:stCxn id="118" idx="1"/>
              <a:endCxn id="52" idx="1"/>
            </p:cNvCxnSpPr>
            <p:nvPr/>
          </p:nvCxnSpPr>
          <p:spPr>
            <a:xfrm rot="10800000" flipH="1">
              <a:off x="6096000" y="1059487"/>
              <a:ext cx="2875626" cy="14786664"/>
            </a:xfrm>
            <a:prstGeom prst="bentConnector3">
              <a:avLst>
                <a:gd name="adj1" fmla="val -99315"/>
              </a:avLst>
            </a:prstGeom>
            <a:ln w="254000">
              <a:solidFill>
                <a:srgbClr val="A400C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Elbow Connector 279">
              <a:extLst>
                <a:ext uri="{FF2B5EF4-FFF2-40B4-BE49-F238E27FC236}">
                  <a16:creationId xmlns:a16="http://schemas.microsoft.com/office/drawing/2014/main" id="{33DB5D53-0993-1B48-BF52-8B2A8D32CFFA}"/>
                </a:ext>
              </a:extLst>
            </p:cNvPr>
            <p:cNvCxnSpPr>
              <a:cxnSpLocks/>
              <a:endCxn id="57" idx="1"/>
            </p:cNvCxnSpPr>
            <p:nvPr/>
          </p:nvCxnSpPr>
          <p:spPr>
            <a:xfrm flipV="1">
              <a:off x="5268365" y="34416"/>
              <a:ext cx="3759584" cy="1025072"/>
            </a:xfrm>
            <a:prstGeom prst="bentConnector3">
              <a:avLst>
                <a:gd name="adj1" fmla="val 50000"/>
              </a:avLst>
            </a:prstGeom>
            <a:ln w="254000">
              <a:solidFill>
                <a:srgbClr val="A400C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0D6DC789-F7A1-734F-B17B-307F221E8650}"/>
                </a:ext>
              </a:extLst>
            </p:cNvPr>
            <p:cNvSpPr/>
            <p:nvPr/>
          </p:nvSpPr>
          <p:spPr>
            <a:xfrm>
              <a:off x="2948507" y="704791"/>
              <a:ext cx="709387" cy="709387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0" b="1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290" name="Elbow Connector 289">
              <a:extLst>
                <a:ext uri="{FF2B5EF4-FFF2-40B4-BE49-F238E27FC236}">
                  <a16:creationId xmlns:a16="http://schemas.microsoft.com/office/drawing/2014/main" id="{5A1C76A5-75E6-F546-97D0-1BECF865ACA5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rot="5400000">
              <a:off x="3631216" y="-11091877"/>
              <a:ext cx="2062974" cy="12563731"/>
            </a:xfrm>
            <a:prstGeom prst="bentConnector2">
              <a:avLst/>
            </a:prstGeom>
            <a:ln w="254000">
              <a:solidFill>
                <a:srgbClr val="5FBA4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3" name="Rectangle 292">
                  <a:extLst>
                    <a:ext uri="{FF2B5EF4-FFF2-40B4-BE49-F238E27FC236}">
                      <a16:creationId xmlns:a16="http://schemas.microsoft.com/office/drawing/2014/main" id="{B083747B-71FD-314D-95AA-F1A82D23C79F}"/>
                    </a:ext>
                  </a:extLst>
                </p:cNvPr>
                <p:cNvSpPr/>
                <p:nvPr/>
              </p:nvSpPr>
              <p:spPr>
                <a:xfrm>
                  <a:off x="10973346" y="-5610967"/>
                  <a:ext cx="1356846" cy="12056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70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7000" b="1" i="1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</m:e>
                            </m:acc>
                          </m:e>
                          <m:sub>
                            <m:r>
                              <a:rPr lang="en-US" sz="70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en-US" sz="7000" dirty="0"/>
                </a:p>
              </p:txBody>
            </p:sp>
          </mc:Choice>
          <mc:Fallback xmlns="">
            <p:sp>
              <p:nvSpPr>
                <p:cNvPr id="293" name="Rectangle 292">
                  <a:extLst>
                    <a:ext uri="{FF2B5EF4-FFF2-40B4-BE49-F238E27FC236}">
                      <a16:creationId xmlns:a16="http://schemas.microsoft.com/office/drawing/2014/main" id="{B083747B-71FD-314D-95AA-F1A82D23C7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3346" y="-5610967"/>
                  <a:ext cx="1356846" cy="1205651"/>
                </a:xfrm>
                <a:prstGeom prst="rect">
                  <a:avLst/>
                </a:prstGeom>
                <a:blipFill>
                  <a:blip r:embed="rId26"/>
                  <a:stretch>
                    <a:fillRect l="-8411" t="-17021" b="-85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2" name="Elbow Connector 301">
              <a:extLst>
                <a:ext uri="{FF2B5EF4-FFF2-40B4-BE49-F238E27FC236}">
                  <a16:creationId xmlns:a16="http://schemas.microsoft.com/office/drawing/2014/main" id="{6D748F78-91F4-BB40-B973-2401235B1EB6}"/>
                </a:ext>
              </a:extLst>
            </p:cNvPr>
            <p:cNvCxnSpPr>
              <a:cxnSpLocks/>
              <a:endCxn id="340" idx="2"/>
            </p:cNvCxnSpPr>
            <p:nvPr/>
          </p:nvCxnSpPr>
          <p:spPr>
            <a:xfrm rot="16200000" flipH="1">
              <a:off x="-5783242" y="1428361"/>
              <a:ext cx="13319798" cy="4028333"/>
            </a:xfrm>
            <a:prstGeom prst="bentConnector2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7" name="Rectangle 316">
                  <a:extLst>
                    <a:ext uri="{FF2B5EF4-FFF2-40B4-BE49-F238E27FC236}">
                      <a16:creationId xmlns:a16="http://schemas.microsoft.com/office/drawing/2014/main" id="{E5042FD9-9902-0B46-A7C6-E08FC8BE804A}"/>
                    </a:ext>
                  </a:extLst>
                </p:cNvPr>
                <p:cNvSpPr/>
                <p:nvPr/>
              </p:nvSpPr>
              <p:spPr>
                <a:xfrm>
                  <a:off x="-7401496" y="6852856"/>
                  <a:ext cx="3226268" cy="8617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5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5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5000" b="1" i="1" smtClean="0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</m:e>
                              <m:sub>
                                <m:r>
                                  <a:rPr lang="en-US" sz="5000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sz="50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5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5000" b="1" i="1" smtClean="0">
                                <a:latin typeface="Cambria Math" panose="02040503050406030204" pitchFamily="18" charset="0"/>
                              </a:rPr>
                              <m:t>←</m:t>
                            </m:r>
                            <m:r>
                              <a:rPr lang="en-US" sz="5000" b="1" i="1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sz="50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en-US" sz="5000" dirty="0"/>
                </a:p>
              </p:txBody>
            </p:sp>
          </mc:Choice>
          <mc:Fallback xmlns="">
            <p:sp>
              <p:nvSpPr>
                <p:cNvPr id="317" name="Rectangle 316">
                  <a:extLst>
                    <a:ext uri="{FF2B5EF4-FFF2-40B4-BE49-F238E27FC236}">
                      <a16:creationId xmlns:a16="http://schemas.microsoft.com/office/drawing/2014/main" id="{E5042FD9-9902-0B46-A7C6-E08FC8BE80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401496" y="6852856"/>
                  <a:ext cx="3226268" cy="861774"/>
                </a:xfrm>
                <a:prstGeom prst="rect">
                  <a:avLst/>
                </a:prstGeom>
                <a:blipFill>
                  <a:blip r:embed="rId27"/>
                  <a:stretch>
                    <a:fillRect l="-1575" b="-7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8" name="Rectangle 317">
                  <a:extLst>
                    <a:ext uri="{FF2B5EF4-FFF2-40B4-BE49-F238E27FC236}">
                      <a16:creationId xmlns:a16="http://schemas.microsoft.com/office/drawing/2014/main" id="{B300727A-B64A-4C44-8967-F99FD5603FB2}"/>
                    </a:ext>
                  </a:extLst>
                </p:cNvPr>
                <p:cNvSpPr/>
                <p:nvPr/>
              </p:nvSpPr>
              <p:spPr>
                <a:xfrm>
                  <a:off x="-1128842" y="-2799547"/>
                  <a:ext cx="1356845" cy="11695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0" b="1" i="1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sz="70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en-US" sz="7000" dirty="0"/>
                </a:p>
              </p:txBody>
            </p:sp>
          </mc:Choice>
          <mc:Fallback xmlns="">
            <p:sp>
              <p:nvSpPr>
                <p:cNvPr id="318" name="Rectangle 317">
                  <a:extLst>
                    <a:ext uri="{FF2B5EF4-FFF2-40B4-BE49-F238E27FC236}">
                      <a16:creationId xmlns:a16="http://schemas.microsoft.com/office/drawing/2014/main" id="{B300727A-B64A-4C44-8967-F99FD5603F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128842" y="-2799547"/>
                  <a:ext cx="1356845" cy="1169551"/>
                </a:xfrm>
                <a:prstGeom prst="rect">
                  <a:avLst/>
                </a:prstGeom>
                <a:blipFill>
                  <a:blip r:embed="rId28"/>
                  <a:stretch>
                    <a:fillRect l="-8571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9" name="TextBox 318">
                  <a:extLst>
                    <a:ext uri="{FF2B5EF4-FFF2-40B4-BE49-F238E27FC236}">
                      <a16:creationId xmlns:a16="http://schemas.microsoft.com/office/drawing/2014/main" id="{26563169-F91A-254B-A84C-E56F2016B84D}"/>
                    </a:ext>
                  </a:extLst>
                </p:cNvPr>
                <p:cNvSpPr txBox="1"/>
                <p:nvPr/>
              </p:nvSpPr>
              <p:spPr>
                <a:xfrm>
                  <a:off x="-12516474" y="5263771"/>
                  <a:ext cx="6861076" cy="8617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5000" b="1" i="1" smtClean="0">
                            <a:latin typeface="Cambria Math" panose="02040503050406030204" pitchFamily="18" charset="0"/>
                          </a:rPr>
                          <m:t>𝑪𝒐𝒏𝒄𝒂𝒕</m:t>
                        </m:r>
                        <m:r>
                          <a:rPr lang="en-US" sz="5000" b="1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5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0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50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sz="50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5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000" b="1" i="1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sz="50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50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5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5000" b="1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5000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19" name="TextBox 318">
                  <a:extLst>
                    <a:ext uri="{FF2B5EF4-FFF2-40B4-BE49-F238E27FC236}">
                      <a16:creationId xmlns:a16="http://schemas.microsoft.com/office/drawing/2014/main" id="{26563169-F91A-254B-A84C-E56F2016B8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516474" y="5263771"/>
                  <a:ext cx="6861076" cy="861774"/>
                </a:xfrm>
                <a:prstGeom prst="rect">
                  <a:avLst/>
                </a:prstGeom>
                <a:blipFill>
                  <a:blip r:embed="rId29"/>
                  <a:stretch>
                    <a:fillRect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5" name="TextBox 324">
                  <a:extLst>
                    <a:ext uri="{FF2B5EF4-FFF2-40B4-BE49-F238E27FC236}">
                      <a16:creationId xmlns:a16="http://schemas.microsoft.com/office/drawing/2014/main" id="{6E13A4D2-4BC5-3D40-A157-94382D332A74}"/>
                    </a:ext>
                  </a:extLst>
                </p:cNvPr>
                <p:cNvSpPr txBox="1"/>
                <p:nvPr/>
              </p:nvSpPr>
              <p:spPr>
                <a:xfrm>
                  <a:off x="-216452" y="-191066"/>
                  <a:ext cx="6861076" cy="8617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5000" b="1" i="1" smtClean="0">
                            <a:latin typeface="Cambria Math" panose="02040503050406030204" pitchFamily="18" charset="0"/>
                          </a:rPr>
                          <m:t>𝑪𝒐𝒏𝒄𝒂𝒕</m:t>
                        </m:r>
                        <m:r>
                          <a:rPr lang="en-US" sz="5000" b="1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5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0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50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sz="50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5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000" b="1" i="1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sz="50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sz="5000" b="1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5000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25" name="TextBox 324">
                  <a:extLst>
                    <a:ext uri="{FF2B5EF4-FFF2-40B4-BE49-F238E27FC236}">
                      <a16:creationId xmlns:a16="http://schemas.microsoft.com/office/drawing/2014/main" id="{6E13A4D2-4BC5-3D40-A157-94382D332A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16452" y="-191066"/>
                  <a:ext cx="6861076" cy="861774"/>
                </a:xfrm>
                <a:prstGeom prst="rect">
                  <a:avLst/>
                </a:prstGeom>
                <a:blipFill>
                  <a:blip r:embed="rId30"/>
                  <a:stretch>
                    <a:fillRect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3" name="Elbow Connector 332">
              <a:extLst>
                <a:ext uri="{FF2B5EF4-FFF2-40B4-BE49-F238E27FC236}">
                  <a16:creationId xmlns:a16="http://schemas.microsoft.com/office/drawing/2014/main" id="{958223F6-6A5B-7D47-B997-9A76FCFA0758}"/>
                </a:ext>
              </a:extLst>
            </p:cNvPr>
            <p:cNvCxnSpPr>
              <a:cxnSpLocks/>
              <a:endCxn id="284" idx="2"/>
            </p:cNvCxnSpPr>
            <p:nvPr/>
          </p:nvCxnSpPr>
          <p:spPr>
            <a:xfrm>
              <a:off x="-1038342" y="1059485"/>
              <a:ext cx="3986849" cy="12700"/>
            </a:xfrm>
            <a:prstGeom prst="bentConnector3">
              <a:avLst>
                <a:gd name="adj1" fmla="val 50000"/>
              </a:avLst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Oval 339">
              <a:extLst>
                <a:ext uri="{FF2B5EF4-FFF2-40B4-BE49-F238E27FC236}">
                  <a16:creationId xmlns:a16="http://schemas.microsoft.com/office/drawing/2014/main" id="{5DC4BCAE-B8CB-F84E-99F8-E627C3C58FE5}"/>
                </a:ext>
              </a:extLst>
            </p:cNvPr>
            <p:cNvSpPr/>
            <p:nvPr/>
          </p:nvSpPr>
          <p:spPr>
            <a:xfrm>
              <a:off x="2890824" y="9747733"/>
              <a:ext cx="709387" cy="709387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0" b="1" dirty="0">
                  <a:solidFill>
                    <a:schemeClr val="tx1"/>
                  </a:solidFill>
                </a:rPr>
                <a:t>C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2" name="TextBox 341">
                  <a:extLst>
                    <a:ext uri="{FF2B5EF4-FFF2-40B4-BE49-F238E27FC236}">
                      <a16:creationId xmlns:a16="http://schemas.microsoft.com/office/drawing/2014/main" id="{DD2F2BB9-48E4-3643-A6C2-CF20EDE24BC7}"/>
                    </a:ext>
                  </a:extLst>
                </p:cNvPr>
                <p:cNvSpPr txBox="1"/>
                <p:nvPr/>
              </p:nvSpPr>
              <p:spPr>
                <a:xfrm>
                  <a:off x="2172482" y="8487856"/>
                  <a:ext cx="6861076" cy="8617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5000" b="1" i="1" smtClean="0">
                            <a:latin typeface="Cambria Math" panose="02040503050406030204" pitchFamily="18" charset="0"/>
                          </a:rPr>
                          <m:t>𝑪𝒐𝒏𝒄𝒂𝒕</m:t>
                        </m:r>
                        <m:r>
                          <a:rPr lang="en-US" sz="5000" b="1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5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0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50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sz="50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5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000" b="1" i="1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sz="50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sz="5000" b="1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5000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42" name="TextBox 341">
                  <a:extLst>
                    <a:ext uri="{FF2B5EF4-FFF2-40B4-BE49-F238E27FC236}">
                      <a16:creationId xmlns:a16="http://schemas.microsoft.com/office/drawing/2014/main" id="{DD2F2BB9-48E4-3643-A6C2-CF20EDE24B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2482" y="8487856"/>
                  <a:ext cx="6861076" cy="861774"/>
                </a:xfrm>
                <a:prstGeom prst="rect">
                  <a:avLst/>
                </a:prstGeom>
                <a:blipFill>
                  <a:blip r:embed="rId31"/>
                  <a:stretch>
                    <a:fillRect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3" name="Elbow Connector 342">
              <a:extLst>
                <a:ext uri="{FF2B5EF4-FFF2-40B4-BE49-F238E27FC236}">
                  <a16:creationId xmlns:a16="http://schemas.microsoft.com/office/drawing/2014/main" id="{A10A5D42-1FD1-E249-9CE7-2D5B77095ADE}"/>
                </a:ext>
              </a:extLst>
            </p:cNvPr>
            <p:cNvCxnSpPr>
              <a:cxnSpLocks/>
              <a:stCxn id="340" idx="6"/>
            </p:cNvCxnSpPr>
            <p:nvPr/>
          </p:nvCxnSpPr>
          <p:spPr>
            <a:xfrm>
              <a:off x="3600211" y="10102427"/>
              <a:ext cx="4387477" cy="11742"/>
            </a:xfrm>
            <a:prstGeom prst="bentConnector3">
              <a:avLst>
                <a:gd name="adj1" fmla="val 50000"/>
              </a:avLst>
            </a:prstGeom>
            <a:ln w="254000">
              <a:solidFill>
                <a:srgbClr val="A400C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Elbow Connector 346">
              <a:extLst>
                <a:ext uri="{FF2B5EF4-FFF2-40B4-BE49-F238E27FC236}">
                  <a16:creationId xmlns:a16="http://schemas.microsoft.com/office/drawing/2014/main" id="{57308C49-BD08-CA4A-A2FF-365DAD3B7D61}"/>
                </a:ext>
              </a:extLst>
            </p:cNvPr>
            <p:cNvCxnSpPr>
              <a:cxnSpLocks/>
              <a:endCxn id="248" idx="6"/>
            </p:cNvCxnSpPr>
            <p:nvPr/>
          </p:nvCxnSpPr>
          <p:spPr>
            <a:xfrm rot="10800000" flipV="1">
              <a:off x="-11802547" y="6519601"/>
              <a:ext cx="10722773" cy="1461"/>
            </a:xfrm>
            <a:prstGeom prst="bentConnector3">
              <a:avLst>
                <a:gd name="adj1" fmla="val 50000"/>
              </a:avLst>
            </a:prstGeom>
            <a:ln w="127000">
              <a:solidFill>
                <a:srgbClr val="FF000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Elbow Connector 350">
              <a:extLst>
                <a:ext uri="{FF2B5EF4-FFF2-40B4-BE49-F238E27FC236}">
                  <a16:creationId xmlns:a16="http://schemas.microsoft.com/office/drawing/2014/main" id="{749BFE35-83F5-EB49-ACDA-E34CDA5D17F5}"/>
                </a:ext>
              </a:extLst>
            </p:cNvPr>
            <p:cNvCxnSpPr>
              <a:cxnSpLocks/>
              <a:stCxn id="118" idx="0"/>
              <a:endCxn id="144" idx="2"/>
            </p:cNvCxnSpPr>
            <p:nvPr/>
          </p:nvCxnSpPr>
          <p:spPr>
            <a:xfrm rot="16200000" flipV="1">
              <a:off x="8715496" y="13285993"/>
              <a:ext cx="3130979" cy="124254"/>
            </a:xfrm>
            <a:prstGeom prst="bentConnector3">
              <a:avLst>
                <a:gd name="adj1" fmla="val 1325"/>
              </a:avLst>
            </a:prstGeom>
            <a:ln w="254000">
              <a:solidFill>
                <a:srgbClr val="A400C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5" name="Rectangle 354">
                  <a:extLst>
                    <a:ext uri="{FF2B5EF4-FFF2-40B4-BE49-F238E27FC236}">
                      <a16:creationId xmlns:a16="http://schemas.microsoft.com/office/drawing/2014/main" id="{1064CF46-DAD9-D042-BE85-F58ABEADEF24}"/>
                    </a:ext>
                  </a:extLst>
                </p:cNvPr>
                <p:cNvSpPr/>
                <p:nvPr/>
              </p:nvSpPr>
              <p:spPr>
                <a:xfrm>
                  <a:off x="10482753" y="13815929"/>
                  <a:ext cx="986809" cy="11695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7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7000" b="0" dirty="0"/>
                </a:p>
              </p:txBody>
            </p:sp>
          </mc:Choice>
          <mc:Fallback xmlns="">
            <p:sp>
              <p:nvSpPr>
                <p:cNvPr id="355" name="Rectangle 354">
                  <a:extLst>
                    <a:ext uri="{FF2B5EF4-FFF2-40B4-BE49-F238E27FC236}">
                      <a16:creationId xmlns:a16="http://schemas.microsoft.com/office/drawing/2014/main" id="{1064CF46-DAD9-D042-BE85-F58ABEADEF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82753" y="13815929"/>
                  <a:ext cx="986809" cy="1169551"/>
                </a:xfrm>
                <a:prstGeom prst="rect">
                  <a:avLst/>
                </a:prstGeom>
                <a:blipFill>
                  <a:blip r:embed="rId32"/>
                  <a:stretch>
                    <a:fillRect l="-11688" r="-9091" b="-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6" name="Elbow Connector 355">
              <a:extLst>
                <a:ext uri="{FF2B5EF4-FFF2-40B4-BE49-F238E27FC236}">
                  <a16:creationId xmlns:a16="http://schemas.microsoft.com/office/drawing/2014/main" id="{33F5BE92-E04F-F849-B462-3C4E6AB1E9AE}"/>
                </a:ext>
              </a:extLst>
            </p:cNvPr>
            <p:cNvCxnSpPr>
              <a:cxnSpLocks/>
              <a:stCxn id="197" idx="3"/>
            </p:cNvCxnSpPr>
            <p:nvPr/>
          </p:nvCxnSpPr>
          <p:spPr>
            <a:xfrm flipH="1">
              <a:off x="14803756" y="195210"/>
              <a:ext cx="5975268" cy="15650940"/>
            </a:xfrm>
            <a:prstGeom prst="bentConnector4">
              <a:avLst>
                <a:gd name="adj1" fmla="val -14028"/>
                <a:gd name="adj2" fmla="val 99912"/>
              </a:avLst>
            </a:prstGeom>
            <a:ln w="254000">
              <a:solidFill>
                <a:srgbClr val="2D6F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2" name="TextBox 361">
                  <a:extLst>
                    <a:ext uri="{FF2B5EF4-FFF2-40B4-BE49-F238E27FC236}">
                      <a16:creationId xmlns:a16="http://schemas.microsoft.com/office/drawing/2014/main" id="{B8B8C2EA-4096-9847-BB08-154AEFFD4D45}"/>
                    </a:ext>
                  </a:extLst>
                </p:cNvPr>
                <p:cNvSpPr txBox="1"/>
                <p:nvPr/>
              </p:nvSpPr>
              <p:spPr>
                <a:xfrm>
                  <a:off x="20467734" y="-1072208"/>
                  <a:ext cx="2255617" cy="1169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70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en-US" sz="7000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62" name="TextBox 361">
                  <a:extLst>
                    <a:ext uri="{FF2B5EF4-FFF2-40B4-BE49-F238E27FC236}">
                      <a16:creationId xmlns:a16="http://schemas.microsoft.com/office/drawing/2014/main" id="{B8B8C2EA-4096-9847-BB08-154AEFFD4D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67734" y="-1072208"/>
                  <a:ext cx="2255617" cy="1169551"/>
                </a:xfrm>
                <a:prstGeom prst="rect">
                  <a:avLst/>
                </a:prstGeom>
                <a:blipFill>
                  <a:blip r:embed="rId33"/>
                  <a:stretch>
                    <a:fillRect b="-87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02606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31B3A5A-9C5D-9D48-B104-487617B32D1C}"/>
              </a:ext>
            </a:extLst>
          </p:cNvPr>
          <p:cNvGrpSpPr/>
          <p:nvPr/>
        </p:nvGrpSpPr>
        <p:grpSpPr>
          <a:xfrm>
            <a:off x="1343587" y="-1110938"/>
            <a:ext cx="11182740" cy="9334111"/>
            <a:chOff x="1343587" y="-1110938"/>
            <a:chExt cx="11182740" cy="9334111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B9EBB30D-0BA3-3240-8834-A9A0A96279F9}"/>
                </a:ext>
              </a:extLst>
            </p:cNvPr>
            <p:cNvSpPr/>
            <p:nvPr/>
          </p:nvSpPr>
          <p:spPr>
            <a:xfrm>
              <a:off x="1858458" y="-1110938"/>
              <a:ext cx="3127900" cy="6458254"/>
            </a:xfrm>
            <a:prstGeom prst="roundRect">
              <a:avLst>
                <a:gd name="adj" fmla="val 6482"/>
              </a:avLst>
            </a:prstGeom>
            <a:solidFill>
              <a:srgbClr val="F3F3F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BBF7D430-EDA4-1847-B886-5668EB435962}"/>
                </a:ext>
              </a:extLst>
            </p:cNvPr>
            <p:cNvSpPr/>
            <p:nvPr/>
          </p:nvSpPr>
          <p:spPr>
            <a:xfrm>
              <a:off x="2974024" y="3204949"/>
              <a:ext cx="1994469" cy="1065693"/>
            </a:xfrm>
            <a:prstGeom prst="roundRect">
              <a:avLst>
                <a:gd name="adj" fmla="val 6482"/>
              </a:avLst>
            </a:prstGeom>
            <a:solidFill>
              <a:srgbClr val="FFE3B9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60A7D3DA-A37C-D843-A942-0FB6F4A1DA26}"/>
                    </a:ext>
                  </a:extLst>
                </p:cNvPr>
                <p:cNvSpPr/>
                <p:nvPr/>
              </p:nvSpPr>
              <p:spPr>
                <a:xfrm>
                  <a:off x="3330558" y="6684856"/>
                  <a:ext cx="1878873" cy="712100"/>
                </a:xfrm>
                <a:prstGeom prst="roundRect">
                  <a:avLst>
                    <a:gd name="adj" fmla="val 6482"/>
                  </a:avLst>
                </a:prstGeom>
                <a:solidFill>
                  <a:srgbClr val="FDE0E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Skill Context Matrix </a:t>
                  </a:r>
                  <a14:m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</m:oMath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60A7D3DA-A37C-D843-A942-0FB6F4A1DA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0558" y="6684856"/>
                  <a:ext cx="1878873" cy="712100"/>
                </a:xfrm>
                <a:prstGeom prst="roundRect">
                  <a:avLst>
                    <a:gd name="adj" fmla="val 6482"/>
                  </a:avLst>
                </a:prstGeom>
                <a:blipFill>
                  <a:blip r:embed="rId2"/>
                  <a:stretch>
                    <a:fillRect t="-1695" b="-11864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C077082-4A44-D948-8E77-9B70873E77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81221" y="7396956"/>
              <a:ext cx="0" cy="5259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E5CFA1F9-B406-1E43-A0CC-F066AFC40462}"/>
                    </a:ext>
                  </a:extLst>
                </p:cNvPr>
                <p:cNvSpPr/>
                <p:nvPr/>
              </p:nvSpPr>
              <p:spPr>
                <a:xfrm>
                  <a:off x="3127692" y="7823063"/>
                  <a:ext cx="76758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E5CFA1F9-B406-1E43-A0CC-F066AFC404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7692" y="7823063"/>
                  <a:ext cx="767582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52D7D3D3-5F38-9249-A888-3412A5CB2328}"/>
                    </a:ext>
                  </a:extLst>
                </p:cNvPr>
                <p:cNvSpPr/>
                <p:nvPr/>
              </p:nvSpPr>
              <p:spPr>
                <a:xfrm>
                  <a:off x="3440445" y="6197594"/>
                  <a:ext cx="767582" cy="41043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52D7D3D3-5F38-9249-A888-3412A5CB23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0445" y="6197594"/>
                  <a:ext cx="767582" cy="410433"/>
                </a:xfrm>
                <a:prstGeom prst="rect">
                  <a:avLst/>
                </a:prstGeom>
                <a:blipFill>
                  <a:blip r:embed="rId4"/>
                  <a:stretch>
                    <a:fillRect t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FC0A159-0C39-B544-B296-21A80109A733}"/>
                </a:ext>
              </a:extLst>
            </p:cNvPr>
            <p:cNvCxnSpPr>
              <a:cxnSpLocks/>
              <a:endCxn id="20" idx="4"/>
            </p:cNvCxnSpPr>
            <p:nvPr/>
          </p:nvCxnSpPr>
          <p:spPr>
            <a:xfrm flipV="1">
              <a:off x="3482084" y="6122758"/>
              <a:ext cx="0" cy="5472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6D6A423-A2D8-914E-A9CD-C4DFB8CDA02C}"/>
                </a:ext>
              </a:extLst>
            </p:cNvPr>
            <p:cNvSpPr/>
            <p:nvPr/>
          </p:nvSpPr>
          <p:spPr>
            <a:xfrm>
              <a:off x="3317253" y="5793097"/>
              <a:ext cx="329661" cy="32966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C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37F94C2-328E-3D47-A730-A47C37268D88}"/>
                    </a:ext>
                  </a:extLst>
                </p:cNvPr>
                <p:cNvSpPr txBox="1"/>
                <p:nvPr/>
              </p:nvSpPr>
              <p:spPr>
                <a:xfrm>
                  <a:off x="1418706" y="5371976"/>
                  <a:ext cx="2107554" cy="4108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𝑪𝒐𝒏𝒄𝒂𝒕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2000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37F94C2-328E-3D47-A730-A47C37268D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8706" y="5371976"/>
                  <a:ext cx="2107554" cy="410818"/>
                </a:xfrm>
                <a:prstGeom prst="rect">
                  <a:avLst/>
                </a:prstGeom>
                <a:blipFill>
                  <a:blip r:embed="rId5"/>
                  <a:stretch>
                    <a:fillRect r="-599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ounded Rectangle 23">
                  <a:extLst>
                    <a:ext uri="{FF2B5EF4-FFF2-40B4-BE49-F238E27FC236}">
                      <a16:creationId xmlns:a16="http://schemas.microsoft.com/office/drawing/2014/main" id="{A8CDF0C6-FF44-F649-9BF3-7AF1F6968460}"/>
                    </a:ext>
                  </a:extLst>
                </p:cNvPr>
                <p:cNvSpPr/>
                <p:nvPr/>
              </p:nvSpPr>
              <p:spPr>
                <a:xfrm>
                  <a:off x="1343587" y="6684856"/>
                  <a:ext cx="1675051" cy="712100"/>
                </a:xfrm>
                <a:prstGeom prst="roundRect">
                  <a:avLst>
                    <a:gd name="adj" fmla="val 6482"/>
                  </a:avLst>
                </a:prstGeom>
                <a:solidFill>
                  <a:srgbClr val="FDE0E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State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a14:m>
                  <a:r>
                    <a:rPr lang="en-US" sz="20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24" name="Rounded Rectangle 23">
                  <a:extLst>
                    <a:ext uri="{FF2B5EF4-FFF2-40B4-BE49-F238E27FC236}">
                      <a16:creationId xmlns:a16="http://schemas.microsoft.com/office/drawing/2014/main" id="{A8CDF0C6-FF44-F649-9BF3-7AF1F69684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3587" y="6684856"/>
                  <a:ext cx="1675051" cy="712100"/>
                </a:xfrm>
                <a:prstGeom prst="roundRect">
                  <a:avLst>
                    <a:gd name="adj" fmla="val 6482"/>
                  </a:avLst>
                </a:prstGeom>
                <a:blipFill>
                  <a:blip r:embed="rId6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2643FF71-2354-954A-923E-ABE2109329F5}"/>
                </a:ext>
              </a:extLst>
            </p:cNvPr>
            <p:cNvCxnSpPr>
              <a:cxnSpLocks/>
              <a:stCxn id="24" idx="0"/>
              <a:endCxn id="20" idx="2"/>
            </p:cNvCxnSpPr>
            <p:nvPr/>
          </p:nvCxnSpPr>
          <p:spPr>
            <a:xfrm rot="5400000" flipH="1" flipV="1">
              <a:off x="2385719" y="5753322"/>
              <a:ext cx="726928" cy="1136140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14051EE-799B-9044-996B-35AA8F90DE4C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3482084" y="5175326"/>
              <a:ext cx="0" cy="6177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678F620-F4AC-FF40-9052-3D7F8E5F3D45}"/>
                </a:ext>
              </a:extLst>
            </p:cNvPr>
            <p:cNvSpPr/>
            <p:nvPr/>
          </p:nvSpPr>
          <p:spPr>
            <a:xfrm>
              <a:off x="3210605" y="3213472"/>
              <a:ext cx="1517491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Multi-Head Attention</a:t>
              </a:r>
              <a:endParaRPr lang="en-US" sz="2000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CE07CF45-9DED-9C42-8696-E0BF849885A7}"/>
                    </a:ext>
                  </a:extLst>
                </p:cNvPr>
                <p:cNvSpPr/>
                <p:nvPr/>
              </p:nvSpPr>
              <p:spPr>
                <a:xfrm>
                  <a:off x="2956923" y="3952184"/>
                  <a:ext cx="816249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500" b="1" i="1" smtClean="0">
                            <a:latin typeface="Cambria Math" panose="02040503050406030204" pitchFamily="18" charset="0"/>
                          </a:rPr>
                          <m:t>𝑸𝒖𝒆𝒓𝒚</m:t>
                        </m:r>
                      </m:oMath>
                    </m:oMathPara>
                  </a14:m>
                  <a:endParaRPr lang="en-US" sz="1500" b="1" dirty="0"/>
                </a:p>
              </p:txBody>
            </p:sp>
          </mc:Choice>
          <mc:Fallback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CE07CF45-9DED-9C42-8696-E0BF849885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6923" y="3952184"/>
                  <a:ext cx="816249" cy="323165"/>
                </a:xfrm>
                <a:prstGeom prst="rect">
                  <a:avLst/>
                </a:prstGeom>
                <a:blipFill>
                  <a:blip r:embed="rId7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1B6DE5E-C90B-EF44-B296-5BD26121FD2B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V="1">
              <a:off x="4269995" y="4473182"/>
              <a:ext cx="0" cy="22116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urved Connector 53">
              <a:extLst>
                <a:ext uri="{FF2B5EF4-FFF2-40B4-BE49-F238E27FC236}">
                  <a16:creationId xmlns:a16="http://schemas.microsoft.com/office/drawing/2014/main" id="{28516B14-D0E3-074D-BF7E-EFC7EAE6B3BF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rot="10800000">
              <a:off x="3971259" y="4270643"/>
              <a:ext cx="442314" cy="220343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urved Connector 67">
              <a:extLst>
                <a:ext uri="{FF2B5EF4-FFF2-40B4-BE49-F238E27FC236}">
                  <a16:creationId xmlns:a16="http://schemas.microsoft.com/office/drawing/2014/main" id="{6D57E7A7-4CE5-294B-A4B5-1EA53D574FD6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4245163" y="4259111"/>
              <a:ext cx="282599" cy="220336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33A677C2-2213-1B48-B391-A7B0A021EB0C}"/>
                    </a:ext>
                  </a:extLst>
                </p:cNvPr>
                <p:cNvSpPr/>
                <p:nvPr/>
              </p:nvSpPr>
              <p:spPr>
                <a:xfrm>
                  <a:off x="4260116" y="6330352"/>
                  <a:ext cx="4651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33A677C2-2213-1B48-B391-A7B0A021EB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0116" y="6330352"/>
                  <a:ext cx="465191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37B924D3-9502-B942-A69A-BD8D61721977}"/>
                </a:ext>
              </a:extLst>
            </p:cNvPr>
            <p:cNvSpPr/>
            <p:nvPr/>
          </p:nvSpPr>
          <p:spPr>
            <a:xfrm>
              <a:off x="3131828" y="2651374"/>
              <a:ext cx="1675051" cy="397267"/>
            </a:xfrm>
            <a:prstGeom prst="roundRect">
              <a:avLst>
                <a:gd name="adj" fmla="val 6482"/>
              </a:avLst>
            </a:prstGeom>
            <a:solidFill>
              <a:srgbClr val="F3F5B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Add &amp; Norm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B85FC2A-A807-1940-AD0B-F3410D0DCBE8}"/>
                </a:ext>
              </a:extLst>
            </p:cNvPr>
            <p:cNvCxnSpPr>
              <a:cxnSpLocks/>
              <a:stCxn id="34" idx="0"/>
              <a:endCxn id="74" idx="2"/>
            </p:cNvCxnSpPr>
            <p:nvPr/>
          </p:nvCxnSpPr>
          <p:spPr>
            <a:xfrm flipH="1" flipV="1">
              <a:off x="3969354" y="3048641"/>
              <a:ext cx="1905" cy="1563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Elbow Connector 78">
              <a:extLst>
                <a:ext uri="{FF2B5EF4-FFF2-40B4-BE49-F238E27FC236}">
                  <a16:creationId xmlns:a16="http://schemas.microsoft.com/office/drawing/2014/main" id="{8F48F85F-6DBC-F745-A14C-E2FBBB203AA3}"/>
                </a:ext>
              </a:extLst>
            </p:cNvPr>
            <p:cNvCxnSpPr>
              <a:endCxn id="74" idx="1"/>
            </p:cNvCxnSpPr>
            <p:nvPr/>
          </p:nvCxnSpPr>
          <p:spPr>
            <a:xfrm rot="16200000" flipV="1">
              <a:off x="2482786" y="3499050"/>
              <a:ext cx="1629440" cy="331356"/>
            </a:xfrm>
            <a:prstGeom prst="bentConnector4">
              <a:avLst>
                <a:gd name="adj1" fmla="val -79"/>
                <a:gd name="adj2" fmla="val 239843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8877DEE5-ED5D-5A4A-A69D-42A72AB4B858}"/>
                </a:ext>
              </a:extLst>
            </p:cNvPr>
            <p:cNvCxnSpPr>
              <a:cxnSpLocks/>
              <a:endCxn id="83" idx="2"/>
            </p:cNvCxnSpPr>
            <p:nvPr/>
          </p:nvCxnSpPr>
          <p:spPr>
            <a:xfrm flipV="1">
              <a:off x="3963176" y="2157433"/>
              <a:ext cx="3089" cy="4854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58F7534A-71E2-6343-8920-E27505269069}"/>
                </a:ext>
              </a:extLst>
            </p:cNvPr>
            <p:cNvSpPr/>
            <p:nvPr/>
          </p:nvSpPr>
          <p:spPr>
            <a:xfrm>
              <a:off x="3128739" y="1682674"/>
              <a:ext cx="1675051" cy="474759"/>
            </a:xfrm>
            <a:prstGeom prst="roundRect">
              <a:avLst>
                <a:gd name="adj" fmla="val 6482"/>
              </a:avLst>
            </a:prstGeom>
            <a:solidFill>
              <a:srgbClr val="C1E8F8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Feed Forward</a:t>
              </a:r>
            </a:p>
          </p:txBody>
        </p:sp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8D258B9D-552E-3347-B839-6C27A04D7BA2}"/>
                </a:ext>
              </a:extLst>
            </p:cNvPr>
            <p:cNvSpPr/>
            <p:nvPr/>
          </p:nvSpPr>
          <p:spPr>
            <a:xfrm>
              <a:off x="3128739" y="974274"/>
              <a:ext cx="1675051" cy="397267"/>
            </a:xfrm>
            <a:prstGeom prst="roundRect">
              <a:avLst>
                <a:gd name="adj" fmla="val 6482"/>
              </a:avLst>
            </a:prstGeom>
            <a:solidFill>
              <a:srgbClr val="F3F5B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Add &amp; Norm</a:t>
              </a: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8FD0457-2D34-384B-9615-3D15C419AC0E}"/>
                </a:ext>
              </a:extLst>
            </p:cNvPr>
            <p:cNvCxnSpPr>
              <a:cxnSpLocks/>
              <a:stCxn id="83" idx="0"/>
              <a:endCxn id="85" idx="2"/>
            </p:cNvCxnSpPr>
            <p:nvPr/>
          </p:nvCxnSpPr>
          <p:spPr>
            <a:xfrm flipV="1">
              <a:off x="3966265" y="1371541"/>
              <a:ext cx="0" cy="3111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Elbow Connector 90">
              <a:extLst>
                <a:ext uri="{FF2B5EF4-FFF2-40B4-BE49-F238E27FC236}">
                  <a16:creationId xmlns:a16="http://schemas.microsoft.com/office/drawing/2014/main" id="{30146795-0209-ED43-A617-A271278C3A76}"/>
                </a:ext>
              </a:extLst>
            </p:cNvPr>
            <p:cNvCxnSpPr>
              <a:cxnSpLocks/>
              <a:endCxn id="85" idx="1"/>
            </p:cNvCxnSpPr>
            <p:nvPr/>
          </p:nvCxnSpPr>
          <p:spPr>
            <a:xfrm rot="16200000" flipV="1">
              <a:off x="2907296" y="1394351"/>
              <a:ext cx="1277324" cy="834437"/>
            </a:xfrm>
            <a:prstGeom prst="bentConnector4">
              <a:avLst>
                <a:gd name="adj1" fmla="val -1471"/>
                <a:gd name="adj2" fmla="val 127396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E51F7A0A-22BE-2B45-919F-F4FB16699CEB}"/>
                </a:ext>
              </a:extLst>
            </p:cNvPr>
            <p:cNvCxnSpPr>
              <a:cxnSpLocks/>
              <a:stCxn id="85" idx="0"/>
              <a:endCxn id="99" idx="2"/>
            </p:cNvCxnSpPr>
            <p:nvPr/>
          </p:nvCxnSpPr>
          <p:spPr>
            <a:xfrm flipV="1">
              <a:off x="3966265" y="708624"/>
              <a:ext cx="4994" cy="2656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12270F76-79F5-9D46-89A2-F36A6EC13011}"/>
                </a:ext>
              </a:extLst>
            </p:cNvPr>
            <p:cNvSpPr/>
            <p:nvPr/>
          </p:nvSpPr>
          <p:spPr>
            <a:xfrm>
              <a:off x="3133733" y="258323"/>
              <a:ext cx="1675051" cy="450301"/>
            </a:xfrm>
            <a:prstGeom prst="roundRect">
              <a:avLst>
                <a:gd name="adj" fmla="val 6482"/>
              </a:avLst>
            </a:prstGeom>
            <a:solidFill>
              <a:srgbClr val="DBDF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Linear</a:t>
              </a:r>
            </a:p>
          </p:txBody>
        </p:sp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8FBF2594-A6BF-6640-9463-37235A5FA658}"/>
                </a:ext>
              </a:extLst>
            </p:cNvPr>
            <p:cNvSpPr/>
            <p:nvPr/>
          </p:nvSpPr>
          <p:spPr>
            <a:xfrm>
              <a:off x="3125650" y="-700376"/>
              <a:ext cx="1675051" cy="750784"/>
            </a:xfrm>
            <a:prstGeom prst="roundRect">
              <a:avLst>
                <a:gd name="adj" fmla="val 6482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Categorical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Distribution</a:t>
              </a: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94E3DAA1-B3E0-6643-A8BF-94046ECFF5E2}"/>
                </a:ext>
              </a:extLst>
            </p:cNvPr>
            <p:cNvCxnSpPr>
              <a:cxnSpLocks/>
              <a:stCxn id="99" idx="0"/>
              <a:endCxn id="107" idx="2"/>
            </p:cNvCxnSpPr>
            <p:nvPr/>
          </p:nvCxnSpPr>
          <p:spPr>
            <a:xfrm flipH="1" flipV="1">
              <a:off x="3963176" y="50408"/>
              <a:ext cx="8083" cy="20791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CD6F0980-FAD9-BB46-ACC1-38A3B66CEC97}"/>
                    </a:ext>
                  </a:extLst>
                </p:cNvPr>
                <p:cNvSpPr/>
                <p:nvPr/>
              </p:nvSpPr>
              <p:spPr>
                <a:xfrm>
                  <a:off x="3508212" y="-1099364"/>
                  <a:ext cx="519116" cy="4008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CD6F0980-FAD9-BB46-ACC1-38A3B66CEC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8212" y="-1099364"/>
                  <a:ext cx="519116" cy="40081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9DC9535B-6322-9943-8DFC-BA9A06A36A54}"/>
                </a:ext>
              </a:extLst>
            </p:cNvPr>
            <p:cNvSpPr/>
            <p:nvPr/>
          </p:nvSpPr>
          <p:spPr>
            <a:xfrm>
              <a:off x="1915477" y="-910884"/>
              <a:ext cx="1177246" cy="861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500" b="1" dirty="0"/>
                <a:t>Option </a:t>
              </a:r>
            </a:p>
            <a:p>
              <a:pPr algn="ctr"/>
              <a:r>
                <a:rPr lang="en-US" sz="2500" b="1" dirty="0"/>
                <a:t>Policy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Rounded Rectangle 123">
                  <a:extLst>
                    <a:ext uri="{FF2B5EF4-FFF2-40B4-BE49-F238E27FC236}">
                      <a16:creationId xmlns:a16="http://schemas.microsoft.com/office/drawing/2014/main" id="{28BA99BE-D3BA-3747-BE0D-17939D799CC8}"/>
                    </a:ext>
                  </a:extLst>
                </p:cNvPr>
                <p:cNvSpPr/>
                <p:nvPr/>
              </p:nvSpPr>
              <p:spPr>
                <a:xfrm>
                  <a:off x="6745034" y="5996520"/>
                  <a:ext cx="1878873" cy="712100"/>
                </a:xfrm>
                <a:prstGeom prst="roundRect">
                  <a:avLst>
                    <a:gd name="adj" fmla="val 6482"/>
                  </a:avLst>
                </a:prstGeom>
                <a:solidFill>
                  <a:srgbClr val="FDE0E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Skill Context Matrix </a:t>
                  </a:r>
                  <a14:m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</m:oMath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124" name="Rounded Rectangle 123">
                  <a:extLst>
                    <a:ext uri="{FF2B5EF4-FFF2-40B4-BE49-F238E27FC236}">
                      <a16:creationId xmlns:a16="http://schemas.microsoft.com/office/drawing/2014/main" id="{28BA99BE-D3BA-3747-BE0D-17939D799C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5034" y="5996520"/>
                  <a:ext cx="1878873" cy="712100"/>
                </a:xfrm>
                <a:prstGeom prst="roundRect">
                  <a:avLst>
                    <a:gd name="adj" fmla="val 6482"/>
                  </a:avLst>
                </a:prstGeom>
                <a:blipFill>
                  <a:blip r:embed="rId12"/>
                  <a:stretch>
                    <a:fillRect t="-1667" b="-11667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5" name="Elbow Connector 124">
              <a:extLst>
                <a:ext uri="{FF2B5EF4-FFF2-40B4-BE49-F238E27FC236}">
                  <a16:creationId xmlns:a16="http://schemas.microsoft.com/office/drawing/2014/main" id="{4E565DED-0D33-3C47-BEA4-B2DF52DF79C6}"/>
                </a:ext>
              </a:extLst>
            </p:cNvPr>
            <p:cNvCxnSpPr>
              <a:cxnSpLocks/>
              <a:stCxn id="107" idx="0"/>
              <a:endCxn id="124" idx="1"/>
            </p:cNvCxnSpPr>
            <p:nvPr/>
          </p:nvCxnSpPr>
          <p:spPr>
            <a:xfrm rot="16200000" flipH="1">
              <a:off x="1827632" y="1435168"/>
              <a:ext cx="7052946" cy="2781858"/>
            </a:xfrm>
            <a:prstGeom prst="bentConnector4">
              <a:avLst>
                <a:gd name="adj1" fmla="val -3241"/>
                <a:gd name="adj2" fmla="val 65053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289EB5DE-388A-5F4A-A7D7-7E6AE37D23BA}"/>
                </a:ext>
              </a:extLst>
            </p:cNvPr>
            <p:cNvCxnSpPr>
              <a:cxnSpLocks/>
              <a:stCxn id="124" idx="0"/>
              <a:endCxn id="143" idx="4"/>
            </p:cNvCxnSpPr>
            <p:nvPr/>
          </p:nvCxnSpPr>
          <p:spPr>
            <a:xfrm flipH="1" flipV="1">
              <a:off x="7684470" y="5381957"/>
              <a:ext cx="1" cy="6145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66A840D4-E74B-EF4C-8820-EF14E78C31A0}"/>
                    </a:ext>
                  </a:extLst>
                </p:cNvPr>
                <p:cNvSpPr/>
                <p:nvPr/>
              </p:nvSpPr>
              <p:spPr>
                <a:xfrm>
                  <a:off x="7207986" y="5551389"/>
                  <a:ext cx="519116" cy="41043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66A840D4-E74B-EF4C-8820-EF14E78C31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7986" y="5551389"/>
                  <a:ext cx="519116" cy="410433"/>
                </a:xfrm>
                <a:prstGeom prst="rect">
                  <a:avLst/>
                </a:prstGeom>
                <a:blipFill>
                  <a:blip r:embed="rId13"/>
                  <a:stretch>
                    <a:fillRect t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9A10CF33-BE16-1149-B660-1B01DC89C7C6}"/>
                </a:ext>
              </a:extLst>
            </p:cNvPr>
            <p:cNvSpPr/>
            <p:nvPr/>
          </p:nvSpPr>
          <p:spPr>
            <a:xfrm>
              <a:off x="7519639" y="5052296"/>
              <a:ext cx="329661" cy="32966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C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3A54539C-1D36-C048-A55D-15B76C643AB5}"/>
                    </a:ext>
                  </a:extLst>
                </p:cNvPr>
                <p:cNvSpPr txBox="1"/>
                <p:nvPr/>
              </p:nvSpPr>
              <p:spPr>
                <a:xfrm>
                  <a:off x="7846462" y="4806308"/>
                  <a:ext cx="2107554" cy="4108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𝑪𝒐𝒏𝒄𝒂𝒕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2000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3A54539C-1D36-C048-A55D-15B76C643A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6462" y="4806308"/>
                  <a:ext cx="2107554" cy="410818"/>
                </a:xfrm>
                <a:prstGeom prst="rect">
                  <a:avLst/>
                </a:prstGeom>
                <a:blipFill>
                  <a:blip r:embed="rId14"/>
                  <a:stretch>
                    <a:fillRect t="-3030" b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Rounded Rectangle 145">
                  <a:extLst>
                    <a:ext uri="{FF2B5EF4-FFF2-40B4-BE49-F238E27FC236}">
                      <a16:creationId xmlns:a16="http://schemas.microsoft.com/office/drawing/2014/main" id="{14799D2A-68B9-6B45-9B9B-59EA7937AC9F}"/>
                    </a:ext>
                  </a:extLst>
                </p:cNvPr>
                <p:cNvSpPr/>
                <p:nvPr/>
              </p:nvSpPr>
              <p:spPr>
                <a:xfrm>
                  <a:off x="8900239" y="5996520"/>
                  <a:ext cx="1675051" cy="712100"/>
                </a:xfrm>
                <a:prstGeom prst="roundRect">
                  <a:avLst>
                    <a:gd name="adj" fmla="val 6482"/>
                  </a:avLst>
                </a:prstGeom>
                <a:solidFill>
                  <a:srgbClr val="FDE0E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State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a14:m>
                  <a:r>
                    <a:rPr lang="en-US" sz="20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46" name="Rounded Rectangle 145">
                  <a:extLst>
                    <a:ext uri="{FF2B5EF4-FFF2-40B4-BE49-F238E27FC236}">
                      <a16:creationId xmlns:a16="http://schemas.microsoft.com/office/drawing/2014/main" id="{14799D2A-68B9-6B45-9B9B-59EA7937AC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0239" y="5996520"/>
                  <a:ext cx="1675051" cy="712100"/>
                </a:xfrm>
                <a:prstGeom prst="roundRect">
                  <a:avLst>
                    <a:gd name="adj" fmla="val 6482"/>
                  </a:avLst>
                </a:prstGeom>
                <a:blipFill>
                  <a:blip r:embed="rId15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7" name="Elbow Connector 146">
              <a:extLst>
                <a:ext uri="{FF2B5EF4-FFF2-40B4-BE49-F238E27FC236}">
                  <a16:creationId xmlns:a16="http://schemas.microsoft.com/office/drawing/2014/main" id="{3A6BE454-6B9F-DE4C-890B-FC7E6B5909A4}"/>
                </a:ext>
              </a:extLst>
            </p:cNvPr>
            <p:cNvCxnSpPr>
              <a:cxnSpLocks/>
              <a:stCxn id="146" idx="0"/>
              <a:endCxn id="143" idx="6"/>
            </p:cNvCxnSpPr>
            <p:nvPr/>
          </p:nvCxnSpPr>
          <p:spPr>
            <a:xfrm rot="16200000" flipV="1">
              <a:off x="8403837" y="4662591"/>
              <a:ext cx="779393" cy="1888465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ounded Rectangle 152">
              <a:extLst>
                <a:ext uri="{FF2B5EF4-FFF2-40B4-BE49-F238E27FC236}">
                  <a16:creationId xmlns:a16="http://schemas.microsoft.com/office/drawing/2014/main" id="{B10FBE95-0705-A64B-9ADB-FA2664F3A118}"/>
                </a:ext>
              </a:extLst>
            </p:cNvPr>
            <p:cNvSpPr/>
            <p:nvPr/>
          </p:nvSpPr>
          <p:spPr>
            <a:xfrm>
              <a:off x="6350859" y="1671623"/>
              <a:ext cx="2662252" cy="2581218"/>
            </a:xfrm>
            <a:prstGeom prst="roundRect">
              <a:avLst>
                <a:gd name="adj" fmla="val 6482"/>
              </a:avLst>
            </a:prstGeom>
            <a:solidFill>
              <a:srgbClr val="F3F3F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54C9C980-74DC-D74C-B01E-90C348450108}"/>
                </a:ext>
              </a:extLst>
            </p:cNvPr>
            <p:cNvCxnSpPr>
              <a:cxnSpLocks/>
              <a:stCxn id="143" idx="0"/>
              <a:endCxn id="154" idx="2"/>
            </p:cNvCxnSpPr>
            <p:nvPr/>
          </p:nvCxnSpPr>
          <p:spPr>
            <a:xfrm flipH="1" flipV="1">
              <a:off x="7681987" y="3995617"/>
              <a:ext cx="2483" cy="10566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Rounded Rectangle 153">
              <a:extLst>
                <a:ext uri="{FF2B5EF4-FFF2-40B4-BE49-F238E27FC236}">
                  <a16:creationId xmlns:a16="http://schemas.microsoft.com/office/drawing/2014/main" id="{095B446F-D5DA-AF45-9C19-2E03741B8A32}"/>
                </a:ext>
              </a:extLst>
            </p:cNvPr>
            <p:cNvSpPr/>
            <p:nvPr/>
          </p:nvSpPr>
          <p:spPr>
            <a:xfrm>
              <a:off x="6844461" y="3520858"/>
              <a:ext cx="1675051" cy="474759"/>
            </a:xfrm>
            <a:prstGeom prst="roundRect">
              <a:avLst>
                <a:gd name="adj" fmla="val 6482"/>
              </a:avLst>
            </a:prstGeom>
            <a:solidFill>
              <a:srgbClr val="C1E8F8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Feed Forward</a:t>
              </a:r>
            </a:p>
          </p:txBody>
        </p:sp>
        <p:sp>
          <p:nvSpPr>
            <p:cNvPr id="155" name="Rounded Rectangle 154">
              <a:extLst>
                <a:ext uri="{FF2B5EF4-FFF2-40B4-BE49-F238E27FC236}">
                  <a16:creationId xmlns:a16="http://schemas.microsoft.com/office/drawing/2014/main" id="{B0993587-7511-6741-9EA7-5D5AE21E1811}"/>
                </a:ext>
              </a:extLst>
            </p:cNvPr>
            <p:cNvSpPr/>
            <p:nvPr/>
          </p:nvSpPr>
          <p:spPr>
            <a:xfrm>
              <a:off x="6844460" y="2631870"/>
              <a:ext cx="1675051" cy="750784"/>
            </a:xfrm>
            <a:prstGeom prst="roundRect">
              <a:avLst>
                <a:gd name="adj" fmla="val 6482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Gaussian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Distribution</a:t>
              </a:r>
            </a:p>
          </p:txBody>
        </p: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F5D1DABB-EA31-A446-9E05-728B8997B88E}"/>
                </a:ext>
              </a:extLst>
            </p:cNvPr>
            <p:cNvCxnSpPr>
              <a:cxnSpLocks/>
              <a:stCxn id="154" idx="0"/>
              <a:endCxn id="155" idx="2"/>
            </p:cNvCxnSpPr>
            <p:nvPr/>
          </p:nvCxnSpPr>
          <p:spPr>
            <a:xfrm flipH="1" flipV="1">
              <a:off x="7681986" y="3382654"/>
              <a:ext cx="1" cy="138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6F01EF56-7D88-5745-B9AB-CEE06A019527}"/>
                </a:ext>
              </a:extLst>
            </p:cNvPr>
            <p:cNvCxnSpPr>
              <a:cxnSpLocks/>
              <a:stCxn id="155" idx="0"/>
            </p:cNvCxnSpPr>
            <p:nvPr/>
          </p:nvCxnSpPr>
          <p:spPr>
            <a:xfrm flipV="1">
              <a:off x="7681986" y="1180497"/>
              <a:ext cx="0" cy="14513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CE9475A9-1356-9846-941D-962C44A1ADA9}"/>
                    </a:ext>
                  </a:extLst>
                </p:cNvPr>
                <p:cNvSpPr/>
                <p:nvPr/>
              </p:nvSpPr>
              <p:spPr>
                <a:xfrm>
                  <a:off x="7681985" y="1919206"/>
                  <a:ext cx="579518" cy="4770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5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25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en-US" sz="2500" dirty="0"/>
                </a:p>
              </p:txBody>
            </p:sp>
          </mc:Choice>
          <mc:Fallback xmlns=""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CE9475A9-1356-9846-941D-962C44A1AD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1985" y="1919206"/>
                  <a:ext cx="579518" cy="47705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854EB832-E425-304B-8EF6-948A7D7F5899}"/>
                </a:ext>
              </a:extLst>
            </p:cNvPr>
            <p:cNvSpPr/>
            <p:nvPr/>
          </p:nvSpPr>
          <p:spPr>
            <a:xfrm>
              <a:off x="6393389" y="1664612"/>
              <a:ext cx="1119217" cy="861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500" b="1" dirty="0"/>
                <a:t>Action </a:t>
              </a:r>
            </a:p>
            <a:p>
              <a:pPr algn="ctr"/>
              <a:r>
                <a:rPr lang="en-US" sz="2500" b="1" dirty="0"/>
                <a:t>Policy</a:t>
              </a:r>
            </a:p>
          </p:txBody>
        </p:sp>
        <p:sp>
          <p:nvSpPr>
            <p:cNvPr id="170" name="Rounded Rectangle 169">
              <a:extLst>
                <a:ext uri="{FF2B5EF4-FFF2-40B4-BE49-F238E27FC236}">
                  <a16:creationId xmlns:a16="http://schemas.microsoft.com/office/drawing/2014/main" id="{E6B14003-9461-CD40-AC0F-B3929EDE9F0B}"/>
                </a:ext>
              </a:extLst>
            </p:cNvPr>
            <p:cNvSpPr/>
            <p:nvPr/>
          </p:nvSpPr>
          <p:spPr>
            <a:xfrm>
              <a:off x="9864075" y="2157733"/>
              <a:ext cx="2662252" cy="1734498"/>
            </a:xfrm>
            <a:prstGeom prst="roundRect">
              <a:avLst>
                <a:gd name="adj" fmla="val 6482"/>
              </a:avLst>
            </a:prstGeom>
            <a:solidFill>
              <a:srgbClr val="F3F3F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71" name="Rounded Rectangle 170">
              <a:extLst>
                <a:ext uri="{FF2B5EF4-FFF2-40B4-BE49-F238E27FC236}">
                  <a16:creationId xmlns:a16="http://schemas.microsoft.com/office/drawing/2014/main" id="{E6B06D37-ED45-C142-8A31-3F2A452C0E1F}"/>
                </a:ext>
              </a:extLst>
            </p:cNvPr>
            <p:cNvSpPr/>
            <p:nvPr/>
          </p:nvSpPr>
          <p:spPr>
            <a:xfrm>
              <a:off x="10385393" y="2853407"/>
              <a:ext cx="1675051" cy="474759"/>
            </a:xfrm>
            <a:prstGeom prst="roundRect">
              <a:avLst>
                <a:gd name="adj" fmla="val 6482"/>
              </a:avLst>
            </a:prstGeom>
            <a:solidFill>
              <a:srgbClr val="C1E8F8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Feed Forward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000B60BF-8FB1-6E4D-98D7-58191CD88A60}"/>
                    </a:ext>
                  </a:extLst>
                </p:cNvPr>
                <p:cNvSpPr/>
                <p:nvPr/>
              </p:nvSpPr>
              <p:spPr>
                <a:xfrm>
                  <a:off x="11292052" y="2333303"/>
                  <a:ext cx="675698" cy="4770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5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500" b="1" i="1" smtClean="0"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altLang="zh-CN" sz="2500" b="1" i="1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sub>
                        </m:sSub>
                      </m:oMath>
                    </m:oMathPara>
                  </a14:m>
                  <a:endParaRPr lang="en-US" sz="2500" dirty="0"/>
                </a:p>
              </p:txBody>
            </p:sp>
          </mc:Choice>
          <mc:Fallback xmlns=""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000B60BF-8FB1-6E4D-98D7-58191CD88A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2052" y="2333303"/>
                  <a:ext cx="675698" cy="477054"/>
                </a:xfrm>
                <a:prstGeom prst="rect">
                  <a:avLst/>
                </a:prstGeom>
                <a:blipFill>
                  <a:blip r:embed="rId17"/>
                  <a:stretch>
                    <a:fillRect b="-128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551E593E-27E2-0848-B145-36BA2CAA5DC5}"/>
                </a:ext>
              </a:extLst>
            </p:cNvPr>
            <p:cNvSpPr/>
            <p:nvPr/>
          </p:nvSpPr>
          <p:spPr>
            <a:xfrm>
              <a:off x="9850636" y="2243631"/>
              <a:ext cx="942887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500" b="1" dirty="0"/>
                <a:t> Critic</a:t>
              </a:r>
            </a:p>
          </p:txBody>
        </p:sp>
        <p:cxnSp>
          <p:nvCxnSpPr>
            <p:cNvPr id="177" name="Elbow Connector 176">
              <a:extLst>
                <a:ext uri="{FF2B5EF4-FFF2-40B4-BE49-F238E27FC236}">
                  <a16:creationId xmlns:a16="http://schemas.microsoft.com/office/drawing/2014/main" id="{81722E02-FDB8-BA4F-B60D-207136BFEF22}"/>
                </a:ext>
              </a:extLst>
            </p:cNvPr>
            <p:cNvCxnSpPr>
              <a:cxnSpLocks/>
              <a:endCxn id="171" idx="2"/>
            </p:cNvCxnSpPr>
            <p:nvPr/>
          </p:nvCxnSpPr>
          <p:spPr>
            <a:xfrm flipV="1">
              <a:off x="7668126" y="3328166"/>
              <a:ext cx="3554793" cy="1217035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9C089DCA-7CF1-1D4D-91A1-ED8EA8DB9C4D}"/>
                </a:ext>
              </a:extLst>
            </p:cNvPr>
            <p:cNvCxnSpPr>
              <a:cxnSpLocks/>
              <a:stCxn id="171" idx="0"/>
            </p:cNvCxnSpPr>
            <p:nvPr/>
          </p:nvCxnSpPr>
          <p:spPr>
            <a:xfrm flipV="1">
              <a:off x="11222919" y="1180497"/>
              <a:ext cx="0" cy="16729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60090EEE-515B-CD4B-8CF2-006506BB4D86}"/>
                </a:ext>
              </a:extLst>
            </p:cNvPr>
            <p:cNvSpPr/>
            <p:nvPr/>
          </p:nvSpPr>
          <p:spPr>
            <a:xfrm>
              <a:off x="2136360" y="4688259"/>
              <a:ext cx="1675051" cy="474759"/>
            </a:xfrm>
            <a:prstGeom prst="roundRect">
              <a:avLst>
                <a:gd name="adj" fmla="val 6482"/>
              </a:avLst>
            </a:prstGeom>
            <a:solidFill>
              <a:srgbClr val="C1E8F8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Feed Forward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D6CB52D-6510-B448-8190-10AC5EB8FA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00221" y="4264875"/>
              <a:ext cx="1" cy="3942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CB0CBF2-FAF9-3A40-9BF1-2D1D8E24FA4A}"/>
                  </a:ext>
                </a:extLst>
              </p:cNvPr>
              <p:cNvSpPr/>
              <p:nvPr/>
            </p:nvSpPr>
            <p:spPr>
              <a:xfrm>
                <a:off x="3586573" y="3920021"/>
                <a:ext cx="596638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500" b="1" i="1" smtClean="0">
                          <a:latin typeface="Cambria Math" panose="02040503050406030204" pitchFamily="18" charset="0"/>
                        </a:rPr>
                        <m:t>𝑲𝒆𝒚</m:t>
                      </m:r>
                    </m:oMath>
                  </m:oMathPara>
                </a14:m>
                <a:endParaRPr lang="en-US" sz="1500" b="1" dirty="0"/>
              </a:p>
            </p:txBody>
          </p:sp>
        </mc:Choice>
        <mc:Fallback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CB0CBF2-FAF9-3A40-9BF1-2D1D8E24FA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6573" y="3920021"/>
                <a:ext cx="596638" cy="323165"/>
              </a:xfrm>
              <a:prstGeom prst="rect">
                <a:avLst/>
              </a:prstGeom>
              <a:blipFill>
                <a:blip r:embed="rId18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124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FFEE781-1986-484F-A5D1-4857F90085B5}"/>
              </a:ext>
            </a:extLst>
          </p:cNvPr>
          <p:cNvGrpSpPr/>
          <p:nvPr/>
        </p:nvGrpSpPr>
        <p:grpSpPr>
          <a:xfrm>
            <a:off x="1343587" y="-729275"/>
            <a:ext cx="8526006" cy="8900838"/>
            <a:chOff x="1343587" y="-729275"/>
            <a:chExt cx="8526006" cy="8900838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B9EBB30D-0BA3-3240-8834-A9A0A96279F9}"/>
                </a:ext>
              </a:extLst>
            </p:cNvPr>
            <p:cNvSpPr/>
            <p:nvPr/>
          </p:nvSpPr>
          <p:spPr>
            <a:xfrm>
              <a:off x="1858458" y="-729275"/>
              <a:ext cx="3127900" cy="6458254"/>
            </a:xfrm>
            <a:prstGeom prst="roundRect">
              <a:avLst>
                <a:gd name="adj" fmla="val 6482"/>
              </a:avLst>
            </a:prstGeom>
            <a:solidFill>
              <a:srgbClr val="F3F3F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BBF7D430-EDA4-1847-B886-5668EB435962}"/>
                </a:ext>
              </a:extLst>
            </p:cNvPr>
            <p:cNvSpPr/>
            <p:nvPr/>
          </p:nvSpPr>
          <p:spPr>
            <a:xfrm>
              <a:off x="2823272" y="3568811"/>
              <a:ext cx="1983607" cy="1065693"/>
            </a:xfrm>
            <a:prstGeom prst="roundRect">
              <a:avLst>
                <a:gd name="adj" fmla="val 6482"/>
              </a:avLst>
            </a:prstGeom>
            <a:solidFill>
              <a:srgbClr val="FFE3B9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60A7D3DA-A37C-D843-A942-0FB6F4A1DA26}"/>
                    </a:ext>
                  </a:extLst>
                </p:cNvPr>
                <p:cNvSpPr/>
                <p:nvPr/>
              </p:nvSpPr>
              <p:spPr>
                <a:xfrm>
                  <a:off x="3143724" y="7066519"/>
                  <a:ext cx="2240509" cy="712100"/>
                </a:xfrm>
                <a:prstGeom prst="roundRect">
                  <a:avLst>
                    <a:gd name="adj" fmla="val 6482"/>
                  </a:avLst>
                </a:prstGeom>
                <a:solidFill>
                  <a:srgbClr val="FDE0E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Option Embedding</a:t>
                  </a:r>
                </a:p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Matrix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sub>
                      </m:sSub>
                    </m:oMath>
                  </a14:m>
                  <a:endParaRPr lang="en-US" sz="2000" b="1" dirty="0"/>
                </a:p>
              </p:txBody>
            </p:sp>
          </mc:Choice>
          <mc:Fallback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60A7D3DA-A37C-D843-A942-0FB6F4A1DA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3724" y="7066519"/>
                  <a:ext cx="2240509" cy="712100"/>
                </a:xfrm>
                <a:prstGeom prst="roundRect">
                  <a:avLst>
                    <a:gd name="adj" fmla="val 6482"/>
                  </a:avLst>
                </a:prstGeom>
                <a:blipFill>
                  <a:blip r:embed="rId2"/>
                  <a:stretch>
                    <a:fillRect b="-11667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C077082-4A44-D948-8E77-9B70873E77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69462" y="7808311"/>
              <a:ext cx="3154" cy="2697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52D7D3D3-5F38-9249-A888-3412A5CB2328}"/>
                    </a:ext>
                  </a:extLst>
                </p:cNvPr>
                <p:cNvSpPr/>
                <p:nvPr/>
              </p:nvSpPr>
              <p:spPr>
                <a:xfrm>
                  <a:off x="2823272" y="6600987"/>
                  <a:ext cx="767582" cy="41043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52D7D3D3-5F38-9249-A888-3412A5CB23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272" y="6600987"/>
                  <a:ext cx="767582" cy="410433"/>
                </a:xfrm>
                <a:prstGeom prst="rect">
                  <a:avLst/>
                </a:prstGeom>
                <a:blipFill>
                  <a:blip r:embed="rId3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FC0A159-0C39-B544-B296-21A80109A733}"/>
                </a:ext>
              </a:extLst>
            </p:cNvPr>
            <p:cNvCxnSpPr>
              <a:cxnSpLocks/>
              <a:endCxn id="20" idx="4"/>
            </p:cNvCxnSpPr>
            <p:nvPr/>
          </p:nvCxnSpPr>
          <p:spPr>
            <a:xfrm flipV="1">
              <a:off x="3482084" y="6504421"/>
              <a:ext cx="0" cy="5472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6D6A423-A2D8-914E-A9CD-C4DFB8CDA02C}"/>
                </a:ext>
              </a:extLst>
            </p:cNvPr>
            <p:cNvSpPr/>
            <p:nvPr/>
          </p:nvSpPr>
          <p:spPr>
            <a:xfrm>
              <a:off x="3317253" y="6174760"/>
              <a:ext cx="329661" cy="32966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C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37F94C2-328E-3D47-A730-A47C37268D88}"/>
                    </a:ext>
                  </a:extLst>
                </p:cNvPr>
                <p:cNvSpPr txBox="1"/>
                <p:nvPr/>
              </p:nvSpPr>
              <p:spPr>
                <a:xfrm>
                  <a:off x="1401775" y="5774816"/>
                  <a:ext cx="2107554" cy="4108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𝑪𝒐𝒏𝒄𝒂𝒕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2000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37F94C2-328E-3D47-A730-A47C37268D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1775" y="5774816"/>
                  <a:ext cx="2107554" cy="410818"/>
                </a:xfrm>
                <a:prstGeom prst="rect">
                  <a:avLst/>
                </a:prstGeom>
                <a:blipFill>
                  <a:blip r:embed="rId4"/>
                  <a:stretch>
                    <a:fillRect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Rounded Rectangle 23">
                  <a:extLst>
                    <a:ext uri="{FF2B5EF4-FFF2-40B4-BE49-F238E27FC236}">
                      <a16:creationId xmlns:a16="http://schemas.microsoft.com/office/drawing/2014/main" id="{A8CDF0C6-FF44-F649-9BF3-7AF1F6968460}"/>
                    </a:ext>
                  </a:extLst>
                </p:cNvPr>
                <p:cNvSpPr/>
                <p:nvPr/>
              </p:nvSpPr>
              <p:spPr>
                <a:xfrm>
                  <a:off x="1343587" y="7066519"/>
                  <a:ext cx="1675051" cy="712100"/>
                </a:xfrm>
                <a:prstGeom prst="roundRect">
                  <a:avLst>
                    <a:gd name="adj" fmla="val 6482"/>
                  </a:avLst>
                </a:prstGeom>
                <a:solidFill>
                  <a:srgbClr val="FDE0E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State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a14:m>
                  <a:r>
                    <a:rPr lang="en-US" sz="20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>
            <p:sp>
              <p:nvSpPr>
                <p:cNvPr id="24" name="Rounded Rectangle 23">
                  <a:extLst>
                    <a:ext uri="{FF2B5EF4-FFF2-40B4-BE49-F238E27FC236}">
                      <a16:creationId xmlns:a16="http://schemas.microsoft.com/office/drawing/2014/main" id="{A8CDF0C6-FF44-F649-9BF3-7AF1F69684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3587" y="7066519"/>
                  <a:ext cx="1675051" cy="712100"/>
                </a:xfrm>
                <a:prstGeom prst="roundRect">
                  <a:avLst>
                    <a:gd name="adj" fmla="val 6482"/>
                  </a:avLst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2643FF71-2354-954A-923E-ABE2109329F5}"/>
                </a:ext>
              </a:extLst>
            </p:cNvPr>
            <p:cNvCxnSpPr>
              <a:cxnSpLocks/>
              <a:stCxn id="24" idx="0"/>
              <a:endCxn id="20" idx="2"/>
            </p:cNvCxnSpPr>
            <p:nvPr/>
          </p:nvCxnSpPr>
          <p:spPr>
            <a:xfrm rot="5400000" flipH="1" flipV="1">
              <a:off x="2385719" y="6134985"/>
              <a:ext cx="726928" cy="1136140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14051EE-799B-9044-996B-35AA8F90DE4C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3482084" y="5449269"/>
              <a:ext cx="0" cy="72549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678F620-F4AC-FF40-9052-3D7F8E5F3D45}"/>
                </a:ext>
              </a:extLst>
            </p:cNvPr>
            <p:cNvSpPr/>
            <p:nvPr/>
          </p:nvSpPr>
          <p:spPr>
            <a:xfrm>
              <a:off x="3052089" y="3594570"/>
              <a:ext cx="1517491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Multi-Head Attention</a:t>
              </a:r>
              <a:endParaRPr lang="en-US" sz="2000" b="1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E07CF45-9DED-9C42-8696-E0BF849885A7}"/>
                </a:ext>
              </a:extLst>
            </p:cNvPr>
            <p:cNvSpPr/>
            <p:nvPr/>
          </p:nvSpPr>
          <p:spPr>
            <a:xfrm>
              <a:off x="2927027" y="4271442"/>
              <a:ext cx="7739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/>
              <a:r>
                <a:rPr lang="en-US" altLang="zh-CN" b="1" dirty="0"/>
                <a:t>Query</a:t>
              </a:r>
              <a:endParaRPr lang="en-US" b="1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2B50C3D-EA94-D44F-B725-63732C5D37DE}"/>
                </a:ext>
              </a:extLst>
            </p:cNvPr>
            <p:cNvSpPr/>
            <p:nvPr/>
          </p:nvSpPr>
          <p:spPr>
            <a:xfrm>
              <a:off x="3597376" y="4273695"/>
              <a:ext cx="5294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/>
              <a:r>
                <a:rPr lang="en-US" altLang="zh-CN" b="1" dirty="0"/>
                <a:t>Key</a:t>
              </a:r>
              <a:endParaRPr lang="en-US" b="1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FC6FF37-1515-A144-B07F-04CC82262BF4}"/>
                </a:ext>
              </a:extLst>
            </p:cNvPr>
            <p:cNvSpPr/>
            <p:nvPr/>
          </p:nvSpPr>
          <p:spPr>
            <a:xfrm>
              <a:off x="4121484" y="4279196"/>
              <a:ext cx="7169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/>
              <a:r>
                <a:rPr lang="en-US" altLang="zh-CN" b="1" dirty="0"/>
                <a:t>Value</a:t>
              </a:r>
              <a:endParaRPr lang="en-US" b="1" dirty="0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1B6DE5E-C90B-EF44-B296-5BD26121FD2B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H="1" flipV="1">
              <a:off x="4246141" y="4865851"/>
              <a:ext cx="17838" cy="22006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urved Connector 53">
              <a:extLst>
                <a:ext uri="{FF2B5EF4-FFF2-40B4-BE49-F238E27FC236}">
                  <a16:creationId xmlns:a16="http://schemas.microsoft.com/office/drawing/2014/main" id="{28516B14-D0E3-074D-BF7E-EFC7EAE6B3BF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rot="10800000">
              <a:off x="3815077" y="4634505"/>
              <a:ext cx="436885" cy="220343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urved Connector 67">
              <a:extLst>
                <a:ext uri="{FF2B5EF4-FFF2-40B4-BE49-F238E27FC236}">
                  <a16:creationId xmlns:a16="http://schemas.microsoft.com/office/drawing/2014/main" id="{6D57E7A7-4CE5-294B-A4B5-1EA53D574FD6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4245163" y="4640774"/>
              <a:ext cx="282599" cy="220336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33A677C2-2213-1B48-B391-A7B0A021EB0C}"/>
                    </a:ext>
                  </a:extLst>
                </p:cNvPr>
                <p:cNvSpPr/>
                <p:nvPr/>
              </p:nvSpPr>
              <p:spPr>
                <a:xfrm>
                  <a:off x="4248686" y="6590440"/>
                  <a:ext cx="757450" cy="4770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5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sz="2500" b="1" i="1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sub>
                        </m:sSub>
                      </m:oMath>
                    </m:oMathPara>
                  </a14:m>
                  <a:endParaRPr lang="en-US" sz="2500" dirty="0"/>
                </a:p>
              </p:txBody>
            </p:sp>
          </mc:Choice>
          <mc:Fallback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33A677C2-2213-1B48-B391-A7B0A021EB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8686" y="6590440"/>
                  <a:ext cx="757450" cy="4770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37B924D3-9502-B942-A69A-BD8D61721977}"/>
                </a:ext>
              </a:extLst>
            </p:cNvPr>
            <p:cNvSpPr/>
            <p:nvPr/>
          </p:nvSpPr>
          <p:spPr>
            <a:xfrm>
              <a:off x="3131828" y="3033037"/>
              <a:ext cx="1675051" cy="397267"/>
            </a:xfrm>
            <a:prstGeom prst="roundRect">
              <a:avLst>
                <a:gd name="adj" fmla="val 6482"/>
              </a:avLst>
            </a:prstGeom>
            <a:solidFill>
              <a:srgbClr val="F3F5B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Add &amp; Norm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B85FC2A-A807-1940-AD0B-F3410D0DCBE8}"/>
                </a:ext>
              </a:extLst>
            </p:cNvPr>
            <p:cNvCxnSpPr>
              <a:cxnSpLocks/>
              <a:endCxn id="74" idx="2"/>
            </p:cNvCxnSpPr>
            <p:nvPr/>
          </p:nvCxnSpPr>
          <p:spPr>
            <a:xfrm flipH="1" flipV="1">
              <a:off x="3969354" y="3430304"/>
              <a:ext cx="1904" cy="1483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Elbow Connector 78">
              <a:extLst>
                <a:ext uri="{FF2B5EF4-FFF2-40B4-BE49-F238E27FC236}">
                  <a16:creationId xmlns:a16="http://schemas.microsoft.com/office/drawing/2014/main" id="{8F48F85F-6DBC-F745-A14C-E2FBBB203AA3}"/>
                </a:ext>
              </a:extLst>
            </p:cNvPr>
            <p:cNvCxnSpPr>
              <a:endCxn id="74" idx="1"/>
            </p:cNvCxnSpPr>
            <p:nvPr/>
          </p:nvCxnSpPr>
          <p:spPr>
            <a:xfrm rot="16200000" flipV="1">
              <a:off x="2482786" y="3880713"/>
              <a:ext cx="1629440" cy="331356"/>
            </a:xfrm>
            <a:prstGeom prst="bentConnector4">
              <a:avLst>
                <a:gd name="adj1" fmla="val -79"/>
                <a:gd name="adj2" fmla="val 239843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8877DEE5-ED5D-5A4A-A69D-42A72AB4B858}"/>
                </a:ext>
              </a:extLst>
            </p:cNvPr>
            <p:cNvCxnSpPr>
              <a:cxnSpLocks/>
              <a:endCxn id="83" idx="2"/>
            </p:cNvCxnSpPr>
            <p:nvPr/>
          </p:nvCxnSpPr>
          <p:spPr>
            <a:xfrm flipV="1">
              <a:off x="3963176" y="2539096"/>
              <a:ext cx="3089" cy="4854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58F7534A-71E2-6343-8920-E27505269069}"/>
                </a:ext>
              </a:extLst>
            </p:cNvPr>
            <p:cNvSpPr/>
            <p:nvPr/>
          </p:nvSpPr>
          <p:spPr>
            <a:xfrm>
              <a:off x="3128739" y="2064337"/>
              <a:ext cx="1675051" cy="474759"/>
            </a:xfrm>
            <a:prstGeom prst="roundRect">
              <a:avLst>
                <a:gd name="adj" fmla="val 6482"/>
              </a:avLst>
            </a:prstGeom>
            <a:solidFill>
              <a:srgbClr val="C1E8F8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Feed Forward</a:t>
              </a:r>
            </a:p>
          </p:txBody>
        </p:sp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8D258B9D-552E-3347-B839-6C27A04D7BA2}"/>
                </a:ext>
              </a:extLst>
            </p:cNvPr>
            <p:cNvSpPr/>
            <p:nvPr/>
          </p:nvSpPr>
          <p:spPr>
            <a:xfrm>
              <a:off x="3128739" y="1355937"/>
              <a:ext cx="1675051" cy="397267"/>
            </a:xfrm>
            <a:prstGeom prst="roundRect">
              <a:avLst>
                <a:gd name="adj" fmla="val 6482"/>
              </a:avLst>
            </a:prstGeom>
            <a:solidFill>
              <a:srgbClr val="F3F5B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Add &amp; Norm</a:t>
              </a: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8FD0457-2D34-384B-9615-3D15C419AC0E}"/>
                </a:ext>
              </a:extLst>
            </p:cNvPr>
            <p:cNvCxnSpPr>
              <a:cxnSpLocks/>
              <a:stCxn id="83" idx="0"/>
              <a:endCxn id="85" idx="2"/>
            </p:cNvCxnSpPr>
            <p:nvPr/>
          </p:nvCxnSpPr>
          <p:spPr>
            <a:xfrm flipV="1">
              <a:off x="3966265" y="1753204"/>
              <a:ext cx="0" cy="3111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Elbow Connector 90">
              <a:extLst>
                <a:ext uri="{FF2B5EF4-FFF2-40B4-BE49-F238E27FC236}">
                  <a16:creationId xmlns:a16="http://schemas.microsoft.com/office/drawing/2014/main" id="{30146795-0209-ED43-A617-A271278C3A76}"/>
                </a:ext>
              </a:extLst>
            </p:cNvPr>
            <p:cNvCxnSpPr>
              <a:cxnSpLocks/>
              <a:endCxn id="85" idx="1"/>
            </p:cNvCxnSpPr>
            <p:nvPr/>
          </p:nvCxnSpPr>
          <p:spPr>
            <a:xfrm rot="16200000" flipV="1">
              <a:off x="2907296" y="1776014"/>
              <a:ext cx="1277324" cy="834437"/>
            </a:xfrm>
            <a:prstGeom prst="bentConnector4">
              <a:avLst>
                <a:gd name="adj1" fmla="val -1471"/>
                <a:gd name="adj2" fmla="val 127396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E51F7A0A-22BE-2B45-919F-F4FB16699CEB}"/>
                </a:ext>
              </a:extLst>
            </p:cNvPr>
            <p:cNvCxnSpPr>
              <a:cxnSpLocks/>
              <a:stCxn id="85" idx="0"/>
              <a:endCxn id="99" idx="2"/>
            </p:cNvCxnSpPr>
            <p:nvPr/>
          </p:nvCxnSpPr>
          <p:spPr>
            <a:xfrm flipV="1">
              <a:off x="3966265" y="1036499"/>
              <a:ext cx="4994" cy="3194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12270F76-79F5-9D46-89A2-F36A6EC13011}"/>
                </a:ext>
              </a:extLst>
            </p:cNvPr>
            <p:cNvSpPr/>
            <p:nvPr/>
          </p:nvSpPr>
          <p:spPr>
            <a:xfrm>
              <a:off x="3133733" y="586198"/>
              <a:ext cx="1675051" cy="450301"/>
            </a:xfrm>
            <a:prstGeom prst="roundRect">
              <a:avLst>
                <a:gd name="adj" fmla="val 6482"/>
              </a:avLst>
            </a:prstGeom>
            <a:solidFill>
              <a:srgbClr val="DBDF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Linear</a:t>
              </a:r>
            </a:p>
          </p:txBody>
        </p:sp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8FBF2594-A6BF-6640-9463-37235A5FA658}"/>
                </a:ext>
              </a:extLst>
            </p:cNvPr>
            <p:cNvSpPr/>
            <p:nvPr/>
          </p:nvSpPr>
          <p:spPr>
            <a:xfrm>
              <a:off x="3125650" y="-318713"/>
              <a:ext cx="1675051" cy="750784"/>
            </a:xfrm>
            <a:prstGeom prst="roundRect">
              <a:avLst>
                <a:gd name="adj" fmla="val 6482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Categorical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Distribution</a:t>
              </a: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94E3DAA1-B3E0-6643-A8BF-94046ECFF5E2}"/>
                </a:ext>
              </a:extLst>
            </p:cNvPr>
            <p:cNvCxnSpPr>
              <a:cxnSpLocks/>
              <a:stCxn id="99" idx="0"/>
              <a:endCxn id="107" idx="2"/>
            </p:cNvCxnSpPr>
            <p:nvPr/>
          </p:nvCxnSpPr>
          <p:spPr>
            <a:xfrm flipH="1" flipV="1">
              <a:off x="3963176" y="432071"/>
              <a:ext cx="8083" cy="1541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CD6F0980-FAD9-BB46-ACC1-38A3B66CEC97}"/>
                    </a:ext>
                  </a:extLst>
                </p:cNvPr>
                <p:cNvSpPr/>
                <p:nvPr/>
              </p:nvSpPr>
              <p:spPr>
                <a:xfrm>
                  <a:off x="1830628" y="371693"/>
                  <a:ext cx="1366080" cy="3236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15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altLang="zh-CN" sz="15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5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15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500" b="1" i="1" smtClean="0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e>
                          </m:acc>
                        </m:e>
                        <m:sub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zh-CN" sz="1500" b="1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15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5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15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zh-CN" sz="15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15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500" b="1" i="1" smtClean="0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e>
                          </m:acc>
                        </m:e>
                        <m:sub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altLang="zh-CN" sz="1500" dirty="0"/>
                    <a:t>)</a:t>
                  </a:r>
                  <a:endParaRPr lang="en-US" sz="1500" dirty="0"/>
                </a:p>
              </p:txBody>
            </p:sp>
          </mc:Choice>
          <mc:Fallback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CD6F0980-FAD9-BB46-ACC1-38A3B66CEC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0628" y="371693"/>
                  <a:ext cx="1366080" cy="323678"/>
                </a:xfrm>
                <a:prstGeom prst="rect">
                  <a:avLst/>
                </a:prstGeom>
                <a:blipFill>
                  <a:blip r:embed="rId7"/>
                  <a:stretch>
                    <a:fillRect t="-3846" r="-926" b="-2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9DC9535B-6322-9943-8DFC-BA9A06A36A54}"/>
                </a:ext>
              </a:extLst>
            </p:cNvPr>
            <p:cNvSpPr/>
            <p:nvPr/>
          </p:nvSpPr>
          <p:spPr>
            <a:xfrm>
              <a:off x="1915477" y="-529221"/>
              <a:ext cx="1177246" cy="861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500" b="1" dirty="0"/>
                <a:t>Option </a:t>
              </a:r>
            </a:p>
            <a:p>
              <a:pPr algn="ctr"/>
              <a:r>
                <a:rPr lang="en-US" sz="2500" b="1" dirty="0"/>
                <a:t>Policy</a:t>
              </a:r>
            </a:p>
          </p:txBody>
        </p:sp>
        <p:cxnSp>
          <p:nvCxnSpPr>
            <p:cNvPr id="125" name="Elbow Connector 124">
              <a:extLst>
                <a:ext uri="{FF2B5EF4-FFF2-40B4-BE49-F238E27FC236}">
                  <a16:creationId xmlns:a16="http://schemas.microsoft.com/office/drawing/2014/main" id="{4E565DED-0D33-3C47-BEA4-B2DF52DF79C6}"/>
                </a:ext>
              </a:extLst>
            </p:cNvPr>
            <p:cNvCxnSpPr>
              <a:cxnSpLocks/>
              <a:stCxn id="107" idx="0"/>
            </p:cNvCxnSpPr>
            <p:nvPr/>
          </p:nvCxnSpPr>
          <p:spPr>
            <a:xfrm rot="16200000" flipH="1">
              <a:off x="933654" y="2710809"/>
              <a:ext cx="7411886" cy="1352843"/>
            </a:xfrm>
            <a:prstGeom prst="bentConnector3">
              <a:avLst>
                <a:gd name="adj1" fmla="val -3084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66A840D4-E74B-EF4C-8820-EF14E78C31A0}"/>
                    </a:ext>
                  </a:extLst>
                </p:cNvPr>
                <p:cNvSpPr/>
                <p:nvPr/>
              </p:nvSpPr>
              <p:spPr>
                <a:xfrm>
                  <a:off x="6389462" y="7144424"/>
                  <a:ext cx="519116" cy="41043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66A840D4-E74B-EF4C-8820-EF14E78C31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9462" y="7144424"/>
                  <a:ext cx="519116" cy="410433"/>
                </a:xfrm>
                <a:prstGeom prst="rect">
                  <a:avLst/>
                </a:prstGeom>
                <a:blipFill>
                  <a:blip r:embed="rId8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9A10CF33-BE16-1149-B660-1B01DC89C7C6}"/>
                </a:ext>
              </a:extLst>
            </p:cNvPr>
            <p:cNvSpPr/>
            <p:nvPr/>
          </p:nvSpPr>
          <p:spPr>
            <a:xfrm>
              <a:off x="6692299" y="6528434"/>
              <a:ext cx="329661" cy="32966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C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3A54539C-1D36-C048-A55D-15B76C643AB5}"/>
                    </a:ext>
                  </a:extLst>
                </p:cNvPr>
                <p:cNvSpPr txBox="1"/>
                <p:nvPr/>
              </p:nvSpPr>
              <p:spPr>
                <a:xfrm>
                  <a:off x="7019122" y="6242105"/>
                  <a:ext cx="2107554" cy="4108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𝑪𝒐𝒏𝒄𝒂𝒕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2000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3A54539C-1D36-C048-A55D-15B76C643A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9122" y="6242105"/>
                  <a:ext cx="2107554" cy="410818"/>
                </a:xfrm>
                <a:prstGeom prst="rect">
                  <a:avLst/>
                </a:prstGeom>
                <a:blipFill>
                  <a:blip r:embed="rId9"/>
                  <a:stretch>
                    <a:fillRect b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Rounded Rectangle 145">
                  <a:extLst>
                    <a:ext uri="{FF2B5EF4-FFF2-40B4-BE49-F238E27FC236}">
                      <a16:creationId xmlns:a16="http://schemas.microsoft.com/office/drawing/2014/main" id="{14799D2A-68B9-6B45-9B9B-59EA7937AC9F}"/>
                    </a:ext>
                  </a:extLst>
                </p:cNvPr>
                <p:cNvSpPr/>
                <p:nvPr/>
              </p:nvSpPr>
              <p:spPr>
                <a:xfrm>
                  <a:off x="7692171" y="7031965"/>
                  <a:ext cx="1675051" cy="712100"/>
                </a:xfrm>
                <a:prstGeom prst="roundRect">
                  <a:avLst>
                    <a:gd name="adj" fmla="val 6482"/>
                  </a:avLst>
                </a:prstGeom>
                <a:solidFill>
                  <a:srgbClr val="FDE0E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State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a14:m>
                  <a:r>
                    <a:rPr lang="en-US" sz="20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>
            <p:sp>
              <p:nvSpPr>
                <p:cNvPr id="146" name="Rounded Rectangle 145">
                  <a:extLst>
                    <a:ext uri="{FF2B5EF4-FFF2-40B4-BE49-F238E27FC236}">
                      <a16:creationId xmlns:a16="http://schemas.microsoft.com/office/drawing/2014/main" id="{14799D2A-68B9-6B45-9B9B-59EA7937AC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2171" y="7031965"/>
                  <a:ext cx="1675051" cy="712100"/>
                </a:xfrm>
                <a:prstGeom prst="roundRect">
                  <a:avLst>
                    <a:gd name="adj" fmla="val 6482"/>
                  </a:avLst>
                </a:prstGeom>
                <a:blipFill>
                  <a:blip r:embed="rId10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7" name="Elbow Connector 146">
              <a:extLst>
                <a:ext uri="{FF2B5EF4-FFF2-40B4-BE49-F238E27FC236}">
                  <a16:creationId xmlns:a16="http://schemas.microsoft.com/office/drawing/2014/main" id="{3A6BE454-6B9F-DE4C-890B-FC7E6B5909A4}"/>
                </a:ext>
              </a:extLst>
            </p:cNvPr>
            <p:cNvCxnSpPr>
              <a:cxnSpLocks/>
              <a:stCxn id="146" idx="0"/>
              <a:endCxn id="143" idx="6"/>
            </p:cNvCxnSpPr>
            <p:nvPr/>
          </p:nvCxnSpPr>
          <p:spPr>
            <a:xfrm rot="16200000" flipV="1">
              <a:off x="7606479" y="6108746"/>
              <a:ext cx="338700" cy="1507737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ounded Rectangle 152">
              <a:extLst>
                <a:ext uri="{FF2B5EF4-FFF2-40B4-BE49-F238E27FC236}">
                  <a16:creationId xmlns:a16="http://schemas.microsoft.com/office/drawing/2014/main" id="{B10FBE95-0705-A64B-9ADB-FA2664F3A118}"/>
                </a:ext>
              </a:extLst>
            </p:cNvPr>
            <p:cNvSpPr/>
            <p:nvPr/>
          </p:nvSpPr>
          <p:spPr>
            <a:xfrm>
              <a:off x="5523519" y="3147761"/>
              <a:ext cx="2662252" cy="2581218"/>
            </a:xfrm>
            <a:prstGeom prst="roundRect">
              <a:avLst>
                <a:gd name="adj" fmla="val 6482"/>
              </a:avLst>
            </a:prstGeom>
            <a:solidFill>
              <a:srgbClr val="F3F3F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54C9C980-74DC-D74C-B01E-90C348450108}"/>
                </a:ext>
              </a:extLst>
            </p:cNvPr>
            <p:cNvCxnSpPr>
              <a:cxnSpLocks/>
              <a:stCxn id="143" idx="0"/>
              <a:endCxn id="154" idx="2"/>
            </p:cNvCxnSpPr>
            <p:nvPr/>
          </p:nvCxnSpPr>
          <p:spPr>
            <a:xfrm flipH="1" flipV="1">
              <a:off x="6854647" y="5471755"/>
              <a:ext cx="2483" cy="10566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Rounded Rectangle 153">
              <a:extLst>
                <a:ext uri="{FF2B5EF4-FFF2-40B4-BE49-F238E27FC236}">
                  <a16:creationId xmlns:a16="http://schemas.microsoft.com/office/drawing/2014/main" id="{095B446F-D5DA-AF45-9C19-2E03741B8A32}"/>
                </a:ext>
              </a:extLst>
            </p:cNvPr>
            <p:cNvSpPr/>
            <p:nvPr/>
          </p:nvSpPr>
          <p:spPr>
            <a:xfrm>
              <a:off x="6017121" y="4996996"/>
              <a:ext cx="1675051" cy="474759"/>
            </a:xfrm>
            <a:prstGeom prst="roundRect">
              <a:avLst>
                <a:gd name="adj" fmla="val 6482"/>
              </a:avLst>
            </a:prstGeom>
            <a:solidFill>
              <a:srgbClr val="C1E8F8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Feed Forward</a:t>
              </a:r>
            </a:p>
          </p:txBody>
        </p:sp>
        <p:sp>
          <p:nvSpPr>
            <p:cNvPr id="155" name="Rounded Rectangle 154">
              <a:extLst>
                <a:ext uri="{FF2B5EF4-FFF2-40B4-BE49-F238E27FC236}">
                  <a16:creationId xmlns:a16="http://schemas.microsoft.com/office/drawing/2014/main" id="{B0993587-7511-6741-9EA7-5D5AE21E1811}"/>
                </a:ext>
              </a:extLst>
            </p:cNvPr>
            <p:cNvSpPr/>
            <p:nvPr/>
          </p:nvSpPr>
          <p:spPr>
            <a:xfrm>
              <a:off x="6017120" y="4108008"/>
              <a:ext cx="1675051" cy="750784"/>
            </a:xfrm>
            <a:prstGeom prst="roundRect">
              <a:avLst>
                <a:gd name="adj" fmla="val 6482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Gaussian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Distribution</a:t>
              </a:r>
            </a:p>
          </p:txBody>
        </p: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F5D1DABB-EA31-A446-9E05-728B8997B88E}"/>
                </a:ext>
              </a:extLst>
            </p:cNvPr>
            <p:cNvCxnSpPr>
              <a:cxnSpLocks/>
              <a:stCxn id="154" idx="0"/>
              <a:endCxn id="155" idx="2"/>
            </p:cNvCxnSpPr>
            <p:nvPr/>
          </p:nvCxnSpPr>
          <p:spPr>
            <a:xfrm flipH="1" flipV="1">
              <a:off x="6854646" y="4858792"/>
              <a:ext cx="1" cy="138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6F01EF56-7D88-5745-B9AB-CEE06A019527}"/>
                </a:ext>
              </a:extLst>
            </p:cNvPr>
            <p:cNvCxnSpPr>
              <a:cxnSpLocks/>
              <a:stCxn id="155" idx="0"/>
            </p:cNvCxnSpPr>
            <p:nvPr/>
          </p:nvCxnSpPr>
          <p:spPr>
            <a:xfrm flipV="1">
              <a:off x="6854646" y="2656635"/>
              <a:ext cx="0" cy="14513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CE9475A9-1356-9846-941D-962C44A1ADA9}"/>
                    </a:ext>
                  </a:extLst>
                </p:cNvPr>
                <p:cNvSpPr/>
                <p:nvPr/>
              </p:nvSpPr>
              <p:spPr>
                <a:xfrm>
                  <a:off x="6846260" y="3425280"/>
                  <a:ext cx="1353063" cy="3786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a14:m>
                  <a:r>
                    <a:rPr lang="en-US" altLang="zh-CN" dirty="0"/>
                    <a:t>)</a:t>
                  </a:r>
                  <a:endParaRPr lang="en-US" dirty="0"/>
                </a:p>
              </p:txBody>
            </p:sp>
          </mc:Choice>
          <mc:Fallback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CE9475A9-1356-9846-941D-962C44A1AD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6260" y="3425280"/>
                  <a:ext cx="1353063" cy="378630"/>
                </a:xfrm>
                <a:prstGeom prst="rect">
                  <a:avLst/>
                </a:prstGeom>
                <a:blipFill>
                  <a:blip r:embed="rId11"/>
                  <a:stretch>
                    <a:fillRect t="-3226" r="-3738" b="-258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854EB832-E425-304B-8EF6-948A7D7F5899}"/>
                </a:ext>
              </a:extLst>
            </p:cNvPr>
            <p:cNvSpPr/>
            <p:nvPr/>
          </p:nvSpPr>
          <p:spPr>
            <a:xfrm>
              <a:off x="5566049" y="3140750"/>
              <a:ext cx="1119217" cy="861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500" b="1" dirty="0"/>
                <a:t>Action </a:t>
              </a:r>
            </a:p>
            <a:p>
              <a:pPr algn="ctr"/>
              <a:r>
                <a:rPr lang="en-US" sz="2500" b="1" dirty="0"/>
                <a:t>Policy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66D51B1-52B4-F84F-BAE7-146DAB82AB3D}"/>
                </a:ext>
              </a:extLst>
            </p:cNvPr>
            <p:cNvGrpSpPr/>
            <p:nvPr/>
          </p:nvGrpSpPr>
          <p:grpSpPr>
            <a:xfrm>
              <a:off x="7137689" y="137984"/>
              <a:ext cx="2731904" cy="2080740"/>
              <a:chOff x="9850636" y="1811491"/>
              <a:chExt cx="2731904" cy="2080740"/>
            </a:xfrm>
          </p:grpSpPr>
          <p:sp>
            <p:nvSpPr>
              <p:cNvPr id="170" name="Rounded Rectangle 169">
                <a:extLst>
                  <a:ext uri="{FF2B5EF4-FFF2-40B4-BE49-F238E27FC236}">
                    <a16:creationId xmlns:a16="http://schemas.microsoft.com/office/drawing/2014/main" id="{E6B14003-9461-CD40-AC0F-B3929EDE9F0B}"/>
                  </a:ext>
                </a:extLst>
              </p:cNvPr>
              <p:cNvSpPr/>
              <p:nvPr/>
            </p:nvSpPr>
            <p:spPr>
              <a:xfrm>
                <a:off x="9864075" y="2157733"/>
                <a:ext cx="2662252" cy="1734498"/>
              </a:xfrm>
              <a:prstGeom prst="roundRect">
                <a:avLst>
                  <a:gd name="adj" fmla="val 6482"/>
                </a:avLst>
              </a:prstGeom>
              <a:solidFill>
                <a:srgbClr val="F3F3F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Rounded Rectangle 170">
                <a:extLst>
                  <a:ext uri="{FF2B5EF4-FFF2-40B4-BE49-F238E27FC236}">
                    <a16:creationId xmlns:a16="http://schemas.microsoft.com/office/drawing/2014/main" id="{E6B06D37-ED45-C142-8A31-3F2A452C0E1F}"/>
                  </a:ext>
                </a:extLst>
              </p:cNvPr>
              <p:cNvSpPr/>
              <p:nvPr/>
            </p:nvSpPr>
            <p:spPr>
              <a:xfrm>
                <a:off x="10385393" y="2853407"/>
                <a:ext cx="1675051" cy="474759"/>
              </a:xfrm>
              <a:prstGeom prst="roundRect">
                <a:avLst>
                  <a:gd name="adj" fmla="val 6482"/>
                </a:avLst>
              </a:prstGeom>
              <a:solidFill>
                <a:srgbClr val="C1E8F8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Feed Forward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Rectangle 174">
                    <a:extLst>
                      <a:ext uri="{FF2B5EF4-FFF2-40B4-BE49-F238E27FC236}">
                        <a16:creationId xmlns:a16="http://schemas.microsoft.com/office/drawing/2014/main" id="{000B60BF-8FB1-6E4D-98D7-58191CD88A60}"/>
                      </a:ext>
                    </a:extLst>
                  </p:cNvPr>
                  <p:cNvSpPr/>
                  <p:nvPr/>
                </p:nvSpPr>
                <p:spPr>
                  <a:xfrm>
                    <a:off x="11217102" y="2288333"/>
                    <a:ext cx="1365438" cy="41081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𝑶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75" name="Rectangle 174">
                    <a:extLst>
                      <a:ext uri="{FF2B5EF4-FFF2-40B4-BE49-F238E27FC236}">
                        <a16:creationId xmlns:a16="http://schemas.microsoft.com/office/drawing/2014/main" id="{000B60BF-8FB1-6E4D-98D7-58191CD88A6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17102" y="2288333"/>
                    <a:ext cx="1365438" cy="410818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515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551E593E-27E2-0848-B145-36BA2CAA5DC5}"/>
                  </a:ext>
                </a:extLst>
              </p:cNvPr>
              <p:cNvSpPr/>
              <p:nvPr/>
            </p:nvSpPr>
            <p:spPr>
              <a:xfrm>
                <a:off x="9850636" y="2243631"/>
                <a:ext cx="942887" cy="477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500" b="1" dirty="0"/>
                  <a:t> Critic</a:t>
                </a:r>
              </a:p>
            </p:txBody>
          </p:sp>
          <p:cxnSp>
            <p:nvCxnSpPr>
              <p:cNvPr id="192" name="Straight Arrow Connector 191">
                <a:extLst>
                  <a:ext uri="{FF2B5EF4-FFF2-40B4-BE49-F238E27FC236}">
                    <a16:creationId xmlns:a16="http://schemas.microsoft.com/office/drawing/2014/main" id="{9C089DCA-7CF1-1D4D-91A1-ED8EA8DB9C4D}"/>
                  </a:ext>
                </a:extLst>
              </p:cNvPr>
              <p:cNvCxnSpPr>
                <a:cxnSpLocks/>
                <a:stCxn id="171" idx="0"/>
              </p:cNvCxnSpPr>
              <p:nvPr/>
            </p:nvCxnSpPr>
            <p:spPr>
              <a:xfrm flipV="1">
                <a:off x="11222919" y="1811491"/>
                <a:ext cx="0" cy="104191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60090EEE-515B-CD4B-8CF2-006506BB4D86}"/>
                </a:ext>
              </a:extLst>
            </p:cNvPr>
            <p:cNvSpPr/>
            <p:nvPr/>
          </p:nvSpPr>
          <p:spPr>
            <a:xfrm>
              <a:off x="2136360" y="4974510"/>
              <a:ext cx="1675051" cy="474759"/>
            </a:xfrm>
            <a:prstGeom prst="roundRect">
              <a:avLst>
                <a:gd name="adj" fmla="val 6482"/>
              </a:avLst>
            </a:prstGeom>
            <a:solidFill>
              <a:srgbClr val="C1E8F8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Feed Forward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D6CB52D-6510-B448-8190-10AC5EB8FA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0221" y="4646539"/>
              <a:ext cx="1" cy="2982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2A593DC9-B16A-9D47-AA32-357EDA5C9393}"/>
                </a:ext>
              </a:extLst>
            </p:cNvPr>
            <p:cNvCxnSpPr>
              <a:cxnSpLocks/>
              <a:endCxn id="171" idx="2"/>
            </p:cNvCxnSpPr>
            <p:nvPr/>
          </p:nvCxnSpPr>
          <p:spPr>
            <a:xfrm flipV="1">
              <a:off x="8509972" y="1654659"/>
              <a:ext cx="0" cy="43111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9AB7933-1DAB-D641-B2AC-C2BA8F061690}"/>
                </a:ext>
              </a:extLst>
            </p:cNvPr>
            <p:cNvCxnSpPr>
              <a:cxnSpLocks/>
            </p:cNvCxnSpPr>
            <p:nvPr/>
          </p:nvCxnSpPr>
          <p:spPr>
            <a:xfrm>
              <a:off x="6854908" y="5942568"/>
              <a:ext cx="164873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1547E74C-10A1-A242-A06F-C27ED694D17B}"/>
                    </a:ext>
                  </a:extLst>
                </p:cNvPr>
                <p:cNvSpPr/>
                <p:nvPr/>
              </p:nvSpPr>
              <p:spPr>
                <a:xfrm>
                  <a:off x="6389462" y="2734499"/>
                  <a:ext cx="50148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1547E74C-10A1-A242-A06F-C27ED694D1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9462" y="2734499"/>
                  <a:ext cx="501484" cy="4001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C03EE90-5748-AE48-AE8C-0BE5FE00B71C}"/>
                    </a:ext>
                  </a:extLst>
                </p:cNvPr>
                <p:cNvSpPr/>
                <p:nvPr/>
              </p:nvSpPr>
              <p:spPr>
                <a:xfrm>
                  <a:off x="3520424" y="-717754"/>
                  <a:ext cx="519116" cy="4008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C03EE90-5748-AE48-AE8C-0BE5FE00B7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0424" y="-717754"/>
                  <a:ext cx="519116" cy="40081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Elbow Connector 91">
              <a:extLst>
                <a:ext uri="{FF2B5EF4-FFF2-40B4-BE49-F238E27FC236}">
                  <a16:creationId xmlns:a16="http://schemas.microsoft.com/office/drawing/2014/main" id="{F7B2F14C-205B-9F4E-8961-877BD5DB43B8}"/>
                </a:ext>
              </a:extLst>
            </p:cNvPr>
            <p:cNvCxnSpPr>
              <a:cxnSpLocks/>
              <a:endCxn id="143" idx="4"/>
            </p:cNvCxnSpPr>
            <p:nvPr/>
          </p:nvCxnSpPr>
          <p:spPr>
            <a:xfrm flipV="1">
              <a:off x="5417098" y="6858095"/>
              <a:ext cx="1440032" cy="286329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3E0C271B-5FD3-B343-8AF9-EA2DC1583139}"/>
                    </a:ext>
                  </a:extLst>
                </p:cNvPr>
                <p:cNvSpPr/>
                <p:nvPr/>
              </p:nvSpPr>
              <p:spPr>
                <a:xfrm>
                  <a:off x="3472616" y="7771453"/>
                  <a:ext cx="76758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3E0C271B-5FD3-B343-8AF9-EA2DC15831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2616" y="7771453"/>
                  <a:ext cx="767582" cy="40011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9" name="Rounded Rectangle 108">
              <a:extLst>
                <a:ext uri="{FF2B5EF4-FFF2-40B4-BE49-F238E27FC236}">
                  <a16:creationId xmlns:a16="http://schemas.microsoft.com/office/drawing/2014/main" id="{AC480E9B-36AC-364A-AE36-6F01DCC92A0C}"/>
                </a:ext>
              </a:extLst>
            </p:cNvPr>
            <p:cNvSpPr/>
            <p:nvPr/>
          </p:nvSpPr>
          <p:spPr>
            <a:xfrm>
              <a:off x="1981225" y="1199207"/>
              <a:ext cx="2915011" cy="4413455"/>
            </a:xfrm>
            <a:prstGeom prst="roundRect">
              <a:avLst>
                <a:gd name="adj" fmla="val 6482"/>
              </a:avLst>
            </a:prstGeom>
            <a:noFill/>
            <a:ln w="381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01513E1-4081-AD4D-B182-6362C5CD58D5}"/>
                </a:ext>
              </a:extLst>
            </p:cNvPr>
            <p:cNvSpPr/>
            <p:nvPr/>
          </p:nvSpPr>
          <p:spPr>
            <a:xfrm>
              <a:off x="2005848" y="1158866"/>
              <a:ext cx="1137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Clustering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69023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BD8FE4E0-A79F-D44C-A671-B3A472F17AB5}"/>
              </a:ext>
            </a:extLst>
          </p:cNvPr>
          <p:cNvGrpSpPr/>
          <p:nvPr/>
        </p:nvGrpSpPr>
        <p:grpSpPr>
          <a:xfrm>
            <a:off x="0" y="1795440"/>
            <a:ext cx="12192000" cy="3397624"/>
            <a:chOff x="0" y="31376"/>
            <a:chExt cx="12192000" cy="339762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490DFD2-91AC-6E4A-A55D-EB062EB63114}"/>
                </a:ext>
              </a:extLst>
            </p:cNvPr>
            <p:cNvGrpSpPr/>
            <p:nvPr/>
          </p:nvGrpSpPr>
          <p:grpSpPr>
            <a:xfrm>
              <a:off x="0" y="31376"/>
              <a:ext cx="12192000" cy="3397624"/>
              <a:chOff x="0" y="31376"/>
              <a:chExt cx="12192000" cy="3397624"/>
            </a:xfrm>
          </p:grpSpPr>
          <p:pic>
            <p:nvPicPr>
              <p:cNvPr id="5" name="Picture 4" descr="Chart, line chart, histogram&#10;&#10;Description automatically generated">
                <a:extLst>
                  <a:ext uri="{FF2B5EF4-FFF2-40B4-BE49-F238E27FC236}">
                    <a16:creationId xmlns:a16="http://schemas.microsoft.com/office/drawing/2014/main" id="{1D24E61F-9D0B-F643-9EBD-090FBDD50D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432084"/>
                <a:ext cx="12192000" cy="2996916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BC980EE-261D-FD42-9A53-D9CD0C354FE2}"/>
                  </a:ext>
                </a:extLst>
              </p:cNvPr>
              <p:cNvSpPr txBox="1"/>
              <p:nvPr/>
            </p:nvSpPr>
            <p:spPr>
              <a:xfrm>
                <a:off x="8431901" y="31376"/>
                <a:ext cx="21039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Episodic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Games</a:t>
                </a:r>
                <a:endParaRPr lang="en-US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9779ABF-2272-D644-9F2A-77D70E7B8B54}"/>
                  </a:ext>
                </a:extLst>
              </p:cNvPr>
              <p:cNvSpPr txBox="1"/>
              <p:nvPr/>
            </p:nvSpPr>
            <p:spPr>
              <a:xfrm>
                <a:off x="2113371" y="31376"/>
                <a:ext cx="37371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Infinite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Horizon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Games</a:t>
                </a:r>
                <a:endParaRPr lang="en-US" dirty="0"/>
              </a:p>
            </p:txBody>
          </p:sp>
        </p:grp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DCED4DD-9186-F546-BAE2-56A0ED049278}"/>
                </a:ext>
              </a:extLst>
            </p:cNvPr>
            <p:cNvCxnSpPr>
              <a:cxnSpLocks/>
            </p:cNvCxnSpPr>
            <p:nvPr/>
          </p:nvCxnSpPr>
          <p:spPr>
            <a:xfrm>
              <a:off x="6217380" y="712099"/>
              <a:ext cx="0" cy="21120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0213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EFBD951F-5859-6449-B337-ACF40491C2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0" b="10731"/>
          <a:stretch/>
        </p:blipFill>
        <p:spPr>
          <a:xfrm>
            <a:off x="304800" y="161008"/>
            <a:ext cx="11887200" cy="2675325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8CE30DBE-F05E-D341-B75E-08A4C90036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00" b="10980"/>
          <a:stretch/>
        </p:blipFill>
        <p:spPr>
          <a:xfrm>
            <a:off x="304798" y="3157925"/>
            <a:ext cx="11887202" cy="267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1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2F3FEC5F-9F30-EC40-99D4-85C881FE0A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2" b="1019"/>
          <a:stretch/>
        </p:blipFill>
        <p:spPr>
          <a:xfrm>
            <a:off x="1082439" y="0"/>
            <a:ext cx="10932462" cy="67881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2FC9AF-CF14-3143-BBA3-1AD3B2D1DD22}"/>
              </a:ext>
            </a:extLst>
          </p:cNvPr>
          <p:cNvSpPr txBox="1"/>
          <p:nvPr/>
        </p:nvSpPr>
        <p:spPr>
          <a:xfrm>
            <a:off x="309153" y="618308"/>
            <a:ext cx="1166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6DAB69-1634-9744-BE21-A27720D90DE5}"/>
              </a:ext>
            </a:extLst>
          </p:cNvPr>
          <p:cNvSpPr txBox="1"/>
          <p:nvPr/>
        </p:nvSpPr>
        <p:spPr>
          <a:xfrm>
            <a:off x="309153" y="3904604"/>
            <a:ext cx="1166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6B7314-C025-344D-83E1-B5BFD82DA30D}"/>
              </a:ext>
            </a:extLst>
          </p:cNvPr>
          <p:cNvSpPr txBox="1"/>
          <p:nvPr/>
        </p:nvSpPr>
        <p:spPr>
          <a:xfrm>
            <a:off x="309153" y="2261456"/>
            <a:ext cx="1166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F3280E-07C1-3146-92E5-AC392C56FF3B}"/>
              </a:ext>
            </a:extLst>
          </p:cNvPr>
          <p:cNvSpPr txBox="1"/>
          <p:nvPr/>
        </p:nvSpPr>
        <p:spPr>
          <a:xfrm>
            <a:off x="309153" y="5547752"/>
            <a:ext cx="1166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4</a:t>
            </a:r>
          </a:p>
        </p:txBody>
      </p:sp>
    </p:spTree>
    <p:extLst>
      <p:ext uri="{BB962C8B-B14F-4D97-AF65-F5344CB8AC3E}">
        <p14:creationId xmlns:p14="http://schemas.microsoft.com/office/powerpoint/2010/main" val="877686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A3BB784-A0AA-8A43-90C4-11FB4927499D}"/>
              </a:ext>
            </a:extLst>
          </p:cNvPr>
          <p:cNvGrpSpPr/>
          <p:nvPr/>
        </p:nvGrpSpPr>
        <p:grpSpPr>
          <a:xfrm>
            <a:off x="388635" y="899701"/>
            <a:ext cx="11803365" cy="4069291"/>
            <a:chOff x="1779948" y="1076681"/>
            <a:chExt cx="11803365" cy="4069291"/>
          </a:xfrm>
        </p:grpSpPr>
        <p:pic>
          <p:nvPicPr>
            <p:cNvPr id="5" name="Picture 4" descr="Chart, bar chart&#10;&#10;Description automatically generated">
              <a:extLst>
                <a:ext uri="{FF2B5EF4-FFF2-40B4-BE49-F238E27FC236}">
                  <a16:creationId xmlns:a16="http://schemas.microsoft.com/office/drawing/2014/main" id="{E5F15576-D6A7-774C-B81E-6435F6F34F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642" b="339"/>
            <a:stretch/>
          </p:blipFill>
          <p:spPr>
            <a:xfrm>
              <a:off x="2079172" y="1537855"/>
              <a:ext cx="11504141" cy="360811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EE5A4B8-219B-C64F-B8BD-B05AE379A92A}"/>
                </a:ext>
              </a:extLst>
            </p:cNvPr>
            <p:cNvSpPr txBox="1"/>
            <p:nvPr/>
          </p:nvSpPr>
          <p:spPr>
            <a:xfrm>
              <a:off x="2079171" y="4658279"/>
              <a:ext cx="11814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Episodes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ADBD69E-2D08-1B40-8F0F-B5178BD9F85C}"/>
                </a:ext>
              </a:extLst>
            </p:cNvPr>
            <p:cNvSpPr txBox="1"/>
            <p:nvPr/>
          </p:nvSpPr>
          <p:spPr>
            <a:xfrm rot="16200000">
              <a:off x="245851" y="2610778"/>
              <a:ext cx="34067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Average Skill Duration in Timesteps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E79165A-1982-1B4A-A42B-3FAFF34949C0}"/>
                </a:ext>
              </a:extLst>
            </p:cNvPr>
            <p:cNvSpPr txBox="1"/>
            <p:nvPr/>
          </p:nvSpPr>
          <p:spPr>
            <a:xfrm>
              <a:off x="7240523" y="4658279"/>
              <a:ext cx="11814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Timesteps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1437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>
            <a:extLst>
              <a:ext uri="{FF2B5EF4-FFF2-40B4-BE49-F238E27FC236}">
                <a16:creationId xmlns:a16="http://schemas.microsoft.com/office/drawing/2014/main" id="{4BE26605-0226-214B-AC72-499041957B99}"/>
              </a:ext>
            </a:extLst>
          </p:cNvPr>
          <p:cNvGrpSpPr/>
          <p:nvPr/>
        </p:nvGrpSpPr>
        <p:grpSpPr>
          <a:xfrm>
            <a:off x="2183845" y="1288869"/>
            <a:ext cx="3599229" cy="3644944"/>
            <a:chOff x="2183845" y="1288869"/>
            <a:chExt cx="3599229" cy="36449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A69A7978-0604-8C48-AB3D-CB2A10E7DE68}"/>
                    </a:ext>
                  </a:extLst>
                </p:cNvPr>
                <p:cNvSpPr/>
                <p:nvPr/>
              </p:nvSpPr>
              <p:spPr>
                <a:xfrm>
                  <a:off x="3823063" y="1288869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sub>
                          <m:sup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altLang="zh-CN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A69A7978-0604-8C48-AB3D-CB2A10E7DE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3063" y="1288869"/>
                  <a:ext cx="454473" cy="454473"/>
                </a:xfrm>
                <a:prstGeom prst="ellipse">
                  <a:avLst/>
                </a:prstGeom>
                <a:blipFill>
                  <a:blip r:embed="rId2"/>
                  <a:stretch>
                    <a:fillRect l="-10526"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3D301538-0CF6-F54B-B88C-095E6AF9C325}"/>
                    </a:ext>
                  </a:extLst>
                </p:cNvPr>
                <p:cNvSpPr/>
                <p:nvPr/>
              </p:nvSpPr>
              <p:spPr>
                <a:xfrm>
                  <a:off x="2183845" y="4479340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3D301538-0CF6-F54B-B88C-095E6AF9C3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3845" y="4479340"/>
                  <a:ext cx="454473" cy="45447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4FEFE318-F89B-F440-A437-3946A5DF5459}"/>
                    </a:ext>
                  </a:extLst>
                </p:cNvPr>
                <p:cNvSpPr/>
                <p:nvPr/>
              </p:nvSpPr>
              <p:spPr>
                <a:xfrm>
                  <a:off x="3232533" y="1814037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altLang="zh-CN" b="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4FEFE318-F89B-F440-A437-3946A5DF54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2533" y="1814037"/>
                  <a:ext cx="454473" cy="454473"/>
                </a:xfrm>
                <a:prstGeom prst="ellipse">
                  <a:avLst/>
                </a:prstGeom>
                <a:blipFill>
                  <a:blip r:embed="rId4"/>
                  <a:stretch>
                    <a:fillRect l="-7895"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B168730-B175-884E-AED5-9495B03CCC8F}"/>
                </a:ext>
              </a:extLst>
            </p:cNvPr>
            <p:cNvCxnSpPr>
              <a:cxnSpLocks/>
              <a:stCxn id="6" idx="7"/>
              <a:endCxn id="7" idx="3"/>
            </p:cNvCxnSpPr>
            <p:nvPr/>
          </p:nvCxnSpPr>
          <p:spPr>
            <a:xfrm flipV="1">
              <a:off x="2571762" y="2201954"/>
              <a:ext cx="727327" cy="23439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877E892-B92A-0A46-BD2A-41BD5C8AD48E}"/>
                </a:ext>
              </a:extLst>
            </p:cNvPr>
            <p:cNvCxnSpPr>
              <a:cxnSpLocks/>
              <a:stCxn id="7" idx="7"/>
              <a:endCxn id="5" idx="4"/>
            </p:cNvCxnSpPr>
            <p:nvPr/>
          </p:nvCxnSpPr>
          <p:spPr>
            <a:xfrm flipV="1">
              <a:off x="3620450" y="1743342"/>
              <a:ext cx="429850" cy="1372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>
              <a:extLst>
                <a:ext uri="{FF2B5EF4-FFF2-40B4-BE49-F238E27FC236}">
                  <a16:creationId xmlns:a16="http://schemas.microsoft.com/office/drawing/2014/main" id="{1C252601-AC6C-7847-9AE3-297920FC9190}"/>
                </a:ext>
              </a:extLst>
            </p:cNvPr>
            <p:cNvCxnSpPr>
              <a:cxnSpLocks/>
              <a:stCxn id="6" idx="0"/>
              <a:endCxn id="5" idx="2"/>
            </p:cNvCxnSpPr>
            <p:nvPr/>
          </p:nvCxnSpPr>
          <p:spPr>
            <a:xfrm rot="5400000" flipH="1" flipV="1">
              <a:off x="1635455" y="2291733"/>
              <a:ext cx="2963234" cy="1411981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739441C1-5CA7-E944-8321-635DDD96B490}"/>
                    </a:ext>
                  </a:extLst>
                </p:cNvPr>
                <p:cNvSpPr/>
                <p:nvPr/>
              </p:nvSpPr>
              <p:spPr>
                <a:xfrm>
                  <a:off x="3715418" y="2472856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altLang="zh-CN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739441C1-5CA7-E944-8321-635DDD96B4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5418" y="2472856"/>
                  <a:ext cx="454473" cy="454473"/>
                </a:xfrm>
                <a:prstGeom prst="ellipse">
                  <a:avLst/>
                </a:prstGeom>
                <a:blipFill>
                  <a:blip r:embed="rId5"/>
                  <a:stretch>
                    <a:fillRect l="-7895"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463B8CF-A829-2045-8B1A-85F79FCF1000}"/>
                </a:ext>
              </a:extLst>
            </p:cNvPr>
            <p:cNvCxnSpPr>
              <a:cxnSpLocks/>
              <a:stCxn id="6" idx="6"/>
              <a:endCxn id="12" idx="3"/>
            </p:cNvCxnSpPr>
            <p:nvPr/>
          </p:nvCxnSpPr>
          <p:spPr>
            <a:xfrm flipV="1">
              <a:off x="2638318" y="2860773"/>
              <a:ext cx="1143656" cy="18458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A749A0F-5BC0-114B-A0BB-6249559AF04D}"/>
                </a:ext>
              </a:extLst>
            </p:cNvPr>
            <p:cNvCxnSpPr>
              <a:cxnSpLocks/>
              <a:stCxn id="7" idx="5"/>
              <a:endCxn id="12" idx="0"/>
            </p:cNvCxnSpPr>
            <p:nvPr/>
          </p:nvCxnSpPr>
          <p:spPr>
            <a:xfrm>
              <a:off x="3620450" y="2201954"/>
              <a:ext cx="322205" cy="27090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A935601-2D26-5340-8868-C4D6415EA099}"/>
                </a:ext>
              </a:extLst>
            </p:cNvPr>
            <p:cNvCxnSpPr>
              <a:cxnSpLocks/>
              <a:stCxn id="6" idx="6"/>
              <a:endCxn id="23" idx="2"/>
            </p:cNvCxnSpPr>
            <p:nvPr/>
          </p:nvCxnSpPr>
          <p:spPr>
            <a:xfrm flipV="1">
              <a:off x="2638318" y="3881279"/>
              <a:ext cx="2291246" cy="82529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9318F4E-FF2B-E641-AB1F-3778D6C76B59}"/>
                </a:ext>
              </a:extLst>
            </p:cNvPr>
            <p:cNvGrpSpPr/>
            <p:nvPr/>
          </p:nvGrpSpPr>
          <p:grpSpPr>
            <a:xfrm>
              <a:off x="4651748" y="3292485"/>
              <a:ext cx="379022" cy="74222"/>
              <a:chOff x="6021779" y="3335563"/>
              <a:chExt cx="379022" cy="74222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219584C9-C7D9-0F41-90D3-24AA26B96398}"/>
                  </a:ext>
                </a:extLst>
              </p:cNvPr>
              <p:cNvSpPr/>
              <p:nvPr/>
            </p:nvSpPr>
            <p:spPr>
              <a:xfrm flipH="1">
                <a:off x="6021779" y="3335563"/>
                <a:ext cx="74222" cy="74222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84269768-7D60-5B48-B3F8-D79EEAACE6AA}"/>
                  </a:ext>
                </a:extLst>
              </p:cNvPr>
              <p:cNvSpPr/>
              <p:nvPr/>
            </p:nvSpPr>
            <p:spPr>
              <a:xfrm flipH="1">
                <a:off x="6174179" y="3335563"/>
                <a:ext cx="74222" cy="74222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096E37D8-D116-4E45-B51B-276628D38D84}"/>
                  </a:ext>
                </a:extLst>
              </p:cNvPr>
              <p:cNvSpPr/>
              <p:nvPr/>
            </p:nvSpPr>
            <p:spPr>
              <a:xfrm flipH="1">
                <a:off x="6326579" y="3335563"/>
                <a:ext cx="74222" cy="74222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0" dirty="0">
                  <a:solidFill>
                    <a:schemeClr val="accent5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691B12B9-A2D3-5547-8197-83200021BFF3}"/>
                    </a:ext>
                  </a:extLst>
                </p:cNvPr>
                <p:cNvSpPr/>
                <p:nvPr/>
              </p:nvSpPr>
              <p:spPr>
                <a:xfrm>
                  <a:off x="5328601" y="4473541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altLang="zh-CN" sz="1400" b="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691B12B9-A2D3-5547-8197-83200021BF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8601" y="4473541"/>
                  <a:ext cx="454473" cy="45447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A2B68653-506A-AB4B-8B69-B4EF3DD7CCCD}"/>
                    </a:ext>
                  </a:extLst>
                </p:cNvPr>
                <p:cNvSpPr/>
                <p:nvPr/>
              </p:nvSpPr>
              <p:spPr>
                <a:xfrm>
                  <a:off x="4929564" y="3654042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CN" sz="14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sz="14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</m:sSup>
                          </m:sub>
                        </m:sSub>
                      </m:oMath>
                    </m:oMathPara>
                  </a14:m>
                  <a:endParaRPr lang="en-US" altLang="zh-CN" sz="1400" b="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A2B68653-506A-AB4B-8B69-B4EF3DD7CC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9564" y="3654042"/>
                  <a:ext cx="454473" cy="45447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6FA0BF7-2187-D34F-83B8-A8107064C917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>
              <a:off x="4567667" y="3608483"/>
              <a:ext cx="361897" cy="2727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33C6D97-FAF4-2641-B960-CADC3050EA2A}"/>
                </a:ext>
              </a:extLst>
            </p:cNvPr>
            <p:cNvCxnSpPr>
              <a:cxnSpLocks/>
              <a:stCxn id="23" idx="5"/>
              <a:endCxn id="22" idx="0"/>
            </p:cNvCxnSpPr>
            <p:nvPr/>
          </p:nvCxnSpPr>
          <p:spPr>
            <a:xfrm>
              <a:off x="5317481" y="4041959"/>
              <a:ext cx="238357" cy="4315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921F137-22C5-5B49-8FE9-3D5343B0AD0D}"/>
                </a:ext>
              </a:extLst>
            </p:cNvPr>
            <p:cNvCxnSpPr>
              <a:cxnSpLocks/>
              <a:stCxn id="6" idx="6"/>
              <a:endCxn id="22" idx="2"/>
            </p:cNvCxnSpPr>
            <p:nvPr/>
          </p:nvCxnSpPr>
          <p:spPr>
            <a:xfrm flipV="1">
              <a:off x="2638318" y="4700778"/>
              <a:ext cx="2690283" cy="579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8D9E6D8-471F-1D41-AF3E-4908BB7E1A75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>
              <a:off x="2311167" y="1607740"/>
              <a:ext cx="921366" cy="43353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20CB2F79-7718-094A-A946-60A15653901E}"/>
                </a:ext>
              </a:extLst>
            </p:cNvPr>
            <p:cNvCxnSpPr>
              <a:cxnSpLocks/>
              <a:stCxn id="12" idx="5"/>
            </p:cNvCxnSpPr>
            <p:nvPr/>
          </p:nvCxnSpPr>
          <p:spPr>
            <a:xfrm>
              <a:off x="4103335" y="2860773"/>
              <a:ext cx="453889" cy="34028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DDBC7716-04AA-224D-BE3F-4891D6C2F63D}"/>
                    </a:ext>
                  </a:extLst>
                </p:cNvPr>
                <p:cNvSpPr/>
                <p:nvPr/>
              </p:nvSpPr>
              <p:spPr>
                <a:xfrm>
                  <a:off x="4438216" y="2155027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altLang="zh-CN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DDBC7716-04AA-224D-BE3F-4891D6C2F6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8216" y="2155027"/>
                  <a:ext cx="454473" cy="454473"/>
                </a:xfrm>
                <a:prstGeom prst="ellipse">
                  <a:avLst/>
                </a:prstGeom>
                <a:blipFill>
                  <a:blip r:embed="rId8"/>
                  <a:stretch>
                    <a:fillRect l="-7895"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99FEDFA-BC0F-D443-A90B-F13F465D36DD}"/>
                </a:ext>
              </a:extLst>
            </p:cNvPr>
            <p:cNvCxnSpPr>
              <a:cxnSpLocks/>
              <a:endCxn id="75" idx="1"/>
            </p:cNvCxnSpPr>
            <p:nvPr/>
          </p:nvCxnSpPr>
          <p:spPr>
            <a:xfrm>
              <a:off x="3687006" y="2041274"/>
              <a:ext cx="817766" cy="18030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32ED76AB-54B0-A343-9B4C-9B1F85782C15}"/>
                </a:ext>
              </a:extLst>
            </p:cNvPr>
            <p:cNvCxnSpPr>
              <a:cxnSpLocks/>
              <a:stCxn id="12" idx="7"/>
              <a:endCxn id="75" idx="2"/>
            </p:cNvCxnSpPr>
            <p:nvPr/>
          </p:nvCxnSpPr>
          <p:spPr>
            <a:xfrm flipV="1">
              <a:off x="4103335" y="2382264"/>
              <a:ext cx="334881" cy="1571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52E85883-876B-A845-9FC3-31CC3579C799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4888475" y="3519318"/>
              <a:ext cx="107645" cy="20128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DFE1E1D9-068B-FB43-99E0-ED6414A43611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 flipH="1">
              <a:off x="5156801" y="3484076"/>
              <a:ext cx="18570" cy="1699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7D86D7D-65D0-2947-8744-5DA66C862B57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>
              <a:off x="2638318" y="2302227"/>
              <a:ext cx="1077100" cy="3978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3440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CF711BB-EF9B-CF42-9A07-C67C505C00E8}"/>
              </a:ext>
            </a:extLst>
          </p:cNvPr>
          <p:cNvGrpSpPr/>
          <p:nvPr/>
        </p:nvGrpSpPr>
        <p:grpSpPr>
          <a:xfrm>
            <a:off x="2183845" y="1222313"/>
            <a:ext cx="4841504" cy="3711500"/>
            <a:chOff x="2183845" y="1222313"/>
            <a:chExt cx="4841504" cy="37115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FAEA6894-1F74-0F41-8A76-74A16A90A1C8}"/>
                    </a:ext>
                  </a:extLst>
                </p:cNvPr>
                <p:cNvSpPr/>
                <p:nvPr/>
              </p:nvSpPr>
              <p:spPr>
                <a:xfrm>
                  <a:off x="3823063" y="1288869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FAEA6894-1F74-0F41-8A76-74A16A90A1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3063" y="1288869"/>
                  <a:ext cx="454473" cy="45447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73D3D661-7C35-C94E-8ACA-88D48043AF03}"/>
                    </a:ext>
                  </a:extLst>
                </p:cNvPr>
                <p:cNvSpPr/>
                <p:nvPr/>
              </p:nvSpPr>
              <p:spPr>
                <a:xfrm>
                  <a:off x="2183845" y="4479340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73D3D661-7C35-C94E-8ACA-88D48043AF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3845" y="4479340"/>
                  <a:ext cx="454473" cy="45447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647B7BEE-5356-5E4A-B185-F53A2F969C2C}"/>
                    </a:ext>
                  </a:extLst>
                </p:cNvPr>
                <p:cNvSpPr/>
                <p:nvPr/>
              </p:nvSpPr>
              <p:spPr>
                <a:xfrm>
                  <a:off x="3105211" y="2654773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647B7BEE-5356-5E4A-B185-F53A2F969C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5211" y="2654773"/>
                  <a:ext cx="454473" cy="45447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D94365C-9BA6-6B44-A0BD-9941CF89C00F}"/>
                </a:ext>
              </a:extLst>
            </p:cNvPr>
            <p:cNvCxnSpPr>
              <a:cxnSpLocks/>
              <a:stCxn id="5" idx="7"/>
              <a:endCxn id="6" idx="3"/>
            </p:cNvCxnSpPr>
            <p:nvPr/>
          </p:nvCxnSpPr>
          <p:spPr>
            <a:xfrm flipV="1">
              <a:off x="2571762" y="3042690"/>
              <a:ext cx="600005" cy="15032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0066B8D-17AB-5049-BFB1-6BE85A3D72EB}"/>
                </a:ext>
              </a:extLst>
            </p:cNvPr>
            <p:cNvCxnSpPr>
              <a:cxnSpLocks/>
              <a:stCxn id="6" idx="7"/>
              <a:endCxn id="4" idx="4"/>
            </p:cNvCxnSpPr>
            <p:nvPr/>
          </p:nvCxnSpPr>
          <p:spPr>
            <a:xfrm flipV="1">
              <a:off x="3493128" y="1743342"/>
              <a:ext cx="557172" cy="97798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>
              <a:extLst>
                <a:ext uri="{FF2B5EF4-FFF2-40B4-BE49-F238E27FC236}">
                  <a16:creationId xmlns:a16="http://schemas.microsoft.com/office/drawing/2014/main" id="{C054D977-C6C4-8347-9A87-07A9CB089A40}"/>
                </a:ext>
              </a:extLst>
            </p:cNvPr>
            <p:cNvCxnSpPr>
              <a:cxnSpLocks/>
              <a:stCxn id="5" idx="0"/>
              <a:endCxn id="4" idx="2"/>
            </p:cNvCxnSpPr>
            <p:nvPr/>
          </p:nvCxnSpPr>
          <p:spPr>
            <a:xfrm rot="5400000" flipH="1" flipV="1">
              <a:off x="1635455" y="2291733"/>
              <a:ext cx="2963234" cy="1411981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5BFA04BF-6BF0-6C45-88DC-3A33213B7857}"/>
                    </a:ext>
                  </a:extLst>
                </p:cNvPr>
                <p:cNvSpPr/>
                <p:nvPr/>
              </p:nvSpPr>
              <p:spPr>
                <a:xfrm>
                  <a:off x="4210980" y="4473543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altLang="zh-CN" sz="1400" b="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5BFA04BF-6BF0-6C45-88DC-3A33213B78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0980" y="4473543"/>
                  <a:ext cx="454473" cy="45447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F10ECEA-E940-6C42-8E6D-97E12C09B363}"/>
                    </a:ext>
                  </a:extLst>
                </p:cNvPr>
                <p:cNvSpPr/>
                <p:nvPr/>
              </p:nvSpPr>
              <p:spPr>
                <a:xfrm>
                  <a:off x="3823063" y="3429000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F10ECEA-E940-6C42-8E6D-97E12C09B3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3063" y="3429000"/>
                  <a:ext cx="454473" cy="45447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9D4C059-1EEB-EF4F-9421-4F5BB792AA4C}"/>
                </a:ext>
              </a:extLst>
            </p:cNvPr>
            <p:cNvCxnSpPr>
              <a:cxnSpLocks/>
              <a:stCxn id="5" idx="6"/>
              <a:endCxn id="19" idx="3"/>
            </p:cNvCxnSpPr>
            <p:nvPr/>
          </p:nvCxnSpPr>
          <p:spPr>
            <a:xfrm flipV="1">
              <a:off x="2638318" y="3816917"/>
              <a:ext cx="1251301" cy="8896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6723404-B2EF-0746-9156-06C4D0DF6A5C}"/>
                </a:ext>
              </a:extLst>
            </p:cNvPr>
            <p:cNvCxnSpPr>
              <a:cxnSpLocks/>
              <a:stCxn id="4" idx="4"/>
              <a:endCxn id="19" idx="0"/>
            </p:cNvCxnSpPr>
            <p:nvPr/>
          </p:nvCxnSpPr>
          <p:spPr>
            <a:xfrm>
              <a:off x="4050300" y="1743342"/>
              <a:ext cx="0" cy="168565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28F148E-6D46-4242-B243-7C9E6F00BE06}"/>
                </a:ext>
              </a:extLst>
            </p:cNvPr>
            <p:cNvCxnSpPr>
              <a:cxnSpLocks/>
              <a:stCxn id="19" idx="5"/>
              <a:endCxn id="18" idx="0"/>
            </p:cNvCxnSpPr>
            <p:nvPr/>
          </p:nvCxnSpPr>
          <p:spPr>
            <a:xfrm>
              <a:off x="4210980" y="3816917"/>
              <a:ext cx="227237" cy="6566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5BAA28F-3520-6946-A454-D709931A6440}"/>
                </a:ext>
              </a:extLst>
            </p:cNvPr>
            <p:cNvCxnSpPr>
              <a:cxnSpLocks/>
              <a:stCxn id="5" idx="6"/>
              <a:endCxn id="18" idx="2"/>
            </p:cNvCxnSpPr>
            <p:nvPr/>
          </p:nvCxnSpPr>
          <p:spPr>
            <a:xfrm flipV="1">
              <a:off x="2638318" y="4700780"/>
              <a:ext cx="1572662" cy="57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B815500-E2CF-364E-99D8-DC88C00E7916}"/>
                </a:ext>
              </a:extLst>
            </p:cNvPr>
            <p:cNvGrpSpPr/>
            <p:nvPr/>
          </p:nvGrpSpPr>
          <p:grpSpPr>
            <a:xfrm>
              <a:off x="6646327" y="4663665"/>
              <a:ext cx="379022" cy="74222"/>
              <a:chOff x="6021779" y="3335563"/>
              <a:chExt cx="379022" cy="74222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75D58A1-C152-BD4C-B5E3-081CF391C07A}"/>
                  </a:ext>
                </a:extLst>
              </p:cNvPr>
              <p:cNvSpPr/>
              <p:nvPr/>
            </p:nvSpPr>
            <p:spPr>
              <a:xfrm flipH="1">
                <a:off x="6021779" y="3335563"/>
                <a:ext cx="74222" cy="74222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0989925D-B3D8-4A4B-808D-88E7B72B3112}"/>
                  </a:ext>
                </a:extLst>
              </p:cNvPr>
              <p:cNvSpPr/>
              <p:nvPr/>
            </p:nvSpPr>
            <p:spPr>
              <a:xfrm flipH="1">
                <a:off x="6174179" y="3335563"/>
                <a:ext cx="74222" cy="74222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F07E7B7F-8FA0-9B45-9A72-F38C3165ABAD}"/>
                  </a:ext>
                </a:extLst>
              </p:cNvPr>
              <p:cNvSpPr/>
              <p:nvPr/>
            </p:nvSpPr>
            <p:spPr>
              <a:xfrm flipH="1">
                <a:off x="6326579" y="3335563"/>
                <a:ext cx="74222" cy="74222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0" dirty="0">
                  <a:solidFill>
                    <a:schemeClr val="accent5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1C0341B-37F9-734F-944D-92EA964B7D4D}"/>
                    </a:ext>
                  </a:extLst>
                </p:cNvPr>
                <p:cNvSpPr/>
                <p:nvPr/>
              </p:nvSpPr>
              <p:spPr>
                <a:xfrm>
                  <a:off x="5960036" y="4473541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en-US" altLang="zh-CN" sz="1400" b="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1C0341B-37F9-734F-944D-92EA964B7D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0036" y="4473541"/>
                  <a:ext cx="454473" cy="45447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1D4428A9-9ABE-F64D-BE2F-2381349D8B6E}"/>
                    </a:ext>
                  </a:extLst>
                </p:cNvPr>
                <p:cNvSpPr/>
                <p:nvPr/>
              </p:nvSpPr>
              <p:spPr>
                <a:xfrm>
                  <a:off x="4836346" y="2665243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altLang="zh-CN" sz="1400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zh-CN" sz="1400" b="1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1D4428A9-9ABE-F64D-BE2F-2381349D8B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6346" y="2665243"/>
                  <a:ext cx="454473" cy="454473"/>
                </a:xfrm>
                <a:prstGeom prst="ellipse">
                  <a:avLst/>
                </a:prstGeom>
                <a:blipFill>
                  <a:blip r:embed="rId8"/>
                  <a:stretch>
                    <a:fillRect l="-7692"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8EB397DF-9290-6447-B085-016C843CB0DD}"/>
                </a:ext>
              </a:extLst>
            </p:cNvPr>
            <p:cNvCxnSpPr>
              <a:cxnSpLocks/>
              <a:stCxn id="18" idx="6"/>
              <a:endCxn id="83" idx="3"/>
            </p:cNvCxnSpPr>
            <p:nvPr/>
          </p:nvCxnSpPr>
          <p:spPr>
            <a:xfrm flipV="1">
              <a:off x="4665453" y="3053160"/>
              <a:ext cx="237449" cy="164762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8EDC9460-5EBA-B340-A896-5A1F636E40EF}"/>
                </a:ext>
              </a:extLst>
            </p:cNvPr>
            <p:cNvCxnSpPr>
              <a:cxnSpLocks/>
              <a:stCxn id="18" idx="6"/>
              <a:endCxn id="82" idx="2"/>
            </p:cNvCxnSpPr>
            <p:nvPr/>
          </p:nvCxnSpPr>
          <p:spPr>
            <a:xfrm flipV="1">
              <a:off x="4665453" y="4700778"/>
              <a:ext cx="1294583" cy="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3287DC75-C3DD-C646-87AC-5A76DB2B75E8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>
              <a:off x="2377078" y="1743342"/>
              <a:ext cx="728133" cy="113866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657E8AE8-8560-474D-9171-D2121D3DC401}"/>
                </a:ext>
              </a:extLst>
            </p:cNvPr>
            <p:cNvCxnSpPr>
              <a:cxnSpLocks/>
              <a:stCxn id="4" idx="5"/>
              <a:endCxn id="83" idx="2"/>
            </p:cNvCxnSpPr>
            <p:nvPr/>
          </p:nvCxnSpPr>
          <p:spPr>
            <a:xfrm>
              <a:off x="4210980" y="1676786"/>
              <a:ext cx="625366" cy="121569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76A358CC-036E-054A-A05B-5B061CFE5D83}"/>
                    </a:ext>
                  </a:extLst>
                </p:cNvPr>
                <p:cNvSpPr/>
                <p:nvPr/>
              </p:nvSpPr>
              <p:spPr>
                <a:xfrm>
                  <a:off x="5555736" y="1222313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zh-CN" sz="1400" b="1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76A358CC-036E-054A-A05B-5B061CFE5D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5736" y="1222313"/>
                  <a:ext cx="454473" cy="454473"/>
                </a:xfrm>
                <a:prstGeom prst="ellipse">
                  <a:avLst/>
                </a:prstGeom>
                <a:blipFill>
                  <a:blip r:embed="rId9"/>
                  <a:stretch>
                    <a:fillRect l="-2564"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B786638-2123-B644-B520-9FD49F7F6EA9}"/>
                </a:ext>
              </a:extLst>
            </p:cNvPr>
            <p:cNvCxnSpPr>
              <a:cxnSpLocks/>
              <a:stCxn id="83" idx="7"/>
              <a:endCxn id="58" idx="4"/>
            </p:cNvCxnSpPr>
            <p:nvPr/>
          </p:nvCxnSpPr>
          <p:spPr>
            <a:xfrm flipV="1">
              <a:off x="5224263" y="1676786"/>
              <a:ext cx="558710" cy="105501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FF4CAA2F-116E-9249-B103-B407AFF4FD3C}"/>
                    </a:ext>
                  </a:extLst>
                </p:cNvPr>
                <p:cNvSpPr/>
                <p:nvPr/>
              </p:nvSpPr>
              <p:spPr>
                <a:xfrm>
                  <a:off x="5555735" y="3428999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zh-CN" sz="1400" b="1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FF4CAA2F-116E-9249-B103-B407AFF4FD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5735" y="3428999"/>
                  <a:ext cx="454473" cy="454473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E2BA26A8-C9E6-A646-BE1E-8308A61C2FBC}"/>
                </a:ext>
              </a:extLst>
            </p:cNvPr>
            <p:cNvCxnSpPr>
              <a:cxnSpLocks/>
              <a:stCxn id="18" idx="6"/>
              <a:endCxn id="65" idx="3"/>
            </p:cNvCxnSpPr>
            <p:nvPr/>
          </p:nvCxnSpPr>
          <p:spPr>
            <a:xfrm flipV="1">
              <a:off x="4665453" y="3816916"/>
              <a:ext cx="956838" cy="88386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7BEBBE4F-8890-FD49-8D33-CEA660BE6D45}"/>
                </a:ext>
              </a:extLst>
            </p:cNvPr>
            <p:cNvCxnSpPr>
              <a:cxnSpLocks/>
              <a:stCxn id="58" idx="4"/>
              <a:endCxn id="65" idx="0"/>
            </p:cNvCxnSpPr>
            <p:nvPr/>
          </p:nvCxnSpPr>
          <p:spPr>
            <a:xfrm flipH="1">
              <a:off x="5782972" y="1676786"/>
              <a:ext cx="1" cy="175221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34807355-9E72-5B46-94AD-22ADC4F49CBD}"/>
                </a:ext>
              </a:extLst>
            </p:cNvPr>
            <p:cNvCxnSpPr>
              <a:cxnSpLocks/>
              <a:stCxn id="65" idx="5"/>
              <a:endCxn id="82" idx="0"/>
            </p:cNvCxnSpPr>
            <p:nvPr/>
          </p:nvCxnSpPr>
          <p:spPr>
            <a:xfrm>
              <a:off x="5943652" y="3816916"/>
              <a:ext cx="243621" cy="65662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>
              <a:extLst>
                <a:ext uri="{FF2B5EF4-FFF2-40B4-BE49-F238E27FC236}">
                  <a16:creationId xmlns:a16="http://schemas.microsoft.com/office/drawing/2014/main" id="{D5B05C3E-32AC-BF43-AE0D-7D28549F49EF}"/>
                </a:ext>
              </a:extLst>
            </p:cNvPr>
            <p:cNvCxnSpPr>
              <a:cxnSpLocks/>
              <a:stCxn id="18" idx="0"/>
              <a:endCxn id="58" idx="2"/>
            </p:cNvCxnSpPr>
            <p:nvPr/>
          </p:nvCxnSpPr>
          <p:spPr>
            <a:xfrm rot="5400000" flipH="1" flipV="1">
              <a:off x="3484980" y="2402788"/>
              <a:ext cx="3023993" cy="1117519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2201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08589FB-2F1D-AB4E-97F5-A4BCCE36F2AF}"/>
              </a:ext>
            </a:extLst>
          </p:cNvPr>
          <p:cNvGrpSpPr/>
          <p:nvPr/>
        </p:nvGrpSpPr>
        <p:grpSpPr>
          <a:xfrm>
            <a:off x="2063469" y="2586609"/>
            <a:ext cx="4961880" cy="2347204"/>
            <a:chOff x="2063469" y="2586609"/>
            <a:chExt cx="4961880" cy="23472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79824BB9-268E-BF40-B7D0-77777390C5DC}"/>
                    </a:ext>
                  </a:extLst>
                </p:cNvPr>
                <p:cNvSpPr/>
                <p:nvPr/>
              </p:nvSpPr>
              <p:spPr>
                <a:xfrm>
                  <a:off x="3058148" y="2586610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79824BB9-268E-BF40-B7D0-77777390C5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8148" y="2586610"/>
                  <a:ext cx="454473" cy="45447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EE053197-3686-9847-953D-E7C0F2720472}"/>
                    </a:ext>
                  </a:extLst>
                </p:cNvPr>
                <p:cNvSpPr/>
                <p:nvPr/>
              </p:nvSpPr>
              <p:spPr>
                <a:xfrm>
                  <a:off x="2183845" y="4479340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EE053197-3686-9847-953D-E7C0F27204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3845" y="4479340"/>
                  <a:ext cx="454473" cy="45447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C8892A6-6CFA-704F-97D4-539807C48B6C}"/>
                </a:ext>
              </a:extLst>
            </p:cNvPr>
            <p:cNvCxnSpPr>
              <a:cxnSpLocks/>
              <a:stCxn id="6" idx="7"/>
              <a:endCxn id="5" idx="4"/>
            </p:cNvCxnSpPr>
            <p:nvPr/>
          </p:nvCxnSpPr>
          <p:spPr>
            <a:xfrm flipV="1">
              <a:off x="2571762" y="3041083"/>
              <a:ext cx="713623" cy="150481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5C6944B6-F2DD-7442-B85A-8C51C99E2855}"/>
                    </a:ext>
                  </a:extLst>
                </p:cNvPr>
                <p:cNvSpPr/>
                <p:nvPr/>
              </p:nvSpPr>
              <p:spPr>
                <a:xfrm>
                  <a:off x="4210980" y="4473543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altLang="zh-CN" sz="1400" b="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5C6944B6-F2DD-7442-B85A-8C51C99E28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0980" y="4473543"/>
                  <a:ext cx="454473" cy="45447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08C5DFA7-E20F-EA4E-B3DF-97B72E0B68A0}"/>
                    </a:ext>
                  </a:extLst>
                </p:cNvPr>
                <p:cNvSpPr/>
                <p:nvPr/>
              </p:nvSpPr>
              <p:spPr>
                <a:xfrm>
                  <a:off x="3293798" y="3656235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08C5DFA7-E20F-EA4E-B3DF-97B72E0B68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3798" y="3656235"/>
                  <a:ext cx="454473" cy="45447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4720224-CA30-4A40-8020-EABD52D1C240}"/>
                </a:ext>
              </a:extLst>
            </p:cNvPr>
            <p:cNvCxnSpPr>
              <a:cxnSpLocks/>
              <a:stCxn id="6" idx="7"/>
              <a:endCxn id="12" idx="3"/>
            </p:cNvCxnSpPr>
            <p:nvPr/>
          </p:nvCxnSpPr>
          <p:spPr>
            <a:xfrm flipV="1">
              <a:off x="2571762" y="4044152"/>
              <a:ext cx="788592" cy="50174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FBADA88-8BCF-5948-BBC3-DEE6DA435D5F}"/>
                </a:ext>
              </a:extLst>
            </p:cNvPr>
            <p:cNvCxnSpPr>
              <a:cxnSpLocks/>
              <a:stCxn id="5" idx="4"/>
              <a:endCxn id="12" idx="0"/>
            </p:cNvCxnSpPr>
            <p:nvPr/>
          </p:nvCxnSpPr>
          <p:spPr>
            <a:xfrm>
              <a:off x="3285385" y="3041083"/>
              <a:ext cx="235650" cy="61515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5AC2260-5ABC-314C-99C9-37051B55EFA0}"/>
                </a:ext>
              </a:extLst>
            </p:cNvPr>
            <p:cNvCxnSpPr>
              <a:cxnSpLocks/>
              <a:stCxn id="12" idx="5"/>
              <a:endCxn id="11" idx="0"/>
            </p:cNvCxnSpPr>
            <p:nvPr/>
          </p:nvCxnSpPr>
          <p:spPr>
            <a:xfrm>
              <a:off x="3681715" y="4044152"/>
              <a:ext cx="756502" cy="4293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02790A4-D166-F54C-BAD1-C4464913C0D7}"/>
                </a:ext>
              </a:extLst>
            </p:cNvPr>
            <p:cNvCxnSpPr>
              <a:cxnSpLocks/>
              <a:stCxn id="6" idx="6"/>
              <a:endCxn id="11" idx="2"/>
            </p:cNvCxnSpPr>
            <p:nvPr/>
          </p:nvCxnSpPr>
          <p:spPr>
            <a:xfrm flipV="1">
              <a:off x="2638318" y="4700780"/>
              <a:ext cx="1572662" cy="57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3E3582E-9B29-7447-8CA5-3BD8D98A626A}"/>
                </a:ext>
              </a:extLst>
            </p:cNvPr>
            <p:cNvGrpSpPr/>
            <p:nvPr/>
          </p:nvGrpSpPr>
          <p:grpSpPr>
            <a:xfrm>
              <a:off x="6646327" y="4663665"/>
              <a:ext cx="379022" cy="74222"/>
              <a:chOff x="6021779" y="3335563"/>
              <a:chExt cx="379022" cy="74222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C306A37-828B-1949-8B24-399A91F4CE2B}"/>
                  </a:ext>
                </a:extLst>
              </p:cNvPr>
              <p:cNvSpPr/>
              <p:nvPr/>
            </p:nvSpPr>
            <p:spPr>
              <a:xfrm flipH="1">
                <a:off x="6021779" y="3335563"/>
                <a:ext cx="74222" cy="74222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165139CB-F159-9A46-968E-70326DCF0D08}"/>
                  </a:ext>
                </a:extLst>
              </p:cNvPr>
              <p:cNvSpPr/>
              <p:nvPr/>
            </p:nvSpPr>
            <p:spPr>
              <a:xfrm flipH="1">
                <a:off x="6174179" y="3335563"/>
                <a:ext cx="74222" cy="74222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D46ACAA-83F8-5243-9FFB-7413657927DE}"/>
                  </a:ext>
                </a:extLst>
              </p:cNvPr>
              <p:cNvSpPr/>
              <p:nvPr/>
            </p:nvSpPr>
            <p:spPr>
              <a:xfrm flipH="1">
                <a:off x="6326579" y="3335563"/>
                <a:ext cx="74222" cy="74222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0" dirty="0">
                  <a:solidFill>
                    <a:schemeClr val="accent5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BFE6F265-FE94-7745-AC4D-CA923F260BF5}"/>
                    </a:ext>
                  </a:extLst>
                </p:cNvPr>
                <p:cNvSpPr/>
                <p:nvPr/>
              </p:nvSpPr>
              <p:spPr>
                <a:xfrm>
                  <a:off x="5960036" y="4473541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en-US" altLang="zh-CN" sz="1400" b="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BFE6F265-FE94-7745-AC4D-CA923F260B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0036" y="4473541"/>
                  <a:ext cx="454473" cy="45447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B7BD2B0-9676-BC48-BA24-B33584017C65}"/>
                </a:ext>
              </a:extLst>
            </p:cNvPr>
            <p:cNvCxnSpPr>
              <a:cxnSpLocks/>
              <a:stCxn id="11" idx="0"/>
              <a:endCxn id="24" idx="4"/>
            </p:cNvCxnSpPr>
            <p:nvPr/>
          </p:nvCxnSpPr>
          <p:spPr>
            <a:xfrm flipV="1">
              <a:off x="4438217" y="3041082"/>
              <a:ext cx="705655" cy="14324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D8CFA45-3516-DD4E-94AD-4CB87D22DAF7}"/>
                </a:ext>
              </a:extLst>
            </p:cNvPr>
            <p:cNvCxnSpPr>
              <a:cxnSpLocks/>
              <a:stCxn id="11" idx="6"/>
              <a:endCxn id="18" idx="2"/>
            </p:cNvCxnSpPr>
            <p:nvPr/>
          </p:nvCxnSpPr>
          <p:spPr>
            <a:xfrm flipV="1">
              <a:off x="4665453" y="4700778"/>
              <a:ext cx="1294583" cy="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36E1E82-55F0-0240-9553-4A42B3D600AC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2063469" y="2813847"/>
              <a:ext cx="99467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B1B6446-9E9B-334D-83D3-53DD9EE3FD91}"/>
                </a:ext>
              </a:extLst>
            </p:cNvPr>
            <p:cNvCxnSpPr>
              <a:cxnSpLocks/>
              <a:stCxn id="5" idx="6"/>
              <a:endCxn id="24" idx="2"/>
            </p:cNvCxnSpPr>
            <p:nvPr/>
          </p:nvCxnSpPr>
          <p:spPr>
            <a:xfrm flipV="1">
              <a:off x="3512621" y="2813846"/>
              <a:ext cx="1404014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D91CA46C-5683-CD45-8FCA-6C3BF68EE615}"/>
                    </a:ext>
                  </a:extLst>
                </p:cNvPr>
                <p:cNvSpPr/>
                <p:nvPr/>
              </p:nvSpPr>
              <p:spPr>
                <a:xfrm>
                  <a:off x="4916635" y="2586609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zh-CN" sz="1400" b="1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D91CA46C-5683-CD45-8FCA-6C3BF68EE6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6635" y="2586609"/>
                  <a:ext cx="454473" cy="454473"/>
                </a:xfrm>
                <a:prstGeom prst="ellipse">
                  <a:avLst/>
                </a:prstGeom>
                <a:blipFill>
                  <a:blip r:embed="rId7"/>
                  <a:stretch>
                    <a:fillRect l="-2564"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E7979246-DBB5-E74E-B7E4-F132619E9D6F}"/>
                    </a:ext>
                  </a:extLst>
                </p:cNvPr>
                <p:cNvSpPr/>
                <p:nvPr/>
              </p:nvSpPr>
              <p:spPr>
                <a:xfrm>
                  <a:off x="5194719" y="3661413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zh-CN" sz="1400" b="1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E7979246-DBB5-E74E-B7E4-F132619E9D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4719" y="3661413"/>
                  <a:ext cx="454473" cy="45447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2CC6DF7-5D13-5747-9E10-A0E18D364F7F}"/>
                </a:ext>
              </a:extLst>
            </p:cNvPr>
            <p:cNvCxnSpPr>
              <a:cxnSpLocks/>
              <a:stCxn id="11" idx="0"/>
              <a:endCxn id="26" idx="3"/>
            </p:cNvCxnSpPr>
            <p:nvPr/>
          </p:nvCxnSpPr>
          <p:spPr>
            <a:xfrm flipV="1">
              <a:off x="4438217" y="4049330"/>
              <a:ext cx="823058" cy="42421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489C76C-B120-2640-9533-8D81794B8ED6}"/>
                </a:ext>
              </a:extLst>
            </p:cNvPr>
            <p:cNvCxnSpPr>
              <a:cxnSpLocks/>
              <a:stCxn id="24" idx="4"/>
              <a:endCxn id="26" idx="0"/>
            </p:cNvCxnSpPr>
            <p:nvPr/>
          </p:nvCxnSpPr>
          <p:spPr>
            <a:xfrm>
              <a:off x="5143872" y="3041082"/>
              <a:ext cx="278084" cy="62033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AFF1625-729F-EA44-9E55-4436159697D2}"/>
                </a:ext>
              </a:extLst>
            </p:cNvPr>
            <p:cNvCxnSpPr>
              <a:cxnSpLocks/>
              <a:stCxn id="26" idx="5"/>
              <a:endCxn id="18" idx="0"/>
            </p:cNvCxnSpPr>
            <p:nvPr/>
          </p:nvCxnSpPr>
          <p:spPr>
            <a:xfrm>
              <a:off x="5582636" y="4049330"/>
              <a:ext cx="604637" cy="42421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C0E7FEE-66FA-6A45-8FF4-518E6D4D617A}"/>
              </a:ext>
            </a:extLst>
          </p:cNvPr>
          <p:cNvGrpSpPr/>
          <p:nvPr/>
        </p:nvGrpSpPr>
        <p:grpSpPr>
          <a:xfrm>
            <a:off x="6320649" y="693878"/>
            <a:ext cx="4961880" cy="2347204"/>
            <a:chOff x="6320649" y="693878"/>
            <a:chExt cx="4961880" cy="23472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4A8F3714-45BD-744F-9A23-EFA9045CB29A}"/>
                    </a:ext>
                  </a:extLst>
                </p:cNvPr>
                <p:cNvSpPr/>
                <p:nvPr/>
              </p:nvSpPr>
              <p:spPr>
                <a:xfrm>
                  <a:off x="7315328" y="693879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4A8F3714-45BD-744F-9A23-EFA9045CB2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5328" y="693879"/>
                  <a:ext cx="454473" cy="45447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7EE12063-E310-DA43-A85F-7C7CCB93814D}"/>
                    </a:ext>
                  </a:extLst>
                </p:cNvPr>
                <p:cNvSpPr/>
                <p:nvPr/>
              </p:nvSpPr>
              <p:spPr>
                <a:xfrm>
                  <a:off x="6441025" y="2586609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7EE12063-E310-DA43-A85F-7C7CCB9381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1025" y="2586609"/>
                  <a:ext cx="454473" cy="454473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48E6C43-0EBE-FF4D-A550-16E65CE8E663}"/>
                </a:ext>
              </a:extLst>
            </p:cNvPr>
            <p:cNvCxnSpPr>
              <a:cxnSpLocks/>
              <a:stCxn id="35" idx="7"/>
              <a:endCxn id="34" idx="4"/>
            </p:cNvCxnSpPr>
            <p:nvPr/>
          </p:nvCxnSpPr>
          <p:spPr>
            <a:xfrm flipV="1">
              <a:off x="6828942" y="1148352"/>
              <a:ext cx="713623" cy="150481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B7B36573-8605-1A4E-9C82-AEEA75A8418D}"/>
                    </a:ext>
                  </a:extLst>
                </p:cNvPr>
                <p:cNvSpPr/>
                <p:nvPr/>
              </p:nvSpPr>
              <p:spPr>
                <a:xfrm>
                  <a:off x="8468160" y="2580812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altLang="zh-CN" sz="1400" b="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B7B36573-8605-1A4E-9C82-AEEA75A841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8160" y="2580812"/>
                  <a:ext cx="454473" cy="454473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34A444ED-2E75-3F43-80EF-D8BE24520786}"/>
                    </a:ext>
                  </a:extLst>
                </p:cNvPr>
                <p:cNvSpPr/>
                <p:nvPr/>
              </p:nvSpPr>
              <p:spPr>
                <a:xfrm>
                  <a:off x="7550978" y="1763504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34A444ED-2E75-3F43-80EF-D8BE245207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0978" y="1763504"/>
                  <a:ext cx="454473" cy="454473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890ECBF-7A69-3B4C-8B8D-C725A5383C16}"/>
                </a:ext>
              </a:extLst>
            </p:cNvPr>
            <p:cNvCxnSpPr>
              <a:cxnSpLocks/>
              <a:stCxn id="35" idx="7"/>
              <a:endCxn id="39" idx="3"/>
            </p:cNvCxnSpPr>
            <p:nvPr/>
          </p:nvCxnSpPr>
          <p:spPr>
            <a:xfrm flipV="1">
              <a:off x="6828942" y="2151421"/>
              <a:ext cx="788592" cy="50174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E2B5191-0D15-DF43-BC72-9C56267A795F}"/>
                </a:ext>
              </a:extLst>
            </p:cNvPr>
            <p:cNvCxnSpPr>
              <a:cxnSpLocks/>
              <a:stCxn id="34" idx="4"/>
              <a:endCxn id="39" idx="0"/>
            </p:cNvCxnSpPr>
            <p:nvPr/>
          </p:nvCxnSpPr>
          <p:spPr>
            <a:xfrm>
              <a:off x="7542565" y="1148352"/>
              <a:ext cx="235650" cy="61515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8D502B6-4E65-0744-8941-D5AE880A7C8E}"/>
                </a:ext>
              </a:extLst>
            </p:cNvPr>
            <p:cNvCxnSpPr>
              <a:cxnSpLocks/>
              <a:stCxn id="39" idx="5"/>
              <a:endCxn id="38" idx="0"/>
            </p:cNvCxnSpPr>
            <p:nvPr/>
          </p:nvCxnSpPr>
          <p:spPr>
            <a:xfrm>
              <a:off x="7938895" y="2151421"/>
              <a:ext cx="756502" cy="4293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5D3C73C-698D-A640-8DBB-DF2909204C8A}"/>
                </a:ext>
              </a:extLst>
            </p:cNvPr>
            <p:cNvCxnSpPr>
              <a:cxnSpLocks/>
              <a:stCxn id="35" idx="6"/>
              <a:endCxn id="38" idx="2"/>
            </p:cNvCxnSpPr>
            <p:nvPr/>
          </p:nvCxnSpPr>
          <p:spPr>
            <a:xfrm flipV="1">
              <a:off x="6895498" y="2808049"/>
              <a:ext cx="1572662" cy="57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15E6805-5186-B048-B2B4-41256E4E323D}"/>
                </a:ext>
              </a:extLst>
            </p:cNvPr>
            <p:cNvGrpSpPr/>
            <p:nvPr/>
          </p:nvGrpSpPr>
          <p:grpSpPr>
            <a:xfrm>
              <a:off x="10903507" y="2770934"/>
              <a:ext cx="379022" cy="74222"/>
              <a:chOff x="6021779" y="3335563"/>
              <a:chExt cx="379022" cy="74222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63B00FEC-7C5C-ED4C-B52F-8EBECDCC80D9}"/>
                  </a:ext>
                </a:extLst>
              </p:cNvPr>
              <p:cNvSpPr/>
              <p:nvPr/>
            </p:nvSpPr>
            <p:spPr>
              <a:xfrm flipH="1">
                <a:off x="6021779" y="3335563"/>
                <a:ext cx="74222" cy="74222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563F2619-9B9D-D34D-BADC-093B3E4B7ABE}"/>
                  </a:ext>
                </a:extLst>
              </p:cNvPr>
              <p:cNvSpPr/>
              <p:nvPr/>
            </p:nvSpPr>
            <p:spPr>
              <a:xfrm flipH="1">
                <a:off x="6174179" y="3335563"/>
                <a:ext cx="74222" cy="74222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B6EF54AE-21C4-A940-BA8D-F060496D426C}"/>
                  </a:ext>
                </a:extLst>
              </p:cNvPr>
              <p:cNvSpPr/>
              <p:nvPr/>
            </p:nvSpPr>
            <p:spPr>
              <a:xfrm flipH="1">
                <a:off x="6326579" y="3335563"/>
                <a:ext cx="74222" cy="74222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0" dirty="0">
                  <a:solidFill>
                    <a:schemeClr val="accent5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B3AF371B-7549-D04C-8A16-AB0DD2371E74}"/>
                    </a:ext>
                  </a:extLst>
                </p:cNvPr>
                <p:cNvSpPr/>
                <p:nvPr/>
              </p:nvSpPr>
              <p:spPr>
                <a:xfrm>
                  <a:off x="10217216" y="2580810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en-US" altLang="zh-CN" sz="1400" b="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B3AF371B-7549-D04C-8A16-AB0DD2371E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7216" y="2580810"/>
                  <a:ext cx="454473" cy="454473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C601B29-D112-1042-9C87-2AABD31B8DEF}"/>
                </a:ext>
              </a:extLst>
            </p:cNvPr>
            <p:cNvCxnSpPr>
              <a:cxnSpLocks/>
              <a:stCxn id="38" idx="0"/>
              <a:endCxn id="50" idx="4"/>
            </p:cNvCxnSpPr>
            <p:nvPr/>
          </p:nvCxnSpPr>
          <p:spPr>
            <a:xfrm flipV="1">
              <a:off x="8695397" y="1148351"/>
              <a:ext cx="705655" cy="14324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EAC9EFE-399F-184E-B9AD-276C221D36CA}"/>
                </a:ext>
              </a:extLst>
            </p:cNvPr>
            <p:cNvCxnSpPr>
              <a:cxnSpLocks/>
              <a:stCxn id="38" idx="6"/>
              <a:endCxn id="45" idx="2"/>
            </p:cNvCxnSpPr>
            <p:nvPr/>
          </p:nvCxnSpPr>
          <p:spPr>
            <a:xfrm flipV="1">
              <a:off x="8922633" y="2808047"/>
              <a:ext cx="1294583" cy="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65EE9F8-F8A0-644E-98E2-AF7649684DD6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>
              <a:off x="6320649" y="921116"/>
              <a:ext cx="99467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F5F127D-6123-4341-9E68-B30BBF582949}"/>
                </a:ext>
              </a:extLst>
            </p:cNvPr>
            <p:cNvCxnSpPr>
              <a:cxnSpLocks/>
              <a:stCxn id="34" idx="6"/>
              <a:endCxn id="50" idx="2"/>
            </p:cNvCxnSpPr>
            <p:nvPr/>
          </p:nvCxnSpPr>
          <p:spPr>
            <a:xfrm flipV="1">
              <a:off x="7769801" y="921115"/>
              <a:ext cx="1404014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EAD65D08-5A34-A749-9863-588E2BA78049}"/>
                    </a:ext>
                  </a:extLst>
                </p:cNvPr>
                <p:cNvSpPr/>
                <p:nvPr/>
              </p:nvSpPr>
              <p:spPr>
                <a:xfrm>
                  <a:off x="9173815" y="693878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zh-CN" sz="1400" b="1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EAD65D08-5A34-A749-9863-588E2BA780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3815" y="693878"/>
                  <a:ext cx="454473" cy="454473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93B6A38B-9060-374D-9CD4-B2671BB58803}"/>
                    </a:ext>
                  </a:extLst>
                </p:cNvPr>
                <p:cNvSpPr/>
                <p:nvPr/>
              </p:nvSpPr>
              <p:spPr>
                <a:xfrm>
                  <a:off x="9451899" y="1768682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zh-CN" sz="1400" b="1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93B6A38B-9060-374D-9CD4-B2671BB588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1899" y="1768682"/>
                  <a:ext cx="454473" cy="454473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3E75527-E17F-F949-A8ED-2877061CDA6F}"/>
                </a:ext>
              </a:extLst>
            </p:cNvPr>
            <p:cNvCxnSpPr>
              <a:cxnSpLocks/>
              <a:stCxn id="38" idx="0"/>
              <a:endCxn id="51" idx="3"/>
            </p:cNvCxnSpPr>
            <p:nvPr/>
          </p:nvCxnSpPr>
          <p:spPr>
            <a:xfrm flipV="1">
              <a:off x="8695397" y="2156599"/>
              <a:ext cx="823058" cy="42421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8B7F123-253C-244D-B99D-613FA10CE6FC}"/>
                </a:ext>
              </a:extLst>
            </p:cNvPr>
            <p:cNvCxnSpPr>
              <a:cxnSpLocks/>
              <a:stCxn id="50" idx="4"/>
              <a:endCxn id="51" idx="0"/>
            </p:cNvCxnSpPr>
            <p:nvPr/>
          </p:nvCxnSpPr>
          <p:spPr>
            <a:xfrm>
              <a:off x="9401052" y="1148351"/>
              <a:ext cx="278084" cy="62033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8750994-4F91-E247-AF24-0A967F420D6D}"/>
                </a:ext>
              </a:extLst>
            </p:cNvPr>
            <p:cNvCxnSpPr>
              <a:cxnSpLocks/>
              <a:stCxn id="51" idx="5"/>
              <a:endCxn id="45" idx="0"/>
            </p:cNvCxnSpPr>
            <p:nvPr/>
          </p:nvCxnSpPr>
          <p:spPr>
            <a:xfrm>
              <a:off x="9839816" y="2156599"/>
              <a:ext cx="604637" cy="42421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0635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>
            <a:extLst>
              <a:ext uri="{FF2B5EF4-FFF2-40B4-BE49-F238E27FC236}">
                <a16:creationId xmlns:a16="http://schemas.microsoft.com/office/drawing/2014/main" id="{F6DE8371-3985-BE4F-9BCA-4D233F46A2BA}"/>
              </a:ext>
            </a:extLst>
          </p:cNvPr>
          <p:cNvGrpSpPr/>
          <p:nvPr/>
        </p:nvGrpSpPr>
        <p:grpSpPr>
          <a:xfrm>
            <a:off x="1967886" y="1247687"/>
            <a:ext cx="7304415" cy="2763504"/>
            <a:chOff x="1967886" y="1247687"/>
            <a:chExt cx="7304415" cy="2763504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B80727AE-3C40-0B45-BE0B-64BB3B4C1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67886" y="1603225"/>
              <a:ext cx="4000857" cy="2407966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D368963-BDEA-874A-A3DB-65CDDE11E5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8301" y="1383792"/>
              <a:ext cx="0" cy="232500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672F41-3D87-2C41-9BFE-3A410E03382C}"/>
                </a:ext>
              </a:extLst>
            </p:cNvPr>
            <p:cNvSpPr txBox="1"/>
            <p:nvPr/>
          </p:nvSpPr>
          <p:spPr>
            <a:xfrm>
              <a:off x="2188301" y="1380105"/>
              <a:ext cx="8033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Price</a:t>
              </a:r>
              <a:endParaRPr lang="en-US" sz="1200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EE4F45-46AE-CA4F-8626-C47FE372D60B}"/>
                </a:ext>
              </a:extLst>
            </p:cNvPr>
            <p:cNvSpPr txBox="1"/>
            <p:nvPr/>
          </p:nvSpPr>
          <p:spPr>
            <a:xfrm>
              <a:off x="5128445" y="3376044"/>
              <a:ext cx="6198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Date</a:t>
              </a:r>
              <a:endParaRPr lang="en-US" sz="1200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A51070F-6BBE-E948-BAF8-7C5D447D8B2B}"/>
                </a:ext>
              </a:extLst>
            </p:cNvPr>
            <p:cNvSpPr txBox="1"/>
            <p:nvPr/>
          </p:nvSpPr>
          <p:spPr>
            <a:xfrm>
              <a:off x="2462784" y="3376044"/>
              <a:ext cx="249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2D6FFF"/>
                  </a:solidFill>
                </a:rPr>
                <a:t>A</a:t>
              </a:r>
              <a:endParaRPr lang="en-US" b="1" dirty="0">
                <a:solidFill>
                  <a:srgbClr val="2D6FFF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F8B0FD4-469C-9041-A73C-74EFFB0939B1}"/>
                </a:ext>
              </a:extLst>
            </p:cNvPr>
            <p:cNvSpPr txBox="1"/>
            <p:nvPr/>
          </p:nvSpPr>
          <p:spPr>
            <a:xfrm>
              <a:off x="3344996" y="3376044"/>
              <a:ext cx="249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ED321F"/>
                  </a:solidFill>
                </a:rPr>
                <a:t>B</a:t>
              </a:r>
              <a:endParaRPr lang="en-US" b="1" dirty="0">
                <a:solidFill>
                  <a:srgbClr val="ED321F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29A0E48-E596-B640-8308-4B2D0C8B4B2C}"/>
                </a:ext>
              </a:extLst>
            </p:cNvPr>
            <p:cNvSpPr txBox="1"/>
            <p:nvPr/>
          </p:nvSpPr>
          <p:spPr>
            <a:xfrm>
              <a:off x="4102240" y="3376044"/>
              <a:ext cx="249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5FBA45"/>
                  </a:solidFill>
                </a:rPr>
                <a:t>C</a:t>
              </a:r>
              <a:endParaRPr lang="en-US" b="1" dirty="0">
                <a:solidFill>
                  <a:srgbClr val="5FBA45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1D84C49-70E6-D544-B80B-FB09EE890D75}"/>
                </a:ext>
              </a:extLst>
            </p:cNvPr>
            <p:cNvSpPr txBox="1"/>
            <p:nvPr/>
          </p:nvSpPr>
          <p:spPr>
            <a:xfrm>
              <a:off x="4825967" y="3376044"/>
              <a:ext cx="249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A400C8"/>
                  </a:solidFill>
                </a:rPr>
                <a:t>D</a:t>
              </a:r>
              <a:endParaRPr lang="en-US" b="1" dirty="0">
                <a:solidFill>
                  <a:srgbClr val="A400C8"/>
                </a:solidFill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D132B9D-EE33-E245-8CB8-45543965E71E}"/>
                </a:ext>
              </a:extLst>
            </p:cNvPr>
            <p:cNvSpPr/>
            <p:nvPr/>
          </p:nvSpPr>
          <p:spPr>
            <a:xfrm flipH="1">
              <a:off x="2649575" y="2738010"/>
              <a:ext cx="94104" cy="94104"/>
            </a:xfrm>
            <a:prstGeom prst="ellipse">
              <a:avLst/>
            </a:prstGeom>
            <a:solidFill>
              <a:srgbClr val="2D6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FCFF204-B314-C347-8EEE-A4058BB92253}"/>
                </a:ext>
              </a:extLst>
            </p:cNvPr>
            <p:cNvSpPr/>
            <p:nvPr/>
          </p:nvSpPr>
          <p:spPr>
            <a:xfrm flipH="1">
              <a:off x="3190123" y="2738010"/>
              <a:ext cx="94104" cy="94104"/>
            </a:xfrm>
            <a:prstGeom prst="ellipse">
              <a:avLst/>
            </a:prstGeom>
            <a:solidFill>
              <a:srgbClr val="ED321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FE64990-3B52-F645-841C-75CBA02B7F76}"/>
                </a:ext>
              </a:extLst>
            </p:cNvPr>
            <p:cNvSpPr/>
            <p:nvPr/>
          </p:nvSpPr>
          <p:spPr>
            <a:xfrm flipH="1">
              <a:off x="4055188" y="2643906"/>
              <a:ext cx="94104" cy="94104"/>
            </a:xfrm>
            <a:prstGeom prst="ellipse">
              <a:avLst/>
            </a:prstGeom>
            <a:solidFill>
              <a:srgbClr val="5FBA4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35442EA-3103-1140-B8D1-232C952C43F6}"/>
                </a:ext>
              </a:extLst>
            </p:cNvPr>
            <p:cNvSpPr/>
            <p:nvPr/>
          </p:nvSpPr>
          <p:spPr>
            <a:xfrm flipH="1">
              <a:off x="4823429" y="2094443"/>
              <a:ext cx="94104" cy="94104"/>
            </a:xfrm>
            <a:prstGeom prst="ellipse">
              <a:avLst/>
            </a:prstGeom>
            <a:solidFill>
              <a:srgbClr val="A400C8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0991A26-E5D9-5F47-BCDB-4C1622CAF8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76454" y="1340157"/>
              <a:ext cx="0" cy="1171424"/>
            </a:xfrm>
            <a:prstGeom prst="straightConnector1">
              <a:avLst/>
            </a:prstGeom>
            <a:ln w="19050">
              <a:solidFill>
                <a:srgbClr val="5FBA4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3A20E05-8787-4E4E-9CAA-368526BE9EAF}"/>
                </a:ext>
              </a:extLst>
            </p:cNvPr>
            <p:cNvCxnSpPr>
              <a:cxnSpLocks/>
            </p:cNvCxnSpPr>
            <p:nvPr/>
          </p:nvCxnSpPr>
          <p:spPr>
            <a:xfrm>
              <a:off x="5871511" y="2505568"/>
              <a:ext cx="1541205" cy="0"/>
            </a:xfrm>
            <a:prstGeom prst="straightConnector1">
              <a:avLst/>
            </a:prstGeom>
            <a:ln w="19050">
              <a:solidFill>
                <a:srgbClr val="5FBA4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A34FA98-6EAB-2644-BEC5-8B37D418C0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6264" y="1340157"/>
              <a:ext cx="0" cy="1171424"/>
            </a:xfrm>
            <a:prstGeom prst="straightConnector1">
              <a:avLst/>
            </a:prstGeom>
            <a:ln w="19050">
              <a:solidFill>
                <a:srgbClr val="A400C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2129E7FD-EABD-9440-B9A2-90D30BD3C2CB}"/>
                </a:ext>
              </a:extLst>
            </p:cNvPr>
            <p:cNvCxnSpPr>
              <a:cxnSpLocks/>
            </p:cNvCxnSpPr>
            <p:nvPr/>
          </p:nvCxnSpPr>
          <p:spPr>
            <a:xfrm>
              <a:off x="7541321" y="2505568"/>
              <a:ext cx="1541205" cy="0"/>
            </a:xfrm>
            <a:prstGeom prst="straightConnector1">
              <a:avLst/>
            </a:prstGeom>
            <a:ln w="19050">
              <a:solidFill>
                <a:srgbClr val="A400C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819583B-3946-DA4C-B411-7B6F02B100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76454" y="2544160"/>
              <a:ext cx="0" cy="1171424"/>
            </a:xfrm>
            <a:prstGeom prst="straightConnector1">
              <a:avLst/>
            </a:prstGeom>
            <a:ln w="19050">
              <a:solidFill>
                <a:srgbClr val="2D6F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A2BF851-6128-E54F-815D-6C27CF486B5F}"/>
                </a:ext>
              </a:extLst>
            </p:cNvPr>
            <p:cNvCxnSpPr>
              <a:cxnSpLocks/>
            </p:cNvCxnSpPr>
            <p:nvPr/>
          </p:nvCxnSpPr>
          <p:spPr>
            <a:xfrm>
              <a:off x="5871511" y="3709571"/>
              <a:ext cx="1541205" cy="0"/>
            </a:xfrm>
            <a:prstGeom prst="straightConnector1">
              <a:avLst/>
            </a:prstGeom>
            <a:ln w="19050">
              <a:solidFill>
                <a:srgbClr val="2D6F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4154F72-B2E0-944E-899A-0A09DB6E8D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6264" y="2550173"/>
              <a:ext cx="0" cy="1171424"/>
            </a:xfrm>
            <a:prstGeom prst="straightConnector1">
              <a:avLst/>
            </a:prstGeom>
            <a:ln w="19050">
              <a:solidFill>
                <a:srgbClr val="ED321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D200C404-7F16-4349-BE5D-F9A2E56DD837}"/>
                </a:ext>
              </a:extLst>
            </p:cNvPr>
            <p:cNvCxnSpPr>
              <a:cxnSpLocks/>
            </p:cNvCxnSpPr>
            <p:nvPr/>
          </p:nvCxnSpPr>
          <p:spPr>
            <a:xfrm>
              <a:off x="7541321" y="3715584"/>
              <a:ext cx="1541205" cy="0"/>
            </a:xfrm>
            <a:prstGeom prst="straightConnector1">
              <a:avLst/>
            </a:prstGeom>
            <a:ln w="19050">
              <a:solidFill>
                <a:srgbClr val="ED321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CA31F95-ED16-024A-9F1F-CCA96E65968B}"/>
                </a:ext>
              </a:extLst>
            </p:cNvPr>
            <p:cNvSpPr txBox="1"/>
            <p:nvPr/>
          </p:nvSpPr>
          <p:spPr>
            <a:xfrm>
              <a:off x="5838808" y="1247687"/>
              <a:ext cx="8033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Price</a:t>
              </a:r>
              <a:endParaRPr lang="en-US" sz="1200" b="1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503197B-4F16-DD42-A8AF-47DF2D7FF578}"/>
                </a:ext>
              </a:extLst>
            </p:cNvPr>
            <p:cNvSpPr txBox="1"/>
            <p:nvPr/>
          </p:nvSpPr>
          <p:spPr>
            <a:xfrm>
              <a:off x="8612428" y="3437722"/>
              <a:ext cx="6598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Time</a:t>
              </a:r>
              <a:endParaRPr lang="en-US" sz="1200" b="1" dirty="0"/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39AF8BE2-80FD-6048-9A9B-8483B123D2E6}"/>
                </a:ext>
              </a:extLst>
            </p:cNvPr>
            <p:cNvGrpSpPr/>
            <p:nvPr/>
          </p:nvGrpSpPr>
          <p:grpSpPr>
            <a:xfrm>
              <a:off x="5952404" y="3053880"/>
              <a:ext cx="1327529" cy="528067"/>
              <a:chOff x="5790699" y="3093828"/>
              <a:chExt cx="1327529" cy="528067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3003391F-45D5-1343-AD55-3A7E9B77FE50}"/>
                  </a:ext>
                </a:extLst>
              </p:cNvPr>
              <p:cNvSpPr/>
              <p:nvPr/>
            </p:nvSpPr>
            <p:spPr>
              <a:xfrm>
                <a:off x="5790699" y="3376044"/>
                <a:ext cx="144454" cy="52956"/>
              </a:xfrm>
              <a:prstGeom prst="rect">
                <a:avLst/>
              </a:prstGeom>
              <a:solidFill>
                <a:srgbClr val="2D6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F76CC5B-68A4-5F46-80F1-C8BE2C379512}"/>
                  </a:ext>
                </a:extLst>
              </p:cNvPr>
              <p:cNvSpPr/>
              <p:nvPr/>
            </p:nvSpPr>
            <p:spPr>
              <a:xfrm>
                <a:off x="6099390" y="3093828"/>
                <a:ext cx="127225" cy="107352"/>
              </a:xfrm>
              <a:prstGeom prst="rect">
                <a:avLst/>
              </a:prstGeom>
              <a:solidFill>
                <a:srgbClr val="2D6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6058698-6180-9E45-B69E-D34134A9B69E}"/>
                  </a:ext>
                </a:extLst>
              </p:cNvPr>
              <p:cNvSpPr/>
              <p:nvPr/>
            </p:nvSpPr>
            <p:spPr>
              <a:xfrm>
                <a:off x="6390851" y="3514543"/>
                <a:ext cx="127225" cy="107352"/>
              </a:xfrm>
              <a:prstGeom prst="rect">
                <a:avLst/>
              </a:prstGeom>
              <a:solidFill>
                <a:srgbClr val="2D6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9B21049-5EB4-8E4E-86C3-5354939FB6CF}"/>
                  </a:ext>
                </a:extLst>
              </p:cNvPr>
              <p:cNvSpPr/>
              <p:nvPr/>
            </p:nvSpPr>
            <p:spPr>
              <a:xfrm>
                <a:off x="6682313" y="3201180"/>
                <a:ext cx="144454" cy="52956"/>
              </a:xfrm>
              <a:prstGeom prst="rect">
                <a:avLst/>
              </a:prstGeom>
              <a:solidFill>
                <a:srgbClr val="2D6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143B153D-287D-164A-B4D4-1E9C5AA9E7C9}"/>
                  </a:ext>
                </a:extLst>
              </p:cNvPr>
              <p:cNvSpPr/>
              <p:nvPr/>
            </p:nvSpPr>
            <p:spPr>
              <a:xfrm>
                <a:off x="6991003" y="3322368"/>
                <a:ext cx="127225" cy="107352"/>
              </a:xfrm>
              <a:prstGeom prst="rect">
                <a:avLst/>
              </a:prstGeom>
              <a:solidFill>
                <a:srgbClr val="2D6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8867D06-02FC-134A-A31A-220D41FF9823}"/>
                </a:ext>
              </a:extLst>
            </p:cNvPr>
            <p:cNvGrpSpPr/>
            <p:nvPr/>
          </p:nvGrpSpPr>
          <p:grpSpPr>
            <a:xfrm>
              <a:off x="5946816" y="1313860"/>
              <a:ext cx="1333115" cy="1080915"/>
              <a:chOff x="5790699" y="2677879"/>
              <a:chExt cx="1333115" cy="1080915"/>
            </a:xfrm>
            <a:solidFill>
              <a:srgbClr val="5FBA45"/>
            </a:solidFill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E0DFF58D-15EA-C840-AAA0-6D03080D84F0}"/>
                  </a:ext>
                </a:extLst>
              </p:cNvPr>
              <p:cNvSpPr/>
              <p:nvPr/>
            </p:nvSpPr>
            <p:spPr>
              <a:xfrm>
                <a:off x="5790699" y="3549068"/>
                <a:ext cx="144441" cy="2097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E76988E7-016E-C64C-B484-4508BDBADB89}"/>
                  </a:ext>
                </a:extLst>
              </p:cNvPr>
              <p:cNvSpPr/>
              <p:nvPr/>
            </p:nvSpPr>
            <p:spPr>
              <a:xfrm>
                <a:off x="6099391" y="3371168"/>
                <a:ext cx="107001" cy="2367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173F7000-45F1-7A42-BAAC-ADF2AB550841}"/>
                  </a:ext>
                </a:extLst>
              </p:cNvPr>
              <p:cNvSpPr/>
              <p:nvPr/>
            </p:nvSpPr>
            <p:spPr>
              <a:xfrm>
                <a:off x="6390851" y="3150386"/>
                <a:ext cx="107001" cy="3986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02CC8EEC-DA72-ED4B-A2EC-AA8C35BE1EF3}"/>
                  </a:ext>
                </a:extLst>
              </p:cNvPr>
              <p:cNvSpPr/>
              <p:nvPr/>
            </p:nvSpPr>
            <p:spPr>
              <a:xfrm>
                <a:off x="6682313" y="2745255"/>
                <a:ext cx="156958" cy="67325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92D017C-391B-F148-97FA-239815D4435F}"/>
                  </a:ext>
                </a:extLst>
              </p:cNvPr>
              <p:cNvSpPr/>
              <p:nvPr/>
            </p:nvSpPr>
            <p:spPr>
              <a:xfrm>
                <a:off x="6991003" y="2677879"/>
                <a:ext cx="132811" cy="32813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59628DF8-D7F8-9246-9017-9D08326567AB}"/>
                </a:ext>
              </a:extLst>
            </p:cNvPr>
            <p:cNvGrpSpPr/>
            <p:nvPr/>
          </p:nvGrpSpPr>
          <p:grpSpPr>
            <a:xfrm>
              <a:off x="7937924" y="2790763"/>
              <a:ext cx="727376" cy="707889"/>
              <a:chOff x="6099391" y="2830711"/>
              <a:chExt cx="727376" cy="707889"/>
            </a:xfrm>
            <a:solidFill>
              <a:srgbClr val="ED321F"/>
            </a:solidFill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5CDAFB4A-23DF-FA49-BD8C-8AFEB44350B3}"/>
                  </a:ext>
                </a:extLst>
              </p:cNvPr>
              <p:cNvSpPr/>
              <p:nvPr/>
            </p:nvSpPr>
            <p:spPr>
              <a:xfrm>
                <a:off x="6099391" y="2830711"/>
                <a:ext cx="127224" cy="3704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E9B348B-C591-6C4C-8622-38985A3883CA}"/>
                  </a:ext>
                </a:extLst>
              </p:cNvPr>
              <p:cNvSpPr/>
              <p:nvPr/>
            </p:nvSpPr>
            <p:spPr>
              <a:xfrm>
                <a:off x="6699557" y="3175833"/>
                <a:ext cx="127210" cy="36276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D5E5691F-10F7-8C4D-A907-9BE90C1B3238}"/>
                </a:ext>
              </a:extLst>
            </p:cNvPr>
            <p:cNvGrpSpPr/>
            <p:nvPr/>
          </p:nvGrpSpPr>
          <p:grpSpPr>
            <a:xfrm>
              <a:off x="7629232" y="1425295"/>
              <a:ext cx="1335805" cy="669148"/>
              <a:chOff x="5790699" y="2794190"/>
              <a:chExt cx="1335805" cy="669148"/>
            </a:xfrm>
            <a:solidFill>
              <a:srgbClr val="A400C8"/>
            </a:solidFill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94838180-D830-CD42-A0A0-BE0AB616B415}"/>
                  </a:ext>
                </a:extLst>
              </p:cNvPr>
              <p:cNvSpPr/>
              <p:nvPr/>
            </p:nvSpPr>
            <p:spPr>
              <a:xfrm>
                <a:off x="5790699" y="2794190"/>
                <a:ext cx="135503" cy="6348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0E4B5EF-DB08-E446-9F99-4A64750FA585}"/>
                  </a:ext>
                </a:extLst>
              </p:cNvPr>
              <p:cNvSpPr/>
              <p:nvPr/>
            </p:nvSpPr>
            <p:spPr>
              <a:xfrm>
                <a:off x="6099390" y="3093828"/>
                <a:ext cx="127225" cy="1073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5CC1DA4A-307F-364C-B622-3E5919379C94}"/>
                  </a:ext>
                </a:extLst>
              </p:cNvPr>
              <p:cNvSpPr/>
              <p:nvPr/>
            </p:nvSpPr>
            <p:spPr>
              <a:xfrm>
                <a:off x="6390851" y="3184033"/>
                <a:ext cx="127225" cy="1073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A406C7B6-D9A0-0541-A084-F5218BE6327F}"/>
                  </a:ext>
                </a:extLst>
              </p:cNvPr>
              <p:cNvSpPr/>
              <p:nvPr/>
            </p:nvSpPr>
            <p:spPr>
              <a:xfrm>
                <a:off x="6682313" y="3052458"/>
                <a:ext cx="144454" cy="5295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57DB3B7D-EB78-464D-8C81-9CCCFCFE712E}"/>
                  </a:ext>
                </a:extLst>
              </p:cNvPr>
              <p:cNvSpPr/>
              <p:nvPr/>
            </p:nvSpPr>
            <p:spPr>
              <a:xfrm>
                <a:off x="6991003" y="3322368"/>
                <a:ext cx="135501" cy="14097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BB4D6AC-E94C-564B-9F8D-1D2F7D0EFE55}"/>
                </a:ext>
              </a:extLst>
            </p:cNvPr>
            <p:cNvSpPr txBox="1"/>
            <p:nvPr/>
          </p:nvSpPr>
          <p:spPr>
            <a:xfrm>
              <a:off x="7106553" y="3428429"/>
              <a:ext cx="249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2D6FFF"/>
                  </a:solidFill>
                </a:rPr>
                <a:t>A</a:t>
              </a:r>
              <a:endParaRPr lang="en-US" b="1" dirty="0">
                <a:solidFill>
                  <a:srgbClr val="2D6FFF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E8AF375-8925-2246-9735-FF7B51102CBD}"/>
                </a:ext>
              </a:extLst>
            </p:cNvPr>
            <p:cNvSpPr txBox="1"/>
            <p:nvPr/>
          </p:nvSpPr>
          <p:spPr>
            <a:xfrm>
              <a:off x="7519040" y="3428429"/>
              <a:ext cx="249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ED321F"/>
                  </a:solidFill>
                </a:rPr>
                <a:t>B</a:t>
              </a:r>
              <a:endParaRPr lang="en-US" b="1" dirty="0">
                <a:solidFill>
                  <a:srgbClr val="ED321F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741808C-C69C-1E49-BEA5-DCFB7E07CBB8}"/>
                </a:ext>
              </a:extLst>
            </p:cNvPr>
            <p:cNvSpPr txBox="1"/>
            <p:nvPr/>
          </p:nvSpPr>
          <p:spPr>
            <a:xfrm>
              <a:off x="7106553" y="2210109"/>
              <a:ext cx="249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5FBA45"/>
                  </a:solidFill>
                </a:rPr>
                <a:t>C</a:t>
              </a:r>
              <a:endParaRPr lang="en-US" b="1" dirty="0">
                <a:solidFill>
                  <a:srgbClr val="5FBA45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AA13203-3AE8-3F4F-AFE3-947C499BE542}"/>
                </a:ext>
              </a:extLst>
            </p:cNvPr>
            <p:cNvSpPr txBox="1"/>
            <p:nvPr/>
          </p:nvSpPr>
          <p:spPr>
            <a:xfrm>
              <a:off x="7510369" y="2204764"/>
              <a:ext cx="249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A400C8"/>
                  </a:solidFill>
                </a:rPr>
                <a:t>D</a:t>
              </a:r>
              <a:endParaRPr lang="en-US" b="1" dirty="0">
                <a:solidFill>
                  <a:srgbClr val="A400C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9972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" name="Group 604">
            <a:extLst>
              <a:ext uri="{FF2B5EF4-FFF2-40B4-BE49-F238E27FC236}">
                <a16:creationId xmlns:a16="http://schemas.microsoft.com/office/drawing/2014/main" id="{73E2C72C-230B-9742-B683-2DEDEEFD9E89}"/>
              </a:ext>
            </a:extLst>
          </p:cNvPr>
          <p:cNvGrpSpPr/>
          <p:nvPr/>
        </p:nvGrpSpPr>
        <p:grpSpPr>
          <a:xfrm>
            <a:off x="-12653910" y="-2067493"/>
            <a:ext cx="41872446" cy="11892060"/>
            <a:chOff x="-12653910" y="-2067493"/>
            <a:chExt cx="41872446" cy="11892060"/>
          </a:xfrm>
        </p:grpSpPr>
        <p:grpSp>
          <p:nvGrpSpPr>
            <p:cNvPr id="531" name="Group 530">
              <a:extLst>
                <a:ext uri="{FF2B5EF4-FFF2-40B4-BE49-F238E27FC236}">
                  <a16:creationId xmlns:a16="http://schemas.microsoft.com/office/drawing/2014/main" id="{31ADCD1D-E626-C042-8E43-BDCBE7AC2B48}"/>
                </a:ext>
              </a:extLst>
            </p:cNvPr>
            <p:cNvGrpSpPr/>
            <p:nvPr/>
          </p:nvGrpSpPr>
          <p:grpSpPr>
            <a:xfrm>
              <a:off x="1826816" y="-2067493"/>
              <a:ext cx="13610573" cy="9809153"/>
              <a:chOff x="1826816" y="-2067493"/>
              <a:chExt cx="13610573" cy="9809153"/>
            </a:xfrm>
          </p:grpSpPr>
          <p:sp>
            <p:nvSpPr>
              <p:cNvPr id="439" name="Rounded Rectangle 438">
                <a:extLst>
                  <a:ext uri="{FF2B5EF4-FFF2-40B4-BE49-F238E27FC236}">
                    <a16:creationId xmlns:a16="http://schemas.microsoft.com/office/drawing/2014/main" id="{31BE9759-B6DD-3542-A19B-593AE8B2B097}"/>
                  </a:ext>
                </a:extLst>
              </p:cNvPr>
              <p:cNvSpPr/>
              <p:nvPr/>
            </p:nvSpPr>
            <p:spPr>
              <a:xfrm>
                <a:off x="3174264" y="-2067493"/>
                <a:ext cx="11531376" cy="8456813"/>
              </a:xfrm>
              <a:prstGeom prst="roundRect">
                <a:avLst>
                  <a:gd name="adj" fmla="val 2941"/>
                </a:avLst>
              </a:prstGeom>
              <a:solidFill>
                <a:schemeClr val="bg1"/>
              </a:solidFill>
              <a:ln w="127000">
                <a:solidFill>
                  <a:srgbClr val="2D6F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8" name="Rounded Rectangle 437">
                <a:extLst>
                  <a:ext uri="{FF2B5EF4-FFF2-40B4-BE49-F238E27FC236}">
                    <a16:creationId xmlns:a16="http://schemas.microsoft.com/office/drawing/2014/main" id="{5BC165EB-8503-8C45-878A-51876E986485}"/>
                  </a:ext>
                </a:extLst>
              </p:cNvPr>
              <p:cNvSpPr/>
              <p:nvPr/>
            </p:nvSpPr>
            <p:spPr>
              <a:xfrm>
                <a:off x="2507087" y="-1385303"/>
                <a:ext cx="11531376" cy="8456813"/>
              </a:xfrm>
              <a:prstGeom prst="roundRect">
                <a:avLst>
                  <a:gd name="adj" fmla="val 2941"/>
                </a:avLst>
              </a:prstGeom>
              <a:solidFill>
                <a:schemeClr val="bg1"/>
              </a:solidFill>
              <a:ln w="127000">
                <a:solidFill>
                  <a:srgbClr val="2D6F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3" name="Rounded Rectangle 432">
                <a:extLst>
                  <a:ext uri="{FF2B5EF4-FFF2-40B4-BE49-F238E27FC236}">
                    <a16:creationId xmlns:a16="http://schemas.microsoft.com/office/drawing/2014/main" id="{BC1DA77C-E08D-174C-A029-B14B51DC86CE}"/>
                  </a:ext>
                </a:extLst>
              </p:cNvPr>
              <p:cNvSpPr/>
              <p:nvPr/>
            </p:nvSpPr>
            <p:spPr>
              <a:xfrm>
                <a:off x="1826816" y="-715153"/>
                <a:ext cx="11531376" cy="8456813"/>
              </a:xfrm>
              <a:prstGeom prst="roundRect">
                <a:avLst>
                  <a:gd name="adj" fmla="val 2941"/>
                </a:avLst>
              </a:prstGeom>
              <a:solidFill>
                <a:schemeClr val="bg1"/>
              </a:solidFill>
              <a:ln w="127000">
                <a:solidFill>
                  <a:srgbClr val="2D6F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28" name="Group 327">
                <a:extLst>
                  <a:ext uri="{FF2B5EF4-FFF2-40B4-BE49-F238E27FC236}">
                    <a16:creationId xmlns:a16="http://schemas.microsoft.com/office/drawing/2014/main" id="{FBCEDD37-0786-9344-9262-903DDFD990A9}"/>
                  </a:ext>
                </a:extLst>
              </p:cNvPr>
              <p:cNvGrpSpPr/>
              <p:nvPr/>
            </p:nvGrpSpPr>
            <p:grpSpPr>
              <a:xfrm>
                <a:off x="2520418" y="-327351"/>
                <a:ext cx="4881982" cy="3360408"/>
                <a:chOff x="-2241835" y="1836657"/>
                <a:chExt cx="4881982" cy="3360408"/>
              </a:xfrm>
            </p:grpSpPr>
            <p:sp>
              <p:nvSpPr>
                <p:cNvPr id="329" name="Rounded Rectangle 328">
                  <a:extLst>
                    <a:ext uri="{FF2B5EF4-FFF2-40B4-BE49-F238E27FC236}">
                      <a16:creationId xmlns:a16="http://schemas.microsoft.com/office/drawing/2014/main" id="{107A4FED-F89A-7C40-B63B-C85B31E8BE63}"/>
                    </a:ext>
                  </a:extLst>
                </p:cNvPr>
                <p:cNvSpPr/>
                <p:nvPr/>
              </p:nvSpPr>
              <p:spPr>
                <a:xfrm>
                  <a:off x="-2241835" y="1836657"/>
                  <a:ext cx="4881982" cy="3360408"/>
                </a:xfrm>
                <a:prstGeom prst="roundRect">
                  <a:avLst/>
                </a:prstGeom>
                <a:solidFill>
                  <a:srgbClr val="DFE7FF"/>
                </a:solidFill>
                <a:ln w="127000">
                  <a:solidFill>
                    <a:srgbClr val="2D6FFF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330" name="Group 329">
                  <a:extLst>
                    <a:ext uri="{FF2B5EF4-FFF2-40B4-BE49-F238E27FC236}">
                      <a16:creationId xmlns:a16="http://schemas.microsoft.com/office/drawing/2014/main" id="{4DF64FDC-4E0F-C343-BB99-BBB3C95251E8}"/>
                    </a:ext>
                  </a:extLst>
                </p:cNvPr>
                <p:cNvGrpSpPr/>
                <p:nvPr/>
              </p:nvGrpSpPr>
              <p:grpSpPr>
                <a:xfrm>
                  <a:off x="-1508648" y="3151051"/>
                  <a:ext cx="3477585" cy="1751527"/>
                  <a:chOff x="10838678" y="5845505"/>
                  <a:chExt cx="3477585" cy="1751527"/>
                </a:xfrm>
              </p:grpSpPr>
              <p:grpSp>
                <p:nvGrpSpPr>
                  <p:cNvPr id="332" name="Group 331">
                    <a:extLst>
                      <a:ext uri="{FF2B5EF4-FFF2-40B4-BE49-F238E27FC236}">
                        <a16:creationId xmlns:a16="http://schemas.microsoft.com/office/drawing/2014/main" id="{A411A3C3-0AAC-7C42-83C1-30CEF14E2BBC}"/>
                      </a:ext>
                    </a:extLst>
                  </p:cNvPr>
                  <p:cNvGrpSpPr/>
                  <p:nvPr/>
                </p:nvGrpSpPr>
                <p:grpSpPr>
                  <a:xfrm>
                    <a:off x="12211633" y="6157312"/>
                    <a:ext cx="669702" cy="1200122"/>
                    <a:chOff x="1738648" y="399246"/>
                    <a:chExt cx="669702" cy="1200122"/>
                  </a:xfrm>
                </p:grpSpPr>
                <p:sp>
                  <p:nvSpPr>
                    <p:cNvPr id="350" name="Rectangle 349">
                      <a:extLst>
                        <a:ext uri="{FF2B5EF4-FFF2-40B4-BE49-F238E27FC236}">
                          <a16:creationId xmlns:a16="http://schemas.microsoft.com/office/drawing/2014/main" id="{48C84724-7B4C-9144-9BD9-B608A08C9D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38648" y="399246"/>
                      <a:ext cx="669702" cy="1200122"/>
                    </a:xfrm>
                    <a:prstGeom prst="rect">
                      <a:avLst/>
                    </a:prstGeom>
                    <a:solidFill>
                      <a:srgbClr val="2D6FFF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51" name="Oval 350">
                      <a:extLst>
                        <a:ext uri="{FF2B5EF4-FFF2-40B4-BE49-F238E27FC236}">
                          <a16:creationId xmlns:a16="http://schemas.microsoft.com/office/drawing/2014/main" id="{B177FD78-09C9-DE4E-AEF3-74A9411B22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8" y="546342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2" name="Oval 351">
                      <a:extLst>
                        <a:ext uri="{FF2B5EF4-FFF2-40B4-BE49-F238E27FC236}">
                          <a16:creationId xmlns:a16="http://schemas.microsoft.com/office/drawing/2014/main" id="{D16E42FD-4AED-AF43-9FB9-292E62E0FD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7" y="1061497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33" name="Group 332">
                    <a:extLst>
                      <a:ext uri="{FF2B5EF4-FFF2-40B4-BE49-F238E27FC236}">
                        <a16:creationId xmlns:a16="http://schemas.microsoft.com/office/drawing/2014/main" id="{FF4256AB-C977-ED44-9934-DAEEF6B249BF}"/>
                      </a:ext>
                    </a:extLst>
                  </p:cNvPr>
                  <p:cNvGrpSpPr/>
                  <p:nvPr/>
                </p:nvGrpSpPr>
                <p:grpSpPr>
                  <a:xfrm>
                    <a:off x="10838678" y="5845505"/>
                    <a:ext cx="669702" cy="1751527"/>
                    <a:chOff x="1738648" y="399245"/>
                    <a:chExt cx="669702" cy="1751527"/>
                  </a:xfrm>
                </p:grpSpPr>
                <p:sp>
                  <p:nvSpPr>
                    <p:cNvPr id="346" name="Rectangle 345">
                      <a:extLst>
                        <a:ext uri="{FF2B5EF4-FFF2-40B4-BE49-F238E27FC236}">
                          <a16:creationId xmlns:a16="http://schemas.microsoft.com/office/drawing/2014/main" id="{B7FE9A28-FECF-9043-9CCB-4A28862DA7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38648" y="399245"/>
                      <a:ext cx="669702" cy="1751527"/>
                    </a:xfrm>
                    <a:prstGeom prst="rect">
                      <a:avLst/>
                    </a:prstGeom>
                    <a:solidFill>
                      <a:srgbClr val="2D6FFF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47" name="Oval 346">
                      <a:extLst>
                        <a:ext uri="{FF2B5EF4-FFF2-40B4-BE49-F238E27FC236}">
                          <a16:creationId xmlns:a16="http://schemas.microsoft.com/office/drawing/2014/main" id="{8AF37349-EF12-964F-80DD-EC13DBCBE0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8" y="546342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8" name="Oval 347">
                      <a:extLst>
                        <a:ext uri="{FF2B5EF4-FFF2-40B4-BE49-F238E27FC236}">
                          <a16:creationId xmlns:a16="http://schemas.microsoft.com/office/drawing/2014/main" id="{7A61068E-2240-3643-A60C-0A2DAE950A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8" y="1631892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9" name="Oval 348">
                      <a:extLst>
                        <a:ext uri="{FF2B5EF4-FFF2-40B4-BE49-F238E27FC236}">
                          <a16:creationId xmlns:a16="http://schemas.microsoft.com/office/drawing/2014/main" id="{74C166BD-0D5E-C643-A5E7-C496BFF877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7" y="1061497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34" name="Group 333">
                    <a:extLst>
                      <a:ext uri="{FF2B5EF4-FFF2-40B4-BE49-F238E27FC236}">
                        <a16:creationId xmlns:a16="http://schemas.microsoft.com/office/drawing/2014/main" id="{0291461B-7C76-B24F-BBF9-02E8D369FE26}"/>
                      </a:ext>
                    </a:extLst>
                  </p:cNvPr>
                  <p:cNvGrpSpPr/>
                  <p:nvPr/>
                </p:nvGrpSpPr>
                <p:grpSpPr>
                  <a:xfrm>
                    <a:off x="13405302" y="6406925"/>
                    <a:ext cx="669702" cy="660226"/>
                    <a:chOff x="1738648" y="399246"/>
                    <a:chExt cx="669702" cy="660226"/>
                  </a:xfrm>
                </p:grpSpPr>
                <p:sp>
                  <p:nvSpPr>
                    <p:cNvPr id="344" name="Rectangle 343">
                      <a:extLst>
                        <a:ext uri="{FF2B5EF4-FFF2-40B4-BE49-F238E27FC236}">
                          <a16:creationId xmlns:a16="http://schemas.microsoft.com/office/drawing/2014/main" id="{8E02927B-F758-4A45-AF30-260A05ACA2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38648" y="399246"/>
                      <a:ext cx="669702" cy="660226"/>
                    </a:xfrm>
                    <a:prstGeom prst="rect">
                      <a:avLst/>
                    </a:prstGeom>
                    <a:solidFill>
                      <a:srgbClr val="2D6FFF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45" name="Oval 344">
                      <a:extLst>
                        <a:ext uri="{FF2B5EF4-FFF2-40B4-BE49-F238E27FC236}">
                          <a16:creationId xmlns:a16="http://schemas.microsoft.com/office/drawing/2014/main" id="{E533DD08-45C8-4A4E-B082-118D3664D6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8" y="561332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335" name="Straight Arrow Connector 334">
                    <a:extLst>
                      <a:ext uri="{FF2B5EF4-FFF2-40B4-BE49-F238E27FC236}">
                        <a16:creationId xmlns:a16="http://schemas.microsoft.com/office/drawing/2014/main" id="{8A1A733E-FA4B-2D49-A992-7A6B5634634D}"/>
                      </a:ext>
                    </a:extLst>
                  </p:cNvPr>
                  <p:cNvCxnSpPr>
                    <a:cxnSpLocks/>
                    <a:stCxn id="347" idx="6"/>
                    <a:endCxn id="351" idx="2"/>
                  </p:cNvCxnSpPr>
                  <p:nvPr/>
                </p:nvCxnSpPr>
                <p:spPr>
                  <a:xfrm>
                    <a:off x="11338239" y="6157313"/>
                    <a:ext cx="1043534" cy="31180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6" name="Straight Arrow Connector 335">
                    <a:extLst>
                      <a:ext uri="{FF2B5EF4-FFF2-40B4-BE49-F238E27FC236}">
                        <a16:creationId xmlns:a16="http://schemas.microsoft.com/office/drawing/2014/main" id="{80243872-E048-3F48-9F12-B291F573F1AF}"/>
                      </a:ext>
                    </a:extLst>
                  </p:cNvPr>
                  <p:cNvCxnSpPr>
                    <a:cxnSpLocks/>
                    <a:stCxn id="347" idx="6"/>
                    <a:endCxn id="352" idx="2"/>
                  </p:cNvCxnSpPr>
                  <p:nvPr/>
                </p:nvCxnSpPr>
                <p:spPr>
                  <a:xfrm>
                    <a:off x="11338239" y="6157313"/>
                    <a:ext cx="1043533" cy="82696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7" name="Straight Arrow Connector 336">
                    <a:extLst>
                      <a:ext uri="{FF2B5EF4-FFF2-40B4-BE49-F238E27FC236}">
                        <a16:creationId xmlns:a16="http://schemas.microsoft.com/office/drawing/2014/main" id="{6662E2B0-028E-0048-95BB-38199FFF2D2B}"/>
                      </a:ext>
                    </a:extLst>
                  </p:cNvPr>
                  <p:cNvCxnSpPr>
                    <a:cxnSpLocks/>
                    <a:stCxn id="349" idx="6"/>
                    <a:endCxn id="351" idx="2"/>
                  </p:cNvCxnSpPr>
                  <p:nvPr/>
                </p:nvCxnSpPr>
                <p:spPr>
                  <a:xfrm flipV="1">
                    <a:off x="11338238" y="6469119"/>
                    <a:ext cx="1043535" cy="20334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8" name="Straight Arrow Connector 337">
                    <a:extLst>
                      <a:ext uri="{FF2B5EF4-FFF2-40B4-BE49-F238E27FC236}">
                        <a16:creationId xmlns:a16="http://schemas.microsoft.com/office/drawing/2014/main" id="{57CA0D2C-1438-5847-9CDA-EE2CBFCA563F}"/>
                      </a:ext>
                    </a:extLst>
                  </p:cNvPr>
                  <p:cNvCxnSpPr>
                    <a:cxnSpLocks/>
                    <a:stCxn id="349" idx="6"/>
                    <a:endCxn id="352" idx="2"/>
                  </p:cNvCxnSpPr>
                  <p:nvPr/>
                </p:nvCxnSpPr>
                <p:spPr>
                  <a:xfrm>
                    <a:off x="11338238" y="6672468"/>
                    <a:ext cx="1043534" cy="31180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9" name="Straight Arrow Connector 338">
                    <a:extLst>
                      <a:ext uri="{FF2B5EF4-FFF2-40B4-BE49-F238E27FC236}">
                        <a16:creationId xmlns:a16="http://schemas.microsoft.com/office/drawing/2014/main" id="{73AB6D5C-7B33-024B-8B96-36B4E850FCB8}"/>
                      </a:ext>
                    </a:extLst>
                  </p:cNvPr>
                  <p:cNvCxnSpPr>
                    <a:cxnSpLocks/>
                    <a:stCxn id="348" idx="6"/>
                    <a:endCxn id="351" idx="2"/>
                  </p:cNvCxnSpPr>
                  <p:nvPr/>
                </p:nvCxnSpPr>
                <p:spPr>
                  <a:xfrm flipV="1">
                    <a:off x="11338239" y="6469119"/>
                    <a:ext cx="1043534" cy="773744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0" name="Straight Arrow Connector 339">
                    <a:extLst>
                      <a:ext uri="{FF2B5EF4-FFF2-40B4-BE49-F238E27FC236}">
                        <a16:creationId xmlns:a16="http://schemas.microsoft.com/office/drawing/2014/main" id="{D9EF7F48-3A25-CA4C-9B91-818FAFF25879}"/>
                      </a:ext>
                    </a:extLst>
                  </p:cNvPr>
                  <p:cNvCxnSpPr>
                    <a:cxnSpLocks/>
                    <a:stCxn id="348" idx="6"/>
                    <a:endCxn id="352" idx="2"/>
                  </p:cNvCxnSpPr>
                  <p:nvPr/>
                </p:nvCxnSpPr>
                <p:spPr>
                  <a:xfrm flipV="1">
                    <a:off x="11338239" y="6984274"/>
                    <a:ext cx="1043533" cy="25858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1" name="Straight Arrow Connector 340">
                    <a:extLst>
                      <a:ext uri="{FF2B5EF4-FFF2-40B4-BE49-F238E27FC236}">
                        <a16:creationId xmlns:a16="http://schemas.microsoft.com/office/drawing/2014/main" id="{CBC4B47F-195A-9F4F-8A3C-727870F2FC79}"/>
                      </a:ext>
                    </a:extLst>
                  </p:cNvPr>
                  <p:cNvCxnSpPr>
                    <a:cxnSpLocks/>
                    <a:stCxn id="351" idx="6"/>
                    <a:endCxn id="345" idx="2"/>
                  </p:cNvCxnSpPr>
                  <p:nvPr/>
                </p:nvCxnSpPr>
                <p:spPr>
                  <a:xfrm>
                    <a:off x="12711194" y="6469119"/>
                    <a:ext cx="864248" cy="264603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2" name="Straight Arrow Connector 341">
                    <a:extLst>
                      <a:ext uri="{FF2B5EF4-FFF2-40B4-BE49-F238E27FC236}">
                        <a16:creationId xmlns:a16="http://schemas.microsoft.com/office/drawing/2014/main" id="{BCF157CE-BE55-FA42-B1F4-873616B7E865}"/>
                      </a:ext>
                    </a:extLst>
                  </p:cNvPr>
                  <p:cNvCxnSpPr>
                    <a:cxnSpLocks/>
                    <a:stCxn id="352" idx="6"/>
                    <a:endCxn id="345" idx="2"/>
                  </p:cNvCxnSpPr>
                  <p:nvPr/>
                </p:nvCxnSpPr>
                <p:spPr>
                  <a:xfrm flipV="1">
                    <a:off x="12711193" y="6733722"/>
                    <a:ext cx="864249" cy="250552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3" name="Straight Arrow Connector 342">
                    <a:extLst>
                      <a:ext uri="{FF2B5EF4-FFF2-40B4-BE49-F238E27FC236}">
                        <a16:creationId xmlns:a16="http://schemas.microsoft.com/office/drawing/2014/main" id="{6FC546BF-9BBC-2F4C-803A-493EFA4C7242}"/>
                      </a:ext>
                    </a:extLst>
                  </p:cNvPr>
                  <p:cNvCxnSpPr>
                    <a:cxnSpLocks/>
                    <a:stCxn id="345" idx="6"/>
                  </p:cNvCxnSpPr>
                  <p:nvPr/>
                </p:nvCxnSpPr>
                <p:spPr>
                  <a:xfrm flipV="1">
                    <a:off x="13904863" y="6733721"/>
                    <a:ext cx="411400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1" name="TextBox 330">
                      <a:extLst>
                        <a:ext uri="{FF2B5EF4-FFF2-40B4-BE49-F238E27FC236}">
                          <a16:creationId xmlns:a16="http://schemas.microsoft.com/office/drawing/2014/main" id="{BAF4F8CF-5819-3742-9CAE-8CA8D22B236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724087" y="2128823"/>
                      <a:ext cx="2255617" cy="70788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l-GR" sz="4000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4000" b="1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31" name="TextBox 330">
                      <a:extLst>
                        <a:ext uri="{FF2B5EF4-FFF2-40B4-BE49-F238E27FC236}">
                          <a16:creationId xmlns:a16="http://schemas.microsoft.com/office/drawing/2014/main" id="{BAF4F8CF-5819-3742-9CAE-8CA8D22B236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724087" y="2128823"/>
                      <a:ext cx="2255617" cy="707886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3352" r="-6704" b="-214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07" name="Group 406">
                <a:extLst>
                  <a:ext uri="{FF2B5EF4-FFF2-40B4-BE49-F238E27FC236}">
                    <a16:creationId xmlns:a16="http://schemas.microsoft.com/office/drawing/2014/main" id="{EE51A99D-D17F-154A-B065-25CCE51C2931}"/>
                  </a:ext>
                </a:extLst>
              </p:cNvPr>
              <p:cNvGrpSpPr/>
              <p:nvPr/>
            </p:nvGrpSpPr>
            <p:grpSpPr>
              <a:xfrm>
                <a:off x="2520418" y="3944408"/>
                <a:ext cx="4881982" cy="3360408"/>
                <a:chOff x="4842352" y="-1833969"/>
                <a:chExt cx="4881982" cy="3360408"/>
              </a:xfrm>
            </p:grpSpPr>
            <p:sp>
              <p:nvSpPr>
                <p:cNvPr id="162" name="Rounded Rectangle 161">
                  <a:extLst>
                    <a:ext uri="{FF2B5EF4-FFF2-40B4-BE49-F238E27FC236}">
                      <a16:creationId xmlns:a16="http://schemas.microsoft.com/office/drawing/2014/main" id="{B5FB7361-32CE-594A-AA35-C15274B60F13}"/>
                    </a:ext>
                  </a:extLst>
                </p:cNvPr>
                <p:cNvSpPr/>
                <p:nvPr/>
              </p:nvSpPr>
              <p:spPr>
                <a:xfrm>
                  <a:off x="4842352" y="-1833969"/>
                  <a:ext cx="4881982" cy="3360408"/>
                </a:xfrm>
                <a:prstGeom prst="roundRect">
                  <a:avLst>
                    <a:gd name="adj" fmla="val 4711"/>
                  </a:avLst>
                </a:prstGeom>
                <a:solidFill>
                  <a:srgbClr val="DFE7FF"/>
                </a:solidFill>
                <a:ln w="127000">
                  <a:solidFill>
                    <a:srgbClr val="2D6FFF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381" name="Group 380">
                  <a:extLst>
                    <a:ext uri="{FF2B5EF4-FFF2-40B4-BE49-F238E27FC236}">
                      <a16:creationId xmlns:a16="http://schemas.microsoft.com/office/drawing/2014/main" id="{10F03755-33B5-E444-B265-F18A67F45CCF}"/>
                    </a:ext>
                  </a:extLst>
                </p:cNvPr>
                <p:cNvGrpSpPr/>
                <p:nvPr/>
              </p:nvGrpSpPr>
              <p:grpSpPr>
                <a:xfrm>
                  <a:off x="5188986" y="-1553504"/>
                  <a:ext cx="4374078" cy="2159104"/>
                  <a:chOff x="-2485527" y="7045627"/>
                  <a:chExt cx="4374078" cy="2159104"/>
                </a:xfrm>
              </p:grpSpPr>
              <p:cxnSp>
                <p:nvCxnSpPr>
                  <p:cNvPr id="382" name="Straight Arrow Connector 381">
                    <a:extLst>
                      <a:ext uri="{FF2B5EF4-FFF2-40B4-BE49-F238E27FC236}">
                        <a16:creationId xmlns:a16="http://schemas.microsoft.com/office/drawing/2014/main" id="{5EA1BDB9-328D-F341-A005-7E661C4BF1C0}"/>
                      </a:ext>
                    </a:extLst>
                  </p:cNvPr>
                  <p:cNvCxnSpPr>
                    <a:cxnSpLocks/>
                    <a:endCxn id="402" idx="1"/>
                  </p:cNvCxnSpPr>
                  <p:nvPr/>
                </p:nvCxnSpPr>
                <p:spPr>
                  <a:xfrm>
                    <a:off x="-1820254" y="8328968"/>
                    <a:ext cx="792753" cy="0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3" name="Straight Arrow Connector 382">
                    <a:extLst>
                      <a:ext uri="{FF2B5EF4-FFF2-40B4-BE49-F238E27FC236}">
                        <a16:creationId xmlns:a16="http://schemas.microsoft.com/office/drawing/2014/main" id="{0B5B6A0B-6E12-3544-BE76-0369D82ACB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357799" y="8328968"/>
                    <a:ext cx="788324" cy="0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4" name="Straight Arrow Connector 383">
                    <a:extLst>
                      <a:ext uri="{FF2B5EF4-FFF2-40B4-BE49-F238E27FC236}">
                        <a16:creationId xmlns:a16="http://schemas.microsoft.com/office/drawing/2014/main" id="{AEE61E78-EDAB-9C49-B9B5-7B2600E98D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00227" y="8328968"/>
                    <a:ext cx="788324" cy="0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85" name="Group 384">
                    <a:extLst>
                      <a:ext uri="{FF2B5EF4-FFF2-40B4-BE49-F238E27FC236}">
                        <a16:creationId xmlns:a16="http://schemas.microsoft.com/office/drawing/2014/main" id="{D7064955-1F41-4A4F-8C4C-C2A1DC89F1A4}"/>
                      </a:ext>
                    </a:extLst>
                  </p:cNvPr>
                  <p:cNvGrpSpPr/>
                  <p:nvPr/>
                </p:nvGrpSpPr>
                <p:grpSpPr>
                  <a:xfrm>
                    <a:off x="-1027501" y="7045627"/>
                    <a:ext cx="669702" cy="2159104"/>
                    <a:chOff x="1621061" y="5723507"/>
                    <a:chExt cx="669702" cy="2159104"/>
                  </a:xfrm>
                </p:grpSpPr>
                <p:grpSp>
                  <p:nvGrpSpPr>
                    <p:cNvPr id="400" name="Group 399">
                      <a:extLst>
                        <a:ext uri="{FF2B5EF4-FFF2-40B4-BE49-F238E27FC236}">
                          <a16:creationId xmlns:a16="http://schemas.microsoft.com/office/drawing/2014/main" id="{DA6C26C0-3767-C34D-AD02-C43EC909971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1061" y="6131084"/>
                      <a:ext cx="669702" cy="1751527"/>
                      <a:chOff x="1738648" y="399245"/>
                      <a:chExt cx="669702" cy="1751527"/>
                    </a:xfrm>
                  </p:grpSpPr>
                  <p:sp>
                    <p:nvSpPr>
                      <p:cNvPr id="402" name="Rectangle 401">
                        <a:extLst>
                          <a:ext uri="{FF2B5EF4-FFF2-40B4-BE49-F238E27FC236}">
                            <a16:creationId xmlns:a16="http://schemas.microsoft.com/office/drawing/2014/main" id="{8EECE0B8-AB5B-4345-9079-3D54FC2F19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38648" y="399245"/>
                        <a:ext cx="669702" cy="1751527"/>
                      </a:xfrm>
                      <a:prstGeom prst="rect">
                        <a:avLst/>
                      </a:prstGeom>
                      <a:solidFill>
                        <a:srgbClr val="2D6FFF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403" name="Oval 402">
                        <a:extLst>
                          <a:ext uri="{FF2B5EF4-FFF2-40B4-BE49-F238E27FC236}">
                            <a16:creationId xmlns:a16="http://schemas.microsoft.com/office/drawing/2014/main" id="{C9375B58-4782-F546-A24C-604CCDDB6C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08788" y="546342"/>
                        <a:ext cx="329421" cy="329421"/>
                      </a:xfrm>
                      <a:prstGeom prst="ellips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5"/>
                      </a:lnRef>
                      <a:fillRef idx="1">
                        <a:schemeClr val="lt1"/>
                      </a:fillRef>
                      <a:effectRef idx="0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04" name="Oval 403">
                        <a:extLst>
                          <a:ext uri="{FF2B5EF4-FFF2-40B4-BE49-F238E27FC236}">
                            <a16:creationId xmlns:a16="http://schemas.microsoft.com/office/drawing/2014/main" id="{2A23E551-B7B5-4D47-84D9-5E4D0A0B24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08788" y="1631892"/>
                        <a:ext cx="329421" cy="329421"/>
                      </a:xfrm>
                      <a:prstGeom prst="ellips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5"/>
                      </a:lnRef>
                      <a:fillRef idx="1">
                        <a:schemeClr val="lt1"/>
                      </a:fillRef>
                      <a:effectRef idx="0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05" name="Oval 404">
                        <a:extLst>
                          <a:ext uri="{FF2B5EF4-FFF2-40B4-BE49-F238E27FC236}">
                            <a16:creationId xmlns:a16="http://schemas.microsoft.com/office/drawing/2014/main" id="{DB505C29-E0EC-5C40-910B-82AF6E1B1A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08787" y="1061497"/>
                        <a:ext cx="329421" cy="329421"/>
                      </a:xfrm>
                      <a:prstGeom prst="ellips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5"/>
                      </a:lnRef>
                      <a:fillRef idx="1">
                        <a:schemeClr val="lt1"/>
                      </a:fillRef>
                      <a:effectRef idx="0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401" name="Straight Arrow Connector 400">
                      <a:extLst>
                        <a:ext uri="{FF2B5EF4-FFF2-40B4-BE49-F238E27FC236}">
                          <a16:creationId xmlns:a16="http://schemas.microsoft.com/office/drawing/2014/main" id="{18A9583A-559B-D34B-A17C-8B54C5E1C4A0}"/>
                        </a:ext>
                      </a:extLst>
                    </p:cNvPr>
                    <p:cNvCxnSpPr>
                      <a:cxnSpLocks/>
                      <a:stCxn id="402" idx="0"/>
                    </p:cNvCxnSpPr>
                    <p:nvPr/>
                  </p:nvCxnSpPr>
                  <p:spPr>
                    <a:xfrm flipH="1" flipV="1">
                      <a:off x="1951483" y="5723507"/>
                      <a:ext cx="4429" cy="407577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86" name="Group 385">
                    <a:extLst>
                      <a:ext uri="{FF2B5EF4-FFF2-40B4-BE49-F238E27FC236}">
                        <a16:creationId xmlns:a16="http://schemas.microsoft.com/office/drawing/2014/main" id="{F0E275B3-647A-DF41-9C28-8158D15E0798}"/>
                      </a:ext>
                    </a:extLst>
                  </p:cNvPr>
                  <p:cNvGrpSpPr/>
                  <p:nvPr/>
                </p:nvGrpSpPr>
                <p:grpSpPr>
                  <a:xfrm>
                    <a:off x="-2485527" y="7045627"/>
                    <a:ext cx="669702" cy="2159104"/>
                    <a:chOff x="1621061" y="5723507"/>
                    <a:chExt cx="669702" cy="2159104"/>
                  </a:xfrm>
                </p:grpSpPr>
                <p:grpSp>
                  <p:nvGrpSpPr>
                    <p:cNvPr id="394" name="Group 393">
                      <a:extLst>
                        <a:ext uri="{FF2B5EF4-FFF2-40B4-BE49-F238E27FC236}">
                          <a16:creationId xmlns:a16="http://schemas.microsoft.com/office/drawing/2014/main" id="{ABE51E69-1DCE-3049-A79A-E6954C8DD0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1061" y="6131084"/>
                      <a:ext cx="669702" cy="1751527"/>
                      <a:chOff x="1738648" y="399245"/>
                      <a:chExt cx="669702" cy="1751527"/>
                    </a:xfrm>
                  </p:grpSpPr>
                  <p:sp>
                    <p:nvSpPr>
                      <p:cNvPr id="396" name="Rectangle 395">
                        <a:extLst>
                          <a:ext uri="{FF2B5EF4-FFF2-40B4-BE49-F238E27FC236}">
                            <a16:creationId xmlns:a16="http://schemas.microsoft.com/office/drawing/2014/main" id="{84DD8073-29A3-4543-92F2-3890456240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38648" y="399245"/>
                        <a:ext cx="669702" cy="1751527"/>
                      </a:xfrm>
                      <a:prstGeom prst="rect">
                        <a:avLst/>
                      </a:prstGeom>
                      <a:solidFill>
                        <a:srgbClr val="2D6FFF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397" name="Oval 396">
                        <a:extLst>
                          <a:ext uri="{FF2B5EF4-FFF2-40B4-BE49-F238E27FC236}">
                            <a16:creationId xmlns:a16="http://schemas.microsoft.com/office/drawing/2014/main" id="{43F69F32-BC1E-8A4D-937D-2CE8CC0ED0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08788" y="546342"/>
                        <a:ext cx="329421" cy="329421"/>
                      </a:xfrm>
                      <a:prstGeom prst="ellips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5"/>
                      </a:lnRef>
                      <a:fillRef idx="1">
                        <a:schemeClr val="lt1"/>
                      </a:fillRef>
                      <a:effectRef idx="0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8" name="Oval 397">
                        <a:extLst>
                          <a:ext uri="{FF2B5EF4-FFF2-40B4-BE49-F238E27FC236}">
                            <a16:creationId xmlns:a16="http://schemas.microsoft.com/office/drawing/2014/main" id="{9F83CA07-D424-BB42-A91A-4E527532C5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08788" y="1631892"/>
                        <a:ext cx="329421" cy="329421"/>
                      </a:xfrm>
                      <a:prstGeom prst="ellips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5"/>
                      </a:lnRef>
                      <a:fillRef idx="1">
                        <a:schemeClr val="lt1"/>
                      </a:fillRef>
                      <a:effectRef idx="0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9" name="Oval 398">
                        <a:extLst>
                          <a:ext uri="{FF2B5EF4-FFF2-40B4-BE49-F238E27FC236}">
                            <a16:creationId xmlns:a16="http://schemas.microsoft.com/office/drawing/2014/main" id="{BCA28076-891B-8B4A-A7D7-02588AE6BA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08787" y="1061497"/>
                        <a:ext cx="329421" cy="329421"/>
                      </a:xfrm>
                      <a:prstGeom prst="ellips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5"/>
                      </a:lnRef>
                      <a:fillRef idx="1">
                        <a:schemeClr val="lt1"/>
                      </a:fillRef>
                      <a:effectRef idx="0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395" name="Straight Arrow Connector 394">
                      <a:extLst>
                        <a:ext uri="{FF2B5EF4-FFF2-40B4-BE49-F238E27FC236}">
                          <a16:creationId xmlns:a16="http://schemas.microsoft.com/office/drawing/2014/main" id="{16FB5E75-C4CD-EB49-8CB9-F1C640903745}"/>
                        </a:ext>
                      </a:extLst>
                    </p:cNvPr>
                    <p:cNvCxnSpPr>
                      <a:cxnSpLocks/>
                      <a:stCxn id="396" idx="0"/>
                    </p:cNvCxnSpPr>
                    <p:nvPr/>
                  </p:nvCxnSpPr>
                  <p:spPr>
                    <a:xfrm flipH="1" flipV="1">
                      <a:off x="1951483" y="5723507"/>
                      <a:ext cx="4429" cy="407577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87" name="Group 386">
                    <a:extLst>
                      <a:ext uri="{FF2B5EF4-FFF2-40B4-BE49-F238E27FC236}">
                        <a16:creationId xmlns:a16="http://schemas.microsoft.com/office/drawing/2014/main" id="{259BEC45-331B-0D4D-9DBF-7BD9AE899C66}"/>
                      </a:ext>
                    </a:extLst>
                  </p:cNvPr>
                  <p:cNvGrpSpPr/>
                  <p:nvPr/>
                </p:nvGrpSpPr>
                <p:grpSpPr>
                  <a:xfrm>
                    <a:off x="426096" y="7045627"/>
                    <a:ext cx="669702" cy="2159104"/>
                    <a:chOff x="1621061" y="5723507"/>
                    <a:chExt cx="669702" cy="2159104"/>
                  </a:xfrm>
                </p:grpSpPr>
                <p:grpSp>
                  <p:nvGrpSpPr>
                    <p:cNvPr id="388" name="Group 387">
                      <a:extLst>
                        <a:ext uri="{FF2B5EF4-FFF2-40B4-BE49-F238E27FC236}">
                          <a16:creationId xmlns:a16="http://schemas.microsoft.com/office/drawing/2014/main" id="{671C3B14-7A94-494C-BE99-A3D6B7340B6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1061" y="6131084"/>
                      <a:ext cx="669702" cy="1751527"/>
                      <a:chOff x="1738648" y="399245"/>
                      <a:chExt cx="669702" cy="1751527"/>
                    </a:xfrm>
                  </p:grpSpPr>
                  <p:sp>
                    <p:nvSpPr>
                      <p:cNvPr id="390" name="Rectangle 389">
                        <a:extLst>
                          <a:ext uri="{FF2B5EF4-FFF2-40B4-BE49-F238E27FC236}">
                            <a16:creationId xmlns:a16="http://schemas.microsoft.com/office/drawing/2014/main" id="{1D291184-9ED2-8F4C-81C9-19BFAA3A40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38648" y="399245"/>
                        <a:ext cx="669702" cy="1751527"/>
                      </a:xfrm>
                      <a:prstGeom prst="rect">
                        <a:avLst/>
                      </a:prstGeom>
                      <a:solidFill>
                        <a:srgbClr val="2D6FFF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391" name="Oval 390">
                        <a:extLst>
                          <a:ext uri="{FF2B5EF4-FFF2-40B4-BE49-F238E27FC236}">
                            <a16:creationId xmlns:a16="http://schemas.microsoft.com/office/drawing/2014/main" id="{8C124093-2B5B-6042-BBFB-E0020BBE6C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08788" y="546342"/>
                        <a:ext cx="329421" cy="329421"/>
                      </a:xfrm>
                      <a:prstGeom prst="ellips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5"/>
                      </a:lnRef>
                      <a:fillRef idx="1">
                        <a:schemeClr val="lt1"/>
                      </a:fillRef>
                      <a:effectRef idx="0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2" name="Oval 391">
                        <a:extLst>
                          <a:ext uri="{FF2B5EF4-FFF2-40B4-BE49-F238E27FC236}">
                            <a16:creationId xmlns:a16="http://schemas.microsoft.com/office/drawing/2014/main" id="{39DFF576-7DDE-9448-A310-BA8C13330A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08788" y="1631892"/>
                        <a:ext cx="329421" cy="329421"/>
                      </a:xfrm>
                      <a:prstGeom prst="ellips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5"/>
                      </a:lnRef>
                      <a:fillRef idx="1">
                        <a:schemeClr val="lt1"/>
                      </a:fillRef>
                      <a:effectRef idx="0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3" name="Oval 392">
                        <a:extLst>
                          <a:ext uri="{FF2B5EF4-FFF2-40B4-BE49-F238E27FC236}">
                            <a16:creationId xmlns:a16="http://schemas.microsoft.com/office/drawing/2014/main" id="{812B9B9E-73FD-F141-9C4B-33FF3F8534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08787" y="1061497"/>
                        <a:ext cx="329421" cy="329421"/>
                      </a:xfrm>
                      <a:prstGeom prst="ellips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5"/>
                      </a:lnRef>
                      <a:fillRef idx="1">
                        <a:schemeClr val="lt1"/>
                      </a:fillRef>
                      <a:effectRef idx="0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389" name="Straight Arrow Connector 388">
                      <a:extLst>
                        <a:ext uri="{FF2B5EF4-FFF2-40B4-BE49-F238E27FC236}">
                          <a16:creationId xmlns:a16="http://schemas.microsoft.com/office/drawing/2014/main" id="{70E44A58-6959-094A-9E1A-FE3899F542C2}"/>
                        </a:ext>
                      </a:extLst>
                    </p:cNvPr>
                    <p:cNvCxnSpPr>
                      <a:cxnSpLocks/>
                      <a:stCxn id="390" idx="0"/>
                    </p:cNvCxnSpPr>
                    <p:nvPr/>
                  </p:nvCxnSpPr>
                  <p:spPr>
                    <a:xfrm flipH="1" flipV="1">
                      <a:off x="1951483" y="5723507"/>
                      <a:ext cx="4429" cy="407577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406" name="TextBox 405">
                  <a:extLst>
                    <a:ext uri="{FF2B5EF4-FFF2-40B4-BE49-F238E27FC236}">
                      <a16:creationId xmlns:a16="http://schemas.microsoft.com/office/drawing/2014/main" id="{01F8C641-5C3B-F543-A75E-CAFD7ADDE9B9}"/>
                    </a:ext>
                  </a:extLst>
                </p:cNvPr>
                <p:cNvSpPr txBox="1"/>
                <p:nvPr/>
              </p:nvSpPr>
              <p:spPr>
                <a:xfrm>
                  <a:off x="5541058" y="737498"/>
                  <a:ext cx="381548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b="1" dirty="0"/>
                    <a:t>Strategy LSTM</a:t>
                  </a:r>
                </a:p>
              </p:txBody>
            </p:sp>
          </p:grpSp>
          <p:grpSp>
            <p:nvGrpSpPr>
              <p:cNvPr id="408" name="Group 407">
                <a:extLst>
                  <a:ext uri="{FF2B5EF4-FFF2-40B4-BE49-F238E27FC236}">
                    <a16:creationId xmlns:a16="http://schemas.microsoft.com/office/drawing/2014/main" id="{AD59208C-8EA1-F645-8954-9B30A50C6F7D}"/>
                  </a:ext>
                </a:extLst>
              </p:cNvPr>
              <p:cNvGrpSpPr/>
              <p:nvPr/>
            </p:nvGrpSpPr>
            <p:grpSpPr>
              <a:xfrm>
                <a:off x="8059552" y="1677681"/>
                <a:ext cx="4881982" cy="3360408"/>
                <a:chOff x="-2241835" y="1836657"/>
                <a:chExt cx="4881982" cy="3360408"/>
              </a:xfrm>
            </p:grpSpPr>
            <p:sp>
              <p:nvSpPr>
                <p:cNvPr id="409" name="Rounded Rectangle 408">
                  <a:extLst>
                    <a:ext uri="{FF2B5EF4-FFF2-40B4-BE49-F238E27FC236}">
                      <a16:creationId xmlns:a16="http://schemas.microsoft.com/office/drawing/2014/main" id="{7CC44BA7-C0FD-FC4A-BE7D-92C5CE8014AC}"/>
                    </a:ext>
                  </a:extLst>
                </p:cNvPr>
                <p:cNvSpPr/>
                <p:nvPr/>
              </p:nvSpPr>
              <p:spPr>
                <a:xfrm>
                  <a:off x="-2241835" y="1836657"/>
                  <a:ext cx="4881982" cy="3360408"/>
                </a:xfrm>
                <a:prstGeom prst="roundRect">
                  <a:avLst/>
                </a:prstGeom>
                <a:solidFill>
                  <a:srgbClr val="DFE7FF"/>
                </a:solidFill>
                <a:ln w="127000">
                  <a:solidFill>
                    <a:srgbClr val="2D6FFF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410" name="Group 409">
                  <a:extLst>
                    <a:ext uri="{FF2B5EF4-FFF2-40B4-BE49-F238E27FC236}">
                      <a16:creationId xmlns:a16="http://schemas.microsoft.com/office/drawing/2014/main" id="{CC64330C-0747-E04A-BC43-2BB49710D0EE}"/>
                    </a:ext>
                  </a:extLst>
                </p:cNvPr>
                <p:cNvGrpSpPr/>
                <p:nvPr/>
              </p:nvGrpSpPr>
              <p:grpSpPr>
                <a:xfrm>
                  <a:off x="-1508648" y="3151051"/>
                  <a:ext cx="3477585" cy="1751527"/>
                  <a:chOff x="10838678" y="5845505"/>
                  <a:chExt cx="3477585" cy="1751527"/>
                </a:xfrm>
              </p:grpSpPr>
              <p:grpSp>
                <p:nvGrpSpPr>
                  <p:cNvPr id="412" name="Group 411">
                    <a:extLst>
                      <a:ext uri="{FF2B5EF4-FFF2-40B4-BE49-F238E27FC236}">
                        <a16:creationId xmlns:a16="http://schemas.microsoft.com/office/drawing/2014/main" id="{9DC5D1FF-D590-744A-8774-4B22628033E1}"/>
                      </a:ext>
                    </a:extLst>
                  </p:cNvPr>
                  <p:cNvGrpSpPr/>
                  <p:nvPr/>
                </p:nvGrpSpPr>
                <p:grpSpPr>
                  <a:xfrm>
                    <a:off x="12211633" y="6157312"/>
                    <a:ext cx="669702" cy="1200122"/>
                    <a:chOff x="1738648" y="399246"/>
                    <a:chExt cx="669702" cy="1200122"/>
                  </a:xfrm>
                </p:grpSpPr>
                <p:sp>
                  <p:nvSpPr>
                    <p:cNvPr id="430" name="Rectangle 429">
                      <a:extLst>
                        <a:ext uri="{FF2B5EF4-FFF2-40B4-BE49-F238E27FC236}">
                          <a16:creationId xmlns:a16="http://schemas.microsoft.com/office/drawing/2014/main" id="{7DC430BA-930B-0048-84D5-3FB651ED70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38648" y="399246"/>
                      <a:ext cx="669702" cy="1200122"/>
                    </a:xfrm>
                    <a:prstGeom prst="rect">
                      <a:avLst/>
                    </a:prstGeom>
                    <a:solidFill>
                      <a:srgbClr val="2D6FFF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31" name="Oval 430">
                      <a:extLst>
                        <a:ext uri="{FF2B5EF4-FFF2-40B4-BE49-F238E27FC236}">
                          <a16:creationId xmlns:a16="http://schemas.microsoft.com/office/drawing/2014/main" id="{833F7790-1C43-6549-BD05-720A94E091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8" y="546342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2" name="Oval 431">
                      <a:extLst>
                        <a:ext uri="{FF2B5EF4-FFF2-40B4-BE49-F238E27FC236}">
                          <a16:creationId xmlns:a16="http://schemas.microsoft.com/office/drawing/2014/main" id="{43590810-9716-3C49-ABE8-8CD07CFEA4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7" y="1061497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13" name="Group 412">
                    <a:extLst>
                      <a:ext uri="{FF2B5EF4-FFF2-40B4-BE49-F238E27FC236}">
                        <a16:creationId xmlns:a16="http://schemas.microsoft.com/office/drawing/2014/main" id="{8400F816-FAE8-8B48-B38D-973D44A1494D}"/>
                      </a:ext>
                    </a:extLst>
                  </p:cNvPr>
                  <p:cNvGrpSpPr/>
                  <p:nvPr/>
                </p:nvGrpSpPr>
                <p:grpSpPr>
                  <a:xfrm>
                    <a:off x="10838678" y="5845505"/>
                    <a:ext cx="669702" cy="1751527"/>
                    <a:chOff x="1738648" y="399245"/>
                    <a:chExt cx="669702" cy="1751527"/>
                  </a:xfrm>
                </p:grpSpPr>
                <p:sp>
                  <p:nvSpPr>
                    <p:cNvPr id="426" name="Rectangle 425">
                      <a:extLst>
                        <a:ext uri="{FF2B5EF4-FFF2-40B4-BE49-F238E27FC236}">
                          <a16:creationId xmlns:a16="http://schemas.microsoft.com/office/drawing/2014/main" id="{1584B83D-8242-A544-BB35-506F45AAE4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38648" y="399245"/>
                      <a:ext cx="669702" cy="1751527"/>
                    </a:xfrm>
                    <a:prstGeom prst="rect">
                      <a:avLst/>
                    </a:prstGeom>
                    <a:solidFill>
                      <a:srgbClr val="2D6FFF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27" name="Oval 426">
                      <a:extLst>
                        <a:ext uri="{FF2B5EF4-FFF2-40B4-BE49-F238E27FC236}">
                          <a16:creationId xmlns:a16="http://schemas.microsoft.com/office/drawing/2014/main" id="{E59B68BD-CD21-2E41-B192-5867BAE22A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8" y="546342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8" name="Oval 427">
                      <a:extLst>
                        <a:ext uri="{FF2B5EF4-FFF2-40B4-BE49-F238E27FC236}">
                          <a16:creationId xmlns:a16="http://schemas.microsoft.com/office/drawing/2014/main" id="{75E3C72B-AD76-1D40-BD3E-E84459A57F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8" y="1631892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9" name="Oval 428">
                      <a:extLst>
                        <a:ext uri="{FF2B5EF4-FFF2-40B4-BE49-F238E27FC236}">
                          <a16:creationId xmlns:a16="http://schemas.microsoft.com/office/drawing/2014/main" id="{EDDA3AD0-4958-1942-B115-ED733E4A34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7" y="1061497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14" name="Group 413">
                    <a:extLst>
                      <a:ext uri="{FF2B5EF4-FFF2-40B4-BE49-F238E27FC236}">
                        <a16:creationId xmlns:a16="http://schemas.microsoft.com/office/drawing/2014/main" id="{80B5A007-892C-E44A-8766-A11EE3F62A08}"/>
                      </a:ext>
                    </a:extLst>
                  </p:cNvPr>
                  <p:cNvGrpSpPr/>
                  <p:nvPr/>
                </p:nvGrpSpPr>
                <p:grpSpPr>
                  <a:xfrm>
                    <a:off x="13405302" y="6406925"/>
                    <a:ext cx="669702" cy="660226"/>
                    <a:chOff x="1738648" y="399246"/>
                    <a:chExt cx="669702" cy="660226"/>
                  </a:xfrm>
                </p:grpSpPr>
                <p:sp>
                  <p:nvSpPr>
                    <p:cNvPr id="424" name="Rectangle 423">
                      <a:extLst>
                        <a:ext uri="{FF2B5EF4-FFF2-40B4-BE49-F238E27FC236}">
                          <a16:creationId xmlns:a16="http://schemas.microsoft.com/office/drawing/2014/main" id="{0CFF0A60-3B00-7647-BCF6-1E4623FAAA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38648" y="399246"/>
                      <a:ext cx="669702" cy="660226"/>
                    </a:xfrm>
                    <a:prstGeom prst="rect">
                      <a:avLst/>
                    </a:prstGeom>
                    <a:solidFill>
                      <a:srgbClr val="2D6FFF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25" name="Oval 424">
                      <a:extLst>
                        <a:ext uri="{FF2B5EF4-FFF2-40B4-BE49-F238E27FC236}">
                          <a16:creationId xmlns:a16="http://schemas.microsoft.com/office/drawing/2014/main" id="{01543A77-C335-C244-A11A-56AB291BDE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8" y="561332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415" name="Straight Arrow Connector 414">
                    <a:extLst>
                      <a:ext uri="{FF2B5EF4-FFF2-40B4-BE49-F238E27FC236}">
                        <a16:creationId xmlns:a16="http://schemas.microsoft.com/office/drawing/2014/main" id="{A72F1D58-34A8-6D4F-83FD-22AB16D5E6AB}"/>
                      </a:ext>
                    </a:extLst>
                  </p:cNvPr>
                  <p:cNvCxnSpPr>
                    <a:cxnSpLocks/>
                    <a:stCxn id="427" idx="6"/>
                    <a:endCxn id="431" idx="2"/>
                  </p:cNvCxnSpPr>
                  <p:nvPr/>
                </p:nvCxnSpPr>
                <p:spPr>
                  <a:xfrm>
                    <a:off x="11338239" y="6157313"/>
                    <a:ext cx="1043534" cy="31180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6" name="Straight Arrow Connector 415">
                    <a:extLst>
                      <a:ext uri="{FF2B5EF4-FFF2-40B4-BE49-F238E27FC236}">
                        <a16:creationId xmlns:a16="http://schemas.microsoft.com/office/drawing/2014/main" id="{2F10D525-8183-114C-825C-7577BDBB538D}"/>
                      </a:ext>
                    </a:extLst>
                  </p:cNvPr>
                  <p:cNvCxnSpPr>
                    <a:cxnSpLocks/>
                    <a:stCxn id="427" idx="6"/>
                    <a:endCxn id="432" idx="2"/>
                  </p:cNvCxnSpPr>
                  <p:nvPr/>
                </p:nvCxnSpPr>
                <p:spPr>
                  <a:xfrm>
                    <a:off x="11338239" y="6157313"/>
                    <a:ext cx="1043533" cy="82696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7" name="Straight Arrow Connector 416">
                    <a:extLst>
                      <a:ext uri="{FF2B5EF4-FFF2-40B4-BE49-F238E27FC236}">
                        <a16:creationId xmlns:a16="http://schemas.microsoft.com/office/drawing/2014/main" id="{8DF98BAC-749C-814C-849A-6826DF21EC33}"/>
                      </a:ext>
                    </a:extLst>
                  </p:cNvPr>
                  <p:cNvCxnSpPr>
                    <a:cxnSpLocks/>
                    <a:stCxn id="429" idx="6"/>
                    <a:endCxn id="431" idx="2"/>
                  </p:cNvCxnSpPr>
                  <p:nvPr/>
                </p:nvCxnSpPr>
                <p:spPr>
                  <a:xfrm flipV="1">
                    <a:off x="11338238" y="6469119"/>
                    <a:ext cx="1043535" cy="20334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8" name="Straight Arrow Connector 417">
                    <a:extLst>
                      <a:ext uri="{FF2B5EF4-FFF2-40B4-BE49-F238E27FC236}">
                        <a16:creationId xmlns:a16="http://schemas.microsoft.com/office/drawing/2014/main" id="{ECA30D16-8810-7E46-8338-423B9FB42D86}"/>
                      </a:ext>
                    </a:extLst>
                  </p:cNvPr>
                  <p:cNvCxnSpPr>
                    <a:cxnSpLocks/>
                    <a:stCxn id="429" idx="6"/>
                    <a:endCxn id="432" idx="2"/>
                  </p:cNvCxnSpPr>
                  <p:nvPr/>
                </p:nvCxnSpPr>
                <p:spPr>
                  <a:xfrm>
                    <a:off x="11338238" y="6672468"/>
                    <a:ext cx="1043534" cy="31180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9" name="Straight Arrow Connector 418">
                    <a:extLst>
                      <a:ext uri="{FF2B5EF4-FFF2-40B4-BE49-F238E27FC236}">
                        <a16:creationId xmlns:a16="http://schemas.microsoft.com/office/drawing/2014/main" id="{B2416A4D-F373-4042-BB40-076EF3FBC8D8}"/>
                      </a:ext>
                    </a:extLst>
                  </p:cNvPr>
                  <p:cNvCxnSpPr>
                    <a:cxnSpLocks/>
                    <a:stCxn id="428" idx="6"/>
                    <a:endCxn id="431" idx="2"/>
                  </p:cNvCxnSpPr>
                  <p:nvPr/>
                </p:nvCxnSpPr>
                <p:spPr>
                  <a:xfrm flipV="1">
                    <a:off x="11338239" y="6469119"/>
                    <a:ext cx="1043534" cy="773744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0" name="Straight Arrow Connector 419">
                    <a:extLst>
                      <a:ext uri="{FF2B5EF4-FFF2-40B4-BE49-F238E27FC236}">
                        <a16:creationId xmlns:a16="http://schemas.microsoft.com/office/drawing/2014/main" id="{B7456624-4B41-884C-9F8A-6C5C0CE6AE44}"/>
                      </a:ext>
                    </a:extLst>
                  </p:cNvPr>
                  <p:cNvCxnSpPr>
                    <a:cxnSpLocks/>
                    <a:stCxn id="428" idx="6"/>
                    <a:endCxn id="432" idx="2"/>
                  </p:cNvCxnSpPr>
                  <p:nvPr/>
                </p:nvCxnSpPr>
                <p:spPr>
                  <a:xfrm flipV="1">
                    <a:off x="11338239" y="6984274"/>
                    <a:ext cx="1043533" cy="25858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1" name="Straight Arrow Connector 420">
                    <a:extLst>
                      <a:ext uri="{FF2B5EF4-FFF2-40B4-BE49-F238E27FC236}">
                        <a16:creationId xmlns:a16="http://schemas.microsoft.com/office/drawing/2014/main" id="{20121343-03F8-0246-8D39-D78B586A9AA8}"/>
                      </a:ext>
                    </a:extLst>
                  </p:cNvPr>
                  <p:cNvCxnSpPr>
                    <a:cxnSpLocks/>
                    <a:stCxn id="431" idx="6"/>
                    <a:endCxn id="425" idx="2"/>
                  </p:cNvCxnSpPr>
                  <p:nvPr/>
                </p:nvCxnSpPr>
                <p:spPr>
                  <a:xfrm>
                    <a:off x="12711194" y="6469119"/>
                    <a:ext cx="864248" cy="264603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2" name="Straight Arrow Connector 421">
                    <a:extLst>
                      <a:ext uri="{FF2B5EF4-FFF2-40B4-BE49-F238E27FC236}">
                        <a16:creationId xmlns:a16="http://schemas.microsoft.com/office/drawing/2014/main" id="{4B50BBEE-72D4-DB4E-928E-840DC8B22EAD}"/>
                      </a:ext>
                    </a:extLst>
                  </p:cNvPr>
                  <p:cNvCxnSpPr>
                    <a:cxnSpLocks/>
                    <a:stCxn id="432" idx="6"/>
                    <a:endCxn id="425" idx="2"/>
                  </p:cNvCxnSpPr>
                  <p:nvPr/>
                </p:nvCxnSpPr>
                <p:spPr>
                  <a:xfrm flipV="1">
                    <a:off x="12711193" y="6733722"/>
                    <a:ext cx="864249" cy="250552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3" name="Straight Arrow Connector 422">
                    <a:extLst>
                      <a:ext uri="{FF2B5EF4-FFF2-40B4-BE49-F238E27FC236}">
                        <a16:creationId xmlns:a16="http://schemas.microsoft.com/office/drawing/2014/main" id="{4C8940A5-1BDC-B343-85A4-E139C933D98E}"/>
                      </a:ext>
                    </a:extLst>
                  </p:cNvPr>
                  <p:cNvCxnSpPr>
                    <a:cxnSpLocks/>
                    <a:stCxn id="425" idx="6"/>
                  </p:cNvCxnSpPr>
                  <p:nvPr/>
                </p:nvCxnSpPr>
                <p:spPr>
                  <a:xfrm flipV="1">
                    <a:off x="13904863" y="6733721"/>
                    <a:ext cx="411400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1" name="TextBox 410">
                      <a:extLst>
                        <a:ext uri="{FF2B5EF4-FFF2-40B4-BE49-F238E27FC236}">
                          <a16:creationId xmlns:a16="http://schemas.microsoft.com/office/drawing/2014/main" id="{D27A486D-A02C-6748-B5DA-071BF54312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724087" y="2128823"/>
                      <a:ext cx="2255617" cy="70788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  <m:t>𝑬</m:t>
                            </m:r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4000" b="1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11" name="TextBox 410">
                      <a:extLst>
                        <a:ext uri="{FF2B5EF4-FFF2-40B4-BE49-F238E27FC236}">
                          <a16:creationId xmlns:a16="http://schemas.microsoft.com/office/drawing/2014/main" id="{D27A486D-A02C-6748-B5DA-071BF54312B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724087" y="2128823"/>
                      <a:ext cx="2255617" cy="707886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3352" r="-6704" b="-2105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0" name="TextBox 439">
                    <a:extLst>
                      <a:ext uri="{FF2B5EF4-FFF2-40B4-BE49-F238E27FC236}">
                        <a16:creationId xmlns:a16="http://schemas.microsoft.com/office/drawing/2014/main" id="{40866872-292A-A248-A042-8AC1BB3BE326}"/>
                      </a:ext>
                    </a:extLst>
                  </p:cNvPr>
                  <p:cNvSpPr txBox="1"/>
                  <p:nvPr/>
                </p:nvSpPr>
                <p:spPr>
                  <a:xfrm>
                    <a:off x="11731368" y="-667464"/>
                    <a:ext cx="2255617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4000" b="1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40" name="TextBox 439">
                    <a:extLst>
                      <a:ext uri="{FF2B5EF4-FFF2-40B4-BE49-F238E27FC236}">
                        <a16:creationId xmlns:a16="http://schemas.microsoft.com/office/drawing/2014/main" id="{40866872-292A-A248-A042-8AC1BB3BE3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731368" y="-667464"/>
                    <a:ext cx="2255617" cy="70788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53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1" name="TextBox 440">
                    <a:extLst>
                      <a:ext uri="{FF2B5EF4-FFF2-40B4-BE49-F238E27FC236}">
                        <a16:creationId xmlns:a16="http://schemas.microsoft.com/office/drawing/2014/main" id="{2C1ACA56-1170-774E-8783-ED23797C1A4B}"/>
                      </a:ext>
                    </a:extLst>
                  </p:cNvPr>
                  <p:cNvSpPr txBox="1"/>
                  <p:nvPr/>
                </p:nvSpPr>
                <p:spPr>
                  <a:xfrm>
                    <a:off x="12456570" y="-1373957"/>
                    <a:ext cx="2255617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sz="4000" b="1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41" name="TextBox 440">
                    <a:extLst>
                      <a:ext uri="{FF2B5EF4-FFF2-40B4-BE49-F238E27FC236}">
                        <a16:creationId xmlns:a16="http://schemas.microsoft.com/office/drawing/2014/main" id="{2C1ACA56-1170-774E-8783-ED23797C1A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56570" y="-1373957"/>
                    <a:ext cx="2255617" cy="70788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526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2" name="TextBox 441">
                    <a:extLst>
                      <a:ext uri="{FF2B5EF4-FFF2-40B4-BE49-F238E27FC236}">
                        <a16:creationId xmlns:a16="http://schemas.microsoft.com/office/drawing/2014/main" id="{E01C1EE6-BC19-5243-916A-EFB31DBB76F3}"/>
                      </a:ext>
                    </a:extLst>
                  </p:cNvPr>
                  <p:cNvSpPr txBox="1"/>
                  <p:nvPr/>
                </p:nvSpPr>
                <p:spPr>
                  <a:xfrm>
                    <a:off x="13181772" y="-2040562"/>
                    <a:ext cx="2255617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b>
                          </m:sSub>
                        </m:oMath>
                      </m:oMathPara>
                    </a14:m>
                    <a:endParaRPr lang="en-US" sz="4000" b="1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42" name="TextBox 441">
                    <a:extLst>
                      <a:ext uri="{FF2B5EF4-FFF2-40B4-BE49-F238E27FC236}">
                        <a16:creationId xmlns:a16="http://schemas.microsoft.com/office/drawing/2014/main" id="{E01C1EE6-BC19-5243-916A-EFB31DBB76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81772" y="-2040562"/>
                    <a:ext cx="2255617" cy="70788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526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3" name="Right Arrow 442">
                <a:extLst>
                  <a:ext uri="{FF2B5EF4-FFF2-40B4-BE49-F238E27FC236}">
                    <a16:creationId xmlns:a16="http://schemas.microsoft.com/office/drawing/2014/main" id="{4A890D95-0504-EA42-A777-4B6ADC4E410F}"/>
                  </a:ext>
                </a:extLst>
              </p:cNvPr>
              <p:cNvSpPr/>
              <p:nvPr/>
            </p:nvSpPr>
            <p:spPr>
              <a:xfrm rot="16200000">
                <a:off x="10105788" y="5351499"/>
                <a:ext cx="1147315" cy="662252"/>
              </a:xfrm>
              <a:prstGeom prst="rightArrow">
                <a:avLst>
                  <a:gd name="adj1" fmla="val 50000"/>
                  <a:gd name="adj2" fmla="val 83018"/>
                </a:avLst>
              </a:prstGeom>
              <a:solidFill>
                <a:srgbClr val="2D6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4" name="Right Arrow 443">
                <a:extLst>
                  <a:ext uri="{FF2B5EF4-FFF2-40B4-BE49-F238E27FC236}">
                    <a16:creationId xmlns:a16="http://schemas.microsoft.com/office/drawing/2014/main" id="{A82FF533-2EA7-B246-A74A-C188379AAF45}"/>
                  </a:ext>
                </a:extLst>
              </p:cNvPr>
              <p:cNvSpPr/>
              <p:nvPr/>
            </p:nvSpPr>
            <p:spPr>
              <a:xfrm rot="10800000">
                <a:off x="7569718" y="5742629"/>
                <a:ext cx="3274437" cy="662252"/>
              </a:xfrm>
              <a:prstGeom prst="rightArrow">
                <a:avLst>
                  <a:gd name="adj1" fmla="val 56003"/>
                  <a:gd name="adj2" fmla="val 0"/>
                </a:avLst>
              </a:prstGeom>
              <a:solidFill>
                <a:srgbClr val="2D6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5" name="Right Arrow 444">
                <a:extLst>
                  <a:ext uri="{FF2B5EF4-FFF2-40B4-BE49-F238E27FC236}">
                    <a16:creationId xmlns:a16="http://schemas.microsoft.com/office/drawing/2014/main" id="{0CCEA4D5-F2E7-254B-8F40-C30CCBDBE140}"/>
                  </a:ext>
                </a:extLst>
              </p:cNvPr>
              <p:cNvSpPr/>
              <p:nvPr/>
            </p:nvSpPr>
            <p:spPr>
              <a:xfrm rot="16200000">
                <a:off x="4464289" y="3138849"/>
                <a:ext cx="741119" cy="662252"/>
              </a:xfrm>
              <a:prstGeom prst="rightArrow">
                <a:avLst>
                  <a:gd name="adj1" fmla="val 50000"/>
                  <a:gd name="adj2" fmla="val 59005"/>
                </a:avLst>
              </a:prstGeom>
              <a:solidFill>
                <a:srgbClr val="2D6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9" name="Group 528">
              <a:extLst>
                <a:ext uri="{FF2B5EF4-FFF2-40B4-BE49-F238E27FC236}">
                  <a16:creationId xmlns:a16="http://schemas.microsoft.com/office/drawing/2014/main" id="{CC0C3D38-F581-0349-B7C3-1F52212E0D0B}"/>
                </a:ext>
              </a:extLst>
            </p:cNvPr>
            <p:cNvGrpSpPr/>
            <p:nvPr/>
          </p:nvGrpSpPr>
          <p:grpSpPr>
            <a:xfrm>
              <a:off x="-12653910" y="-1128992"/>
              <a:ext cx="11531376" cy="8456813"/>
              <a:chOff x="-10508358" y="6194518"/>
              <a:chExt cx="11531376" cy="8456813"/>
            </a:xfrm>
          </p:grpSpPr>
          <p:sp>
            <p:nvSpPr>
              <p:cNvPr id="447" name="Rounded Rectangle 446">
                <a:extLst>
                  <a:ext uri="{FF2B5EF4-FFF2-40B4-BE49-F238E27FC236}">
                    <a16:creationId xmlns:a16="http://schemas.microsoft.com/office/drawing/2014/main" id="{78538859-958D-6F45-A4F1-B54F3FE440D4}"/>
                  </a:ext>
                </a:extLst>
              </p:cNvPr>
              <p:cNvSpPr/>
              <p:nvPr/>
            </p:nvSpPr>
            <p:spPr>
              <a:xfrm>
                <a:off x="-10508358" y="6194518"/>
                <a:ext cx="11531376" cy="8456813"/>
              </a:xfrm>
              <a:prstGeom prst="roundRect">
                <a:avLst>
                  <a:gd name="adj" fmla="val 2941"/>
                </a:avLst>
              </a:prstGeom>
              <a:solidFill>
                <a:schemeClr val="bg1"/>
              </a:solidFill>
              <a:ln w="127000">
                <a:solidFill>
                  <a:srgbClr val="5FBA45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48" name="Group 447">
                <a:extLst>
                  <a:ext uri="{FF2B5EF4-FFF2-40B4-BE49-F238E27FC236}">
                    <a16:creationId xmlns:a16="http://schemas.microsoft.com/office/drawing/2014/main" id="{E7F5D40B-759D-9A4C-B68A-BCB56A06A507}"/>
                  </a:ext>
                </a:extLst>
              </p:cNvPr>
              <p:cNvGrpSpPr/>
              <p:nvPr/>
            </p:nvGrpSpPr>
            <p:grpSpPr>
              <a:xfrm>
                <a:off x="-9814756" y="6582320"/>
                <a:ext cx="4881982" cy="3360408"/>
                <a:chOff x="-2241835" y="1836657"/>
                <a:chExt cx="4881982" cy="3360408"/>
              </a:xfrm>
            </p:grpSpPr>
            <p:sp>
              <p:nvSpPr>
                <p:cNvPr id="449" name="Rounded Rectangle 448">
                  <a:extLst>
                    <a:ext uri="{FF2B5EF4-FFF2-40B4-BE49-F238E27FC236}">
                      <a16:creationId xmlns:a16="http://schemas.microsoft.com/office/drawing/2014/main" id="{4D60B7EE-666D-C74C-8E6D-F7851CA16B6B}"/>
                    </a:ext>
                  </a:extLst>
                </p:cNvPr>
                <p:cNvSpPr/>
                <p:nvPr/>
              </p:nvSpPr>
              <p:spPr>
                <a:xfrm>
                  <a:off x="-2241835" y="1836657"/>
                  <a:ext cx="4881982" cy="3360408"/>
                </a:xfrm>
                <a:prstGeom prst="roundRect">
                  <a:avLst/>
                </a:prstGeom>
                <a:solidFill>
                  <a:srgbClr val="E4F4E1"/>
                </a:solidFill>
                <a:ln w="127000">
                  <a:solidFill>
                    <a:srgbClr val="5FBA45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450" name="Group 449">
                  <a:extLst>
                    <a:ext uri="{FF2B5EF4-FFF2-40B4-BE49-F238E27FC236}">
                      <a16:creationId xmlns:a16="http://schemas.microsoft.com/office/drawing/2014/main" id="{B5759CCE-42C9-0747-B481-B68EAE2CC276}"/>
                    </a:ext>
                  </a:extLst>
                </p:cNvPr>
                <p:cNvGrpSpPr/>
                <p:nvPr/>
              </p:nvGrpSpPr>
              <p:grpSpPr>
                <a:xfrm>
                  <a:off x="-1508648" y="3151051"/>
                  <a:ext cx="3477585" cy="1751527"/>
                  <a:chOff x="10838678" y="5845505"/>
                  <a:chExt cx="3477585" cy="1751527"/>
                </a:xfrm>
              </p:grpSpPr>
              <p:grpSp>
                <p:nvGrpSpPr>
                  <p:cNvPr id="452" name="Group 451">
                    <a:extLst>
                      <a:ext uri="{FF2B5EF4-FFF2-40B4-BE49-F238E27FC236}">
                        <a16:creationId xmlns:a16="http://schemas.microsoft.com/office/drawing/2014/main" id="{03B1C17A-DC17-9C4F-9169-01C35C967BA9}"/>
                      </a:ext>
                    </a:extLst>
                  </p:cNvPr>
                  <p:cNvGrpSpPr/>
                  <p:nvPr/>
                </p:nvGrpSpPr>
                <p:grpSpPr>
                  <a:xfrm>
                    <a:off x="12211633" y="6157312"/>
                    <a:ext cx="669702" cy="1200122"/>
                    <a:chOff x="1738648" y="399246"/>
                    <a:chExt cx="669702" cy="1200122"/>
                  </a:xfrm>
                </p:grpSpPr>
                <p:sp>
                  <p:nvSpPr>
                    <p:cNvPr id="470" name="Rectangle 469">
                      <a:extLst>
                        <a:ext uri="{FF2B5EF4-FFF2-40B4-BE49-F238E27FC236}">
                          <a16:creationId xmlns:a16="http://schemas.microsoft.com/office/drawing/2014/main" id="{475CA204-B6D4-324B-9432-90AD0708AC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38648" y="399246"/>
                      <a:ext cx="669702" cy="1200122"/>
                    </a:xfrm>
                    <a:prstGeom prst="rect">
                      <a:avLst/>
                    </a:prstGeom>
                    <a:solidFill>
                      <a:srgbClr val="5FBA45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71" name="Oval 470">
                      <a:extLst>
                        <a:ext uri="{FF2B5EF4-FFF2-40B4-BE49-F238E27FC236}">
                          <a16:creationId xmlns:a16="http://schemas.microsoft.com/office/drawing/2014/main" id="{1E6A0CCA-5BC2-E64A-A239-28B579840E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8" y="546342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2" name="Oval 471">
                      <a:extLst>
                        <a:ext uri="{FF2B5EF4-FFF2-40B4-BE49-F238E27FC236}">
                          <a16:creationId xmlns:a16="http://schemas.microsoft.com/office/drawing/2014/main" id="{F6FB4AD4-E34E-B643-9CAA-33F84C86EC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7" y="1061497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53" name="Group 452">
                    <a:extLst>
                      <a:ext uri="{FF2B5EF4-FFF2-40B4-BE49-F238E27FC236}">
                        <a16:creationId xmlns:a16="http://schemas.microsoft.com/office/drawing/2014/main" id="{4B502ABA-D5D8-874A-A83D-C681C68C7674}"/>
                      </a:ext>
                    </a:extLst>
                  </p:cNvPr>
                  <p:cNvGrpSpPr/>
                  <p:nvPr/>
                </p:nvGrpSpPr>
                <p:grpSpPr>
                  <a:xfrm>
                    <a:off x="10838678" y="5845505"/>
                    <a:ext cx="669702" cy="1751527"/>
                    <a:chOff x="1738648" y="399245"/>
                    <a:chExt cx="669702" cy="1751527"/>
                  </a:xfrm>
                </p:grpSpPr>
                <p:sp>
                  <p:nvSpPr>
                    <p:cNvPr id="466" name="Rectangle 465">
                      <a:extLst>
                        <a:ext uri="{FF2B5EF4-FFF2-40B4-BE49-F238E27FC236}">
                          <a16:creationId xmlns:a16="http://schemas.microsoft.com/office/drawing/2014/main" id="{A7A95B6B-F16D-1A48-8FC4-01AA0AF80E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38648" y="399245"/>
                      <a:ext cx="669702" cy="1751527"/>
                    </a:xfrm>
                    <a:prstGeom prst="rect">
                      <a:avLst/>
                    </a:prstGeom>
                    <a:solidFill>
                      <a:srgbClr val="5FBA45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67" name="Oval 466">
                      <a:extLst>
                        <a:ext uri="{FF2B5EF4-FFF2-40B4-BE49-F238E27FC236}">
                          <a16:creationId xmlns:a16="http://schemas.microsoft.com/office/drawing/2014/main" id="{2542F072-1D52-6148-A527-25DDD489ED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8" y="546342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8" name="Oval 467">
                      <a:extLst>
                        <a:ext uri="{FF2B5EF4-FFF2-40B4-BE49-F238E27FC236}">
                          <a16:creationId xmlns:a16="http://schemas.microsoft.com/office/drawing/2014/main" id="{6243C5D1-4F29-9942-8E9B-B66C7B1DA5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8" y="1631892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9" name="Oval 468">
                      <a:extLst>
                        <a:ext uri="{FF2B5EF4-FFF2-40B4-BE49-F238E27FC236}">
                          <a16:creationId xmlns:a16="http://schemas.microsoft.com/office/drawing/2014/main" id="{A30DF932-6265-2B42-9798-42130675CD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7" y="1061497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54" name="Group 453">
                    <a:extLst>
                      <a:ext uri="{FF2B5EF4-FFF2-40B4-BE49-F238E27FC236}">
                        <a16:creationId xmlns:a16="http://schemas.microsoft.com/office/drawing/2014/main" id="{141DB328-F0E4-1C40-BFEA-1D8E17245ECF}"/>
                      </a:ext>
                    </a:extLst>
                  </p:cNvPr>
                  <p:cNvGrpSpPr/>
                  <p:nvPr/>
                </p:nvGrpSpPr>
                <p:grpSpPr>
                  <a:xfrm>
                    <a:off x="13405302" y="6406925"/>
                    <a:ext cx="669702" cy="660226"/>
                    <a:chOff x="1738648" y="399246"/>
                    <a:chExt cx="669702" cy="660226"/>
                  </a:xfrm>
                </p:grpSpPr>
                <p:sp>
                  <p:nvSpPr>
                    <p:cNvPr id="464" name="Rectangle 463">
                      <a:extLst>
                        <a:ext uri="{FF2B5EF4-FFF2-40B4-BE49-F238E27FC236}">
                          <a16:creationId xmlns:a16="http://schemas.microsoft.com/office/drawing/2014/main" id="{14258AAE-46E9-4445-91C1-31854F3E08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38648" y="399246"/>
                      <a:ext cx="669702" cy="660226"/>
                    </a:xfrm>
                    <a:prstGeom prst="rect">
                      <a:avLst/>
                    </a:prstGeom>
                    <a:solidFill>
                      <a:srgbClr val="5FBA45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65" name="Oval 464">
                      <a:extLst>
                        <a:ext uri="{FF2B5EF4-FFF2-40B4-BE49-F238E27FC236}">
                          <a16:creationId xmlns:a16="http://schemas.microsoft.com/office/drawing/2014/main" id="{194B25C6-07CD-5C4F-9772-A50422AAD7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8" y="561332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455" name="Straight Arrow Connector 454">
                    <a:extLst>
                      <a:ext uri="{FF2B5EF4-FFF2-40B4-BE49-F238E27FC236}">
                        <a16:creationId xmlns:a16="http://schemas.microsoft.com/office/drawing/2014/main" id="{9DA19475-3485-334C-A27C-0461C12E8B13}"/>
                      </a:ext>
                    </a:extLst>
                  </p:cNvPr>
                  <p:cNvCxnSpPr>
                    <a:cxnSpLocks/>
                    <a:stCxn id="467" idx="6"/>
                    <a:endCxn id="471" idx="2"/>
                  </p:cNvCxnSpPr>
                  <p:nvPr/>
                </p:nvCxnSpPr>
                <p:spPr>
                  <a:xfrm>
                    <a:off x="11338239" y="6157313"/>
                    <a:ext cx="1043534" cy="31180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6" name="Straight Arrow Connector 455">
                    <a:extLst>
                      <a:ext uri="{FF2B5EF4-FFF2-40B4-BE49-F238E27FC236}">
                        <a16:creationId xmlns:a16="http://schemas.microsoft.com/office/drawing/2014/main" id="{6EC2882C-A567-5348-9A35-7F1F51909FA6}"/>
                      </a:ext>
                    </a:extLst>
                  </p:cNvPr>
                  <p:cNvCxnSpPr>
                    <a:cxnSpLocks/>
                    <a:stCxn id="467" idx="6"/>
                    <a:endCxn id="472" idx="2"/>
                  </p:cNvCxnSpPr>
                  <p:nvPr/>
                </p:nvCxnSpPr>
                <p:spPr>
                  <a:xfrm>
                    <a:off x="11338239" y="6157313"/>
                    <a:ext cx="1043533" cy="82696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7" name="Straight Arrow Connector 456">
                    <a:extLst>
                      <a:ext uri="{FF2B5EF4-FFF2-40B4-BE49-F238E27FC236}">
                        <a16:creationId xmlns:a16="http://schemas.microsoft.com/office/drawing/2014/main" id="{7E5057F5-E496-C444-9F5E-DF33BB90A7B7}"/>
                      </a:ext>
                    </a:extLst>
                  </p:cNvPr>
                  <p:cNvCxnSpPr>
                    <a:cxnSpLocks/>
                    <a:stCxn id="469" idx="6"/>
                    <a:endCxn id="471" idx="2"/>
                  </p:cNvCxnSpPr>
                  <p:nvPr/>
                </p:nvCxnSpPr>
                <p:spPr>
                  <a:xfrm flipV="1">
                    <a:off x="11338238" y="6469119"/>
                    <a:ext cx="1043535" cy="20334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8" name="Straight Arrow Connector 457">
                    <a:extLst>
                      <a:ext uri="{FF2B5EF4-FFF2-40B4-BE49-F238E27FC236}">
                        <a16:creationId xmlns:a16="http://schemas.microsoft.com/office/drawing/2014/main" id="{85D631A3-2754-A642-8FDC-1AFE1C950719}"/>
                      </a:ext>
                    </a:extLst>
                  </p:cNvPr>
                  <p:cNvCxnSpPr>
                    <a:cxnSpLocks/>
                    <a:stCxn id="469" idx="6"/>
                    <a:endCxn id="472" idx="2"/>
                  </p:cNvCxnSpPr>
                  <p:nvPr/>
                </p:nvCxnSpPr>
                <p:spPr>
                  <a:xfrm>
                    <a:off x="11338238" y="6672468"/>
                    <a:ext cx="1043534" cy="31180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9" name="Straight Arrow Connector 458">
                    <a:extLst>
                      <a:ext uri="{FF2B5EF4-FFF2-40B4-BE49-F238E27FC236}">
                        <a16:creationId xmlns:a16="http://schemas.microsoft.com/office/drawing/2014/main" id="{ECA213B3-2518-6D41-BAFE-050597770F9D}"/>
                      </a:ext>
                    </a:extLst>
                  </p:cNvPr>
                  <p:cNvCxnSpPr>
                    <a:cxnSpLocks/>
                    <a:stCxn id="468" idx="6"/>
                    <a:endCxn id="471" idx="2"/>
                  </p:cNvCxnSpPr>
                  <p:nvPr/>
                </p:nvCxnSpPr>
                <p:spPr>
                  <a:xfrm flipV="1">
                    <a:off x="11338239" y="6469119"/>
                    <a:ext cx="1043534" cy="773744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0" name="Straight Arrow Connector 459">
                    <a:extLst>
                      <a:ext uri="{FF2B5EF4-FFF2-40B4-BE49-F238E27FC236}">
                        <a16:creationId xmlns:a16="http://schemas.microsoft.com/office/drawing/2014/main" id="{9275A904-FE7A-5145-8DD5-AB1D2B0444A7}"/>
                      </a:ext>
                    </a:extLst>
                  </p:cNvPr>
                  <p:cNvCxnSpPr>
                    <a:cxnSpLocks/>
                    <a:stCxn id="468" idx="6"/>
                    <a:endCxn id="472" idx="2"/>
                  </p:cNvCxnSpPr>
                  <p:nvPr/>
                </p:nvCxnSpPr>
                <p:spPr>
                  <a:xfrm flipV="1">
                    <a:off x="11338239" y="6984274"/>
                    <a:ext cx="1043533" cy="25858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1" name="Straight Arrow Connector 460">
                    <a:extLst>
                      <a:ext uri="{FF2B5EF4-FFF2-40B4-BE49-F238E27FC236}">
                        <a16:creationId xmlns:a16="http://schemas.microsoft.com/office/drawing/2014/main" id="{61660689-2BFB-3649-8C31-A95899A19F2D}"/>
                      </a:ext>
                    </a:extLst>
                  </p:cNvPr>
                  <p:cNvCxnSpPr>
                    <a:cxnSpLocks/>
                    <a:stCxn id="471" idx="6"/>
                    <a:endCxn id="465" idx="2"/>
                  </p:cNvCxnSpPr>
                  <p:nvPr/>
                </p:nvCxnSpPr>
                <p:spPr>
                  <a:xfrm>
                    <a:off x="12711194" y="6469119"/>
                    <a:ext cx="864248" cy="264603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2" name="Straight Arrow Connector 461">
                    <a:extLst>
                      <a:ext uri="{FF2B5EF4-FFF2-40B4-BE49-F238E27FC236}">
                        <a16:creationId xmlns:a16="http://schemas.microsoft.com/office/drawing/2014/main" id="{AADAC3C9-9E43-144C-972F-B1FB7B1C3627}"/>
                      </a:ext>
                    </a:extLst>
                  </p:cNvPr>
                  <p:cNvCxnSpPr>
                    <a:cxnSpLocks/>
                    <a:stCxn id="472" idx="6"/>
                    <a:endCxn id="465" idx="2"/>
                  </p:cNvCxnSpPr>
                  <p:nvPr/>
                </p:nvCxnSpPr>
                <p:spPr>
                  <a:xfrm flipV="1">
                    <a:off x="12711193" y="6733722"/>
                    <a:ext cx="864249" cy="250552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3" name="Straight Arrow Connector 462">
                    <a:extLst>
                      <a:ext uri="{FF2B5EF4-FFF2-40B4-BE49-F238E27FC236}">
                        <a16:creationId xmlns:a16="http://schemas.microsoft.com/office/drawing/2014/main" id="{DD22B9FA-7F84-8D4B-BD01-FA54842205BF}"/>
                      </a:ext>
                    </a:extLst>
                  </p:cNvPr>
                  <p:cNvCxnSpPr>
                    <a:cxnSpLocks/>
                    <a:stCxn id="465" idx="6"/>
                  </p:cNvCxnSpPr>
                  <p:nvPr/>
                </p:nvCxnSpPr>
                <p:spPr>
                  <a:xfrm flipV="1">
                    <a:off x="13904863" y="6733721"/>
                    <a:ext cx="411400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1" name="TextBox 450">
                      <a:extLst>
                        <a:ext uri="{FF2B5EF4-FFF2-40B4-BE49-F238E27FC236}">
                          <a16:creationId xmlns:a16="http://schemas.microsoft.com/office/drawing/2014/main" id="{CD05942B-8D75-D54F-BFF2-F6BE100D5E9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724087" y="2128823"/>
                      <a:ext cx="2255617" cy="70788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4000" b="1" dirty="0"/>
                        <a:t>Q</a:t>
                      </a:r>
                      <a14:m>
                        <m:oMath xmlns:m="http://schemas.openxmlformats.org/officeDocument/2006/math"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𝑮</m:t>
                          </m:r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endParaRPr lang="en-US" sz="4000" b="1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51" name="TextBox 450">
                      <a:extLst>
                        <a:ext uri="{FF2B5EF4-FFF2-40B4-BE49-F238E27FC236}">
                          <a16:creationId xmlns:a16="http://schemas.microsoft.com/office/drawing/2014/main" id="{CD05942B-8D75-D54F-BFF2-F6BE100D5E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724087" y="2128823"/>
                      <a:ext cx="2255617" cy="707886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9551" t="-16364" b="-3636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73" name="Group 472">
                <a:extLst>
                  <a:ext uri="{FF2B5EF4-FFF2-40B4-BE49-F238E27FC236}">
                    <a16:creationId xmlns:a16="http://schemas.microsoft.com/office/drawing/2014/main" id="{5864687F-6F47-ED4E-879A-BBE274A50BB5}"/>
                  </a:ext>
                </a:extLst>
              </p:cNvPr>
              <p:cNvGrpSpPr/>
              <p:nvPr/>
            </p:nvGrpSpPr>
            <p:grpSpPr>
              <a:xfrm>
                <a:off x="-9814756" y="10854079"/>
                <a:ext cx="4881982" cy="3360408"/>
                <a:chOff x="4842352" y="-1833969"/>
                <a:chExt cx="4881982" cy="3360408"/>
              </a:xfrm>
            </p:grpSpPr>
            <p:sp>
              <p:nvSpPr>
                <p:cNvPr id="474" name="Rounded Rectangle 473">
                  <a:extLst>
                    <a:ext uri="{FF2B5EF4-FFF2-40B4-BE49-F238E27FC236}">
                      <a16:creationId xmlns:a16="http://schemas.microsoft.com/office/drawing/2014/main" id="{7D198548-95AA-BF43-9131-9EAFB3E13F94}"/>
                    </a:ext>
                  </a:extLst>
                </p:cNvPr>
                <p:cNvSpPr/>
                <p:nvPr/>
              </p:nvSpPr>
              <p:spPr>
                <a:xfrm>
                  <a:off x="4842352" y="-1833969"/>
                  <a:ext cx="4881982" cy="3360408"/>
                </a:xfrm>
                <a:prstGeom prst="roundRect">
                  <a:avLst>
                    <a:gd name="adj" fmla="val 4711"/>
                  </a:avLst>
                </a:prstGeom>
                <a:solidFill>
                  <a:srgbClr val="E4F4E1"/>
                </a:solidFill>
                <a:ln w="127000">
                  <a:solidFill>
                    <a:srgbClr val="5FBA45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475" name="Group 474">
                  <a:extLst>
                    <a:ext uri="{FF2B5EF4-FFF2-40B4-BE49-F238E27FC236}">
                      <a16:creationId xmlns:a16="http://schemas.microsoft.com/office/drawing/2014/main" id="{D47B38F9-AF4C-E54B-81C1-1FDE7FCD3F0B}"/>
                    </a:ext>
                  </a:extLst>
                </p:cNvPr>
                <p:cNvGrpSpPr/>
                <p:nvPr/>
              </p:nvGrpSpPr>
              <p:grpSpPr>
                <a:xfrm>
                  <a:off x="5188986" y="-1553504"/>
                  <a:ext cx="4374078" cy="2159104"/>
                  <a:chOff x="-2485527" y="7045627"/>
                  <a:chExt cx="4374078" cy="2159104"/>
                </a:xfrm>
              </p:grpSpPr>
              <p:cxnSp>
                <p:nvCxnSpPr>
                  <p:cNvPr id="477" name="Straight Arrow Connector 476">
                    <a:extLst>
                      <a:ext uri="{FF2B5EF4-FFF2-40B4-BE49-F238E27FC236}">
                        <a16:creationId xmlns:a16="http://schemas.microsoft.com/office/drawing/2014/main" id="{A1EAB20D-97B0-3D4E-9F8A-28782281F0E2}"/>
                      </a:ext>
                    </a:extLst>
                  </p:cNvPr>
                  <p:cNvCxnSpPr>
                    <a:cxnSpLocks/>
                    <a:endCxn id="497" idx="1"/>
                  </p:cNvCxnSpPr>
                  <p:nvPr/>
                </p:nvCxnSpPr>
                <p:spPr>
                  <a:xfrm>
                    <a:off x="-1820254" y="8328968"/>
                    <a:ext cx="792753" cy="0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8" name="Straight Arrow Connector 477">
                    <a:extLst>
                      <a:ext uri="{FF2B5EF4-FFF2-40B4-BE49-F238E27FC236}">
                        <a16:creationId xmlns:a16="http://schemas.microsoft.com/office/drawing/2014/main" id="{F5DB90CA-FB1F-2D44-A1FE-6E4D407174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357799" y="8328968"/>
                    <a:ext cx="788324" cy="0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9" name="Straight Arrow Connector 478">
                    <a:extLst>
                      <a:ext uri="{FF2B5EF4-FFF2-40B4-BE49-F238E27FC236}">
                        <a16:creationId xmlns:a16="http://schemas.microsoft.com/office/drawing/2014/main" id="{9A95CA59-0FB1-2447-9E7B-E7D231BC28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00227" y="8328968"/>
                    <a:ext cx="788324" cy="0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80" name="Group 479">
                    <a:extLst>
                      <a:ext uri="{FF2B5EF4-FFF2-40B4-BE49-F238E27FC236}">
                        <a16:creationId xmlns:a16="http://schemas.microsoft.com/office/drawing/2014/main" id="{EAE920AC-4A83-1F47-87AC-152C90A36BEA}"/>
                      </a:ext>
                    </a:extLst>
                  </p:cNvPr>
                  <p:cNvGrpSpPr/>
                  <p:nvPr/>
                </p:nvGrpSpPr>
                <p:grpSpPr>
                  <a:xfrm>
                    <a:off x="-1027501" y="7045627"/>
                    <a:ext cx="669702" cy="2159104"/>
                    <a:chOff x="1621061" y="5723507"/>
                    <a:chExt cx="669702" cy="2159104"/>
                  </a:xfrm>
                </p:grpSpPr>
                <p:grpSp>
                  <p:nvGrpSpPr>
                    <p:cNvPr id="495" name="Group 494">
                      <a:extLst>
                        <a:ext uri="{FF2B5EF4-FFF2-40B4-BE49-F238E27FC236}">
                          <a16:creationId xmlns:a16="http://schemas.microsoft.com/office/drawing/2014/main" id="{91841E61-DA66-E24E-9227-854D57AD328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1061" y="6131084"/>
                      <a:ext cx="669702" cy="1751527"/>
                      <a:chOff x="1738648" y="399245"/>
                      <a:chExt cx="669702" cy="1751527"/>
                    </a:xfrm>
                  </p:grpSpPr>
                  <p:sp>
                    <p:nvSpPr>
                      <p:cNvPr id="497" name="Rectangle 496">
                        <a:extLst>
                          <a:ext uri="{FF2B5EF4-FFF2-40B4-BE49-F238E27FC236}">
                            <a16:creationId xmlns:a16="http://schemas.microsoft.com/office/drawing/2014/main" id="{62970F72-D16D-394F-9744-9F50BD47DA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38648" y="399245"/>
                        <a:ext cx="669702" cy="1751527"/>
                      </a:xfrm>
                      <a:prstGeom prst="rect">
                        <a:avLst/>
                      </a:prstGeom>
                      <a:solidFill>
                        <a:srgbClr val="5FBA45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498" name="Oval 497">
                        <a:extLst>
                          <a:ext uri="{FF2B5EF4-FFF2-40B4-BE49-F238E27FC236}">
                            <a16:creationId xmlns:a16="http://schemas.microsoft.com/office/drawing/2014/main" id="{7C96921C-3C4F-C54A-A96A-C763A5F616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08788" y="546342"/>
                        <a:ext cx="329421" cy="329421"/>
                      </a:xfrm>
                      <a:prstGeom prst="ellips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5"/>
                      </a:lnRef>
                      <a:fillRef idx="1">
                        <a:schemeClr val="lt1"/>
                      </a:fillRef>
                      <a:effectRef idx="0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99" name="Oval 498">
                        <a:extLst>
                          <a:ext uri="{FF2B5EF4-FFF2-40B4-BE49-F238E27FC236}">
                            <a16:creationId xmlns:a16="http://schemas.microsoft.com/office/drawing/2014/main" id="{1B4CE1C4-4394-0847-A3ED-756C0C9999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08788" y="1631892"/>
                        <a:ext cx="329421" cy="329421"/>
                      </a:xfrm>
                      <a:prstGeom prst="ellips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5"/>
                      </a:lnRef>
                      <a:fillRef idx="1">
                        <a:schemeClr val="lt1"/>
                      </a:fillRef>
                      <a:effectRef idx="0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00" name="Oval 499">
                        <a:extLst>
                          <a:ext uri="{FF2B5EF4-FFF2-40B4-BE49-F238E27FC236}">
                            <a16:creationId xmlns:a16="http://schemas.microsoft.com/office/drawing/2014/main" id="{5DC5986E-4968-E945-8711-D86CE99961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08787" y="1061497"/>
                        <a:ext cx="329421" cy="329421"/>
                      </a:xfrm>
                      <a:prstGeom prst="ellips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5"/>
                      </a:lnRef>
                      <a:fillRef idx="1">
                        <a:schemeClr val="lt1"/>
                      </a:fillRef>
                      <a:effectRef idx="0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496" name="Straight Arrow Connector 495">
                      <a:extLst>
                        <a:ext uri="{FF2B5EF4-FFF2-40B4-BE49-F238E27FC236}">
                          <a16:creationId xmlns:a16="http://schemas.microsoft.com/office/drawing/2014/main" id="{AF3AC9DD-9630-A14D-90B7-ADF90C2C6BAA}"/>
                        </a:ext>
                      </a:extLst>
                    </p:cNvPr>
                    <p:cNvCxnSpPr>
                      <a:cxnSpLocks/>
                      <a:stCxn id="497" idx="0"/>
                    </p:cNvCxnSpPr>
                    <p:nvPr/>
                  </p:nvCxnSpPr>
                  <p:spPr>
                    <a:xfrm flipH="1" flipV="1">
                      <a:off x="1951483" y="5723507"/>
                      <a:ext cx="4429" cy="407577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81" name="Group 480">
                    <a:extLst>
                      <a:ext uri="{FF2B5EF4-FFF2-40B4-BE49-F238E27FC236}">
                        <a16:creationId xmlns:a16="http://schemas.microsoft.com/office/drawing/2014/main" id="{C1D4FE2E-D409-7C4B-AC88-D46F7BEDDE08}"/>
                      </a:ext>
                    </a:extLst>
                  </p:cNvPr>
                  <p:cNvGrpSpPr/>
                  <p:nvPr/>
                </p:nvGrpSpPr>
                <p:grpSpPr>
                  <a:xfrm>
                    <a:off x="-2485527" y="7045627"/>
                    <a:ext cx="669702" cy="2159104"/>
                    <a:chOff x="1621061" y="5723507"/>
                    <a:chExt cx="669702" cy="2159104"/>
                  </a:xfrm>
                </p:grpSpPr>
                <p:grpSp>
                  <p:nvGrpSpPr>
                    <p:cNvPr id="489" name="Group 488">
                      <a:extLst>
                        <a:ext uri="{FF2B5EF4-FFF2-40B4-BE49-F238E27FC236}">
                          <a16:creationId xmlns:a16="http://schemas.microsoft.com/office/drawing/2014/main" id="{24A2C286-F757-6041-824C-54FF7E9F24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1061" y="6131084"/>
                      <a:ext cx="669702" cy="1751527"/>
                      <a:chOff x="1738648" y="399245"/>
                      <a:chExt cx="669702" cy="1751527"/>
                    </a:xfrm>
                  </p:grpSpPr>
                  <p:sp>
                    <p:nvSpPr>
                      <p:cNvPr id="491" name="Rectangle 490">
                        <a:extLst>
                          <a:ext uri="{FF2B5EF4-FFF2-40B4-BE49-F238E27FC236}">
                            <a16:creationId xmlns:a16="http://schemas.microsoft.com/office/drawing/2014/main" id="{7B0F64EE-CA78-F341-8BA1-9E0A998A4B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38648" y="399245"/>
                        <a:ext cx="669702" cy="1751527"/>
                      </a:xfrm>
                      <a:prstGeom prst="rect">
                        <a:avLst/>
                      </a:prstGeom>
                      <a:solidFill>
                        <a:srgbClr val="5FBA45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492" name="Oval 491">
                        <a:extLst>
                          <a:ext uri="{FF2B5EF4-FFF2-40B4-BE49-F238E27FC236}">
                            <a16:creationId xmlns:a16="http://schemas.microsoft.com/office/drawing/2014/main" id="{51300B25-ECA6-E142-8595-FCD580EA3C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08788" y="546342"/>
                        <a:ext cx="329421" cy="329421"/>
                      </a:xfrm>
                      <a:prstGeom prst="ellips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5"/>
                      </a:lnRef>
                      <a:fillRef idx="1">
                        <a:schemeClr val="lt1"/>
                      </a:fillRef>
                      <a:effectRef idx="0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93" name="Oval 492">
                        <a:extLst>
                          <a:ext uri="{FF2B5EF4-FFF2-40B4-BE49-F238E27FC236}">
                            <a16:creationId xmlns:a16="http://schemas.microsoft.com/office/drawing/2014/main" id="{A2E84EF9-28D5-FC4F-9DBE-820090648E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08788" y="1631892"/>
                        <a:ext cx="329421" cy="329421"/>
                      </a:xfrm>
                      <a:prstGeom prst="ellips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5"/>
                      </a:lnRef>
                      <a:fillRef idx="1">
                        <a:schemeClr val="lt1"/>
                      </a:fillRef>
                      <a:effectRef idx="0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94" name="Oval 493">
                        <a:extLst>
                          <a:ext uri="{FF2B5EF4-FFF2-40B4-BE49-F238E27FC236}">
                            <a16:creationId xmlns:a16="http://schemas.microsoft.com/office/drawing/2014/main" id="{A0F73D54-BC19-6B4B-B6AB-D705FDE634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08787" y="1061497"/>
                        <a:ext cx="329421" cy="329421"/>
                      </a:xfrm>
                      <a:prstGeom prst="ellips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5"/>
                      </a:lnRef>
                      <a:fillRef idx="1">
                        <a:schemeClr val="lt1"/>
                      </a:fillRef>
                      <a:effectRef idx="0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490" name="Straight Arrow Connector 489">
                      <a:extLst>
                        <a:ext uri="{FF2B5EF4-FFF2-40B4-BE49-F238E27FC236}">
                          <a16:creationId xmlns:a16="http://schemas.microsoft.com/office/drawing/2014/main" id="{83E72101-36B9-D941-A3AA-29790E80314F}"/>
                        </a:ext>
                      </a:extLst>
                    </p:cNvPr>
                    <p:cNvCxnSpPr>
                      <a:cxnSpLocks/>
                      <a:stCxn id="491" idx="0"/>
                    </p:cNvCxnSpPr>
                    <p:nvPr/>
                  </p:nvCxnSpPr>
                  <p:spPr>
                    <a:xfrm flipH="1" flipV="1">
                      <a:off x="1951483" y="5723507"/>
                      <a:ext cx="4429" cy="407577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82" name="Group 481">
                    <a:extLst>
                      <a:ext uri="{FF2B5EF4-FFF2-40B4-BE49-F238E27FC236}">
                        <a16:creationId xmlns:a16="http://schemas.microsoft.com/office/drawing/2014/main" id="{BBB71032-BB6A-2444-B7EB-01C3EA3E3286}"/>
                      </a:ext>
                    </a:extLst>
                  </p:cNvPr>
                  <p:cNvGrpSpPr/>
                  <p:nvPr/>
                </p:nvGrpSpPr>
                <p:grpSpPr>
                  <a:xfrm>
                    <a:off x="426096" y="7045627"/>
                    <a:ext cx="669702" cy="2159104"/>
                    <a:chOff x="1621061" y="5723507"/>
                    <a:chExt cx="669702" cy="2159104"/>
                  </a:xfrm>
                </p:grpSpPr>
                <p:grpSp>
                  <p:nvGrpSpPr>
                    <p:cNvPr id="483" name="Group 482">
                      <a:extLst>
                        <a:ext uri="{FF2B5EF4-FFF2-40B4-BE49-F238E27FC236}">
                          <a16:creationId xmlns:a16="http://schemas.microsoft.com/office/drawing/2014/main" id="{99CAB681-CD60-284B-B4E5-A3CC128C2E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1061" y="6131084"/>
                      <a:ext cx="669702" cy="1751527"/>
                      <a:chOff x="1738648" y="399245"/>
                      <a:chExt cx="669702" cy="1751527"/>
                    </a:xfrm>
                  </p:grpSpPr>
                  <p:sp>
                    <p:nvSpPr>
                      <p:cNvPr id="485" name="Rectangle 484">
                        <a:extLst>
                          <a:ext uri="{FF2B5EF4-FFF2-40B4-BE49-F238E27FC236}">
                            <a16:creationId xmlns:a16="http://schemas.microsoft.com/office/drawing/2014/main" id="{68C39504-4D95-0245-A7DB-C02917F555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38648" y="399245"/>
                        <a:ext cx="669702" cy="1751527"/>
                      </a:xfrm>
                      <a:prstGeom prst="rect">
                        <a:avLst/>
                      </a:prstGeom>
                      <a:solidFill>
                        <a:srgbClr val="5FBA45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486" name="Oval 485">
                        <a:extLst>
                          <a:ext uri="{FF2B5EF4-FFF2-40B4-BE49-F238E27FC236}">
                            <a16:creationId xmlns:a16="http://schemas.microsoft.com/office/drawing/2014/main" id="{C05E5290-53AA-204D-BD83-EEFCC8F216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08788" y="546342"/>
                        <a:ext cx="329421" cy="329421"/>
                      </a:xfrm>
                      <a:prstGeom prst="ellips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5"/>
                      </a:lnRef>
                      <a:fillRef idx="1">
                        <a:schemeClr val="lt1"/>
                      </a:fillRef>
                      <a:effectRef idx="0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87" name="Oval 486">
                        <a:extLst>
                          <a:ext uri="{FF2B5EF4-FFF2-40B4-BE49-F238E27FC236}">
                            <a16:creationId xmlns:a16="http://schemas.microsoft.com/office/drawing/2014/main" id="{4771EBEB-9A35-7E47-A1BF-C579914F79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08788" y="1631892"/>
                        <a:ext cx="329421" cy="329421"/>
                      </a:xfrm>
                      <a:prstGeom prst="ellips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5"/>
                      </a:lnRef>
                      <a:fillRef idx="1">
                        <a:schemeClr val="lt1"/>
                      </a:fillRef>
                      <a:effectRef idx="0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88" name="Oval 487">
                        <a:extLst>
                          <a:ext uri="{FF2B5EF4-FFF2-40B4-BE49-F238E27FC236}">
                            <a16:creationId xmlns:a16="http://schemas.microsoft.com/office/drawing/2014/main" id="{0D66B3AF-B129-F743-8439-ADEE021DE3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08787" y="1061497"/>
                        <a:ext cx="329421" cy="329421"/>
                      </a:xfrm>
                      <a:prstGeom prst="ellips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5"/>
                      </a:lnRef>
                      <a:fillRef idx="1">
                        <a:schemeClr val="lt1"/>
                      </a:fillRef>
                      <a:effectRef idx="0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484" name="Straight Arrow Connector 483">
                      <a:extLst>
                        <a:ext uri="{FF2B5EF4-FFF2-40B4-BE49-F238E27FC236}">
                          <a16:creationId xmlns:a16="http://schemas.microsoft.com/office/drawing/2014/main" id="{890306E6-5E34-6143-8FF9-288B2EF46F73}"/>
                        </a:ext>
                      </a:extLst>
                    </p:cNvPr>
                    <p:cNvCxnSpPr>
                      <a:cxnSpLocks/>
                      <a:stCxn id="485" idx="0"/>
                    </p:cNvCxnSpPr>
                    <p:nvPr/>
                  </p:nvCxnSpPr>
                  <p:spPr>
                    <a:xfrm flipH="1" flipV="1">
                      <a:off x="1951483" y="5723507"/>
                      <a:ext cx="4429" cy="407577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476" name="TextBox 475">
                  <a:extLst>
                    <a:ext uri="{FF2B5EF4-FFF2-40B4-BE49-F238E27FC236}">
                      <a16:creationId xmlns:a16="http://schemas.microsoft.com/office/drawing/2014/main" id="{792B9FB4-A8FB-AF4D-B6EC-98463EAF8E78}"/>
                    </a:ext>
                  </a:extLst>
                </p:cNvPr>
                <p:cNvSpPr txBox="1"/>
                <p:nvPr/>
              </p:nvSpPr>
              <p:spPr>
                <a:xfrm>
                  <a:off x="5541058" y="737498"/>
                  <a:ext cx="381548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b="1" dirty="0"/>
                    <a:t>Manager LSTM</a:t>
                  </a:r>
                </a:p>
              </p:txBody>
            </p:sp>
          </p:grpSp>
          <p:grpSp>
            <p:nvGrpSpPr>
              <p:cNvPr id="501" name="Group 500">
                <a:extLst>
                  <a:ext uri="{FF2B5EF4-FFF2-40B4-BE49-F238E27FC236}">
                    <a16:creationId xmlns:a16="http://schemas.microsoft.com/office/drawing/2014/main" id="{5200A3C0-7BEB-B44B-AD10-2746F4772F32}"/>
                  </a:ext>
                </a:extLst>
              </p:cNvPr>
              <p:cNvGrpSpPr/>
              <p:nvPr/>
            </p:nvGrpSpPr>
            <p:grpSpPr>
              <a:xfrm>
                <a:off x="-4275622" y="8587352"/>
                <a:ext cx="4881982" cy="3360408"/>
                <a:chOff x="-2241835" y="1836657"/>
                <a:chExt cx="4881982" cy="3360408"/>
              </a:xfrm>
            </p:grpSpPr>
            <p:sp>
              <p:nvSpPr>
                <p:cNvPr id="502" name="Rounded Rectangle 501">
                  <a:extLst>
                    <a:ext uri="{FF2B5EF4-FFF2-40B4-BE49-F238E27FC236}">
                      <a16:creationId xmlns:a16="http://schemas.microsoft.com/office/drawing/2014/main" id="{7BE23CAD-F4E5-024F-92C9-05FAA50AD837}"/>
                    </a:ext>
                  </a:extLst>
                </p:cNvPr>
                <p:cNvSpPr/>
                <p:nvPr/>
              </p:nvSpPr>
              <p:spPr>
                <a:xfrm>
                  <a:off x="-2241835" y="1836657"/>
                  <a:ext cx="4881982" cy="3360408"/>
                </a:xfrm>
                <a:prstGeom prst="roundRect">
                  <a:avLst/>
                </a:prstGeom>
                <a:solidFill>
                  <a:srgbClr val="E4F4E1"/>
                </a:solidFill>
                <a:ln w="127000">
                  <a:solidFill>
                    <a:srgbClr val="5FBA45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03" name="Group 502">
                  <a:extLst>
                    <a:ext uri="{FF2B5EF4-FFF2-40B4-BE49-F238E27FC236}">
                      <a16:creationId xmlns:a16="http://schemas.microsoft.com/office/drawing/2014/main" id="{D202A47C-D0F8-854B-B1A2-75F8DFE8013D}"/>
                    </a:ext>
                  </a:extLst>
                </p:cNvPr>
                <p:cNvGrpSpPr/>
                <p:nvPr/>
              </p:nvGrpSpPr>
              <p:grpSpPr>
                <a:xfrm>
                  <a:off x="-1508648" y="3151051"/>
                  <a:ext cx="3477585" cy="1751527"/>
                  <a:chOff x="10838678" y="5845505"/>
                  <a:chExt cx="3477585" cy="1751527"/>
                </a:xfrm>
              </p:grpSpPr>
              <p:grpSp>
                <p:nvGrpSpPr>
                  <p:cNvPr id="505" name="Group 504">
                    <a:extLst>
                      <a:ext uri="{FF2B5EF4-FFF2-40B4-BE49-F238E27FC236}">
                        <a16:creationId xmlns:a16="http://schemas.microsoft.com/office/drawing/2014/main" id="{135F266E-4F58-5648-BFCA-C445808273B2}"/>
                      </a:ext>
                    </a:extLst>
                  </p:cNvPr>
                  <p:cNvGrpSpPr/>
                  <p:nvPr/>
                </p:nvGrpSpPr>
                <p:grpSpPr>
                  <a:xfrm>
                    <a:off x="12211633" y="6157312"/>
                    <a:ext cx="669702" cy="1200122"/>
                    <a:chOff x="1738648" y="399246"/>
                    <a:chExt cx="669702" cy="1200122"/>
                  </a:xfrm>
                </p:grpSpPr>
                <p:sp>
                  <p:nvSpPr>
                    <p:cNvPr id="523" name="Rectangle 522">
                      <a:extLst>
                        <a:ext uri="{FF2B5EF4-FFF2-40B4-BE49-F238E27FC236}">
                          <a16:creationId xmlns:a16="http://schemas.microsoft.com/office/drawing/2014/main" id="{9CF52BFA-79A4-104C-B646-8103BC5F91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38648" y="399246"/>
                      <a:ext cx="669702" cy="1200122"/>
                    </a:xfrm>
                    <a:prstGeom prst="rect">
                      <a:avLst/>
                    </a:prstGeom>
                    <a:solidFill>
                      <a:srgbClr val="5FBA45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524" name="Oval 523">
                      <a:extLst>
                        <a:ext uri="{FF2B5EF4-FFF2-40B4-BE49-F238E27FC236}">
                          <a16:creationId xmlns:a16="http://schemas.microsoft.com/office/drawing/2014/main" id="{4260DB64-72BD-FB42-8417-8597407106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8" y="546342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5" name="Oval 524">
                      <a:extLst>
                        <a:ext uri="{FF2B5EF4-FFF2-40B4-BE49-F238E27FC236}">
                          <a16:creationId xmlns:a16="http://schemas.microsoft.com/office/drawing/2014/main" id="{2353E135-AEA8-D64C-BD5A-754EE4DCE3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7" y="1061497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06" name="Group 505">
                    <a:extLst>
                      <a:ext uri="{FF2B5EF4-FFF2-40B4-BE49-F238E27FC236}">
                        <a16:creationId xmlns:a16="http://schemas.microsoft.com/office/drawing/2014/main" id="{CFC0823A-B156-B44E-BDC1-931E36D6A3C2}"/>
                      </a:ext>
                    </a:extLst>
                  </p:cNvPr>
                  <p:cNvGrpSpPr/>
                  <p:nvPr/>
                </p:nvGrpSpPr>
                <p:grpSpPr>
                  <a:xfrm>
                    <a:off x="10838678" y="5845505"/>
                    <a:ext cx="669702" cy="1751527"/>
                    <a:chOff x="1738648" y="399245"/>
                    <a:chExt cx="669702" cy="1751527"/>
                  </a:xfrm>
                </p:grpSpPr>
                <p:sp>
                  <p:nvSpPr>
                    <p:cNvPr id="519" name="Rectangle 518">
                      <a:extLst>
                        <a:ext uri="{FF2B5EF4-FFF2-40B4-BE49-F238E27FC236}">
                          <a16:creationId xmlns:a16="http://schemas.microsoft.com/office/drawing/2014/main" id="{E5FE7EF9-CF73-0349-88B7-08A8CACB67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38648" y="399245"/>
                      <a:ext cx="669702" cy="1751527"/>
                    </a:xfrm>
                    <a:prstGeom prst="rect">
                      <a:avLst/>
                    </a:prstGeom>
                    <a:solidFill>
                      <a:srgbClr val="5FBA45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520" name="Oval 519">
                      <a:extLst>
                        <a:ext uri="{FF2B5EF4-FFF2-40B4-BE49-F238E27FC236}">
                          <a16:creationId xmlns:a16="http://schemas.microsoft.com/office/drawing/2014/main" id="{6072C737-7792-FB4F-8FCB-BBE7EB072F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8" y="546342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1" name="Oval 520">
                      <a:extLst>
                        <a:ext uri="{FF2B5EF4-FFF2-40B4-BE49-F238E27FC236}">
                          <a16:creationId xmlns:a16="http://schemas.microsoft.com/office/drawing/2014/main" id="{AD6EEC62-1897-DE47-97B4-55BEE680C0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8" y="1631892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2" name="Oval 521">
                      <a:extLst>
                        <a:ext uri="{FF2B5EF4-FFF2-40B4-BE49-F238E27FC236}">
                          <a16:creationId xmlns:a16="http://schemas.microsoft.com/office/drawing/2014/main" id="{E0C54B2F-A0DA-B741-A066-37D1A4BCFF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7" y="1061497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07" name="Group 506">
                    <a:extLst>
                      <a:ext uri="{FF2B5EF4-FFF2-40B4-BE49-F238E27FC236}">
                        <a16:creationId xmlns:a16="http://schemas.microsoft.com/office/drawing/2014/main" id="{5E5E37CE-2133-AE43-A5A1-8044FB2853FC}"/>
                      </a:ext>
                    </a:extLst>
                  </p:cNvPr>
                  <p:cNvGrpSpPr/>
                  <p:nvPr/>
                </p:nvGrpSpPr>
                <p:grpSpPr>
                  <a:xfrm>
                    <a:off x="13405302" y="6406925"/>
                    <a:ext cx="669702" cy="660226"/>
                    <a:chOff x="1738648" y="399246"/>
                    <a:chExt cx="669702" cy="660226"/>
                  </a:xfrm>
                </p:grpSpPr>
                <p:sp>
                  <p:nvSpPr>
                    <p:cNvPr id="517" name="Rectangle 516">
                      <a:extLst>
                        <a:ext uri="{FF2B5EF4-FFF2-40B4-BE49-F238E27FC236}">
                          <a16:creationId xmlns:a16="http://schemas.microsoft.com/office/drawing/2014/main" id="{09E34DE6-8701-8E4E-B54D-A8F71259D4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38648" y="399246"/>
                      <a:ext cx="669702" cy="660226"/>
                    </a:xfrm>
                    <a:prstGeom prst="rect">
                      <a:avLst/>
                    </a:prstGeom>
                    <a:solidFill>
                      <a:srgbClr val="5FBA45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518" name="Oval 517">
                      <a:extLst>
                        <a:ext uri="{FF2B5EF4-FFF2-40B4-BE49-F238E27FC236}">
                          <a16:creationId xmlns:a16="http://schemas.microsoft.com/office/drawing/2014/main" id="{395AEE81-7A4C-7749-B05A-691F86A367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8" y="561332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508" name="Straight Arrow Connector 507">
                    <a:extLst>
                      <a:ext uri="{FF2B5EF4-FFF2-40B4-BE49-F238E27FC236}">
                        <a16:creationId xmlns:a16="http://schemas.microsoft.com/office/drawing/2014/main" id="{7C82EF2A-94BB-284F-897C-C998F2D9255C}"/>
                      </a:ext>
                    </a:extLst>
                  </p:cNvPr>
                  <p:cNvCxnSpPr>
                    <a:cxnSpLocks/>
                    <a:stCxn id="520" idx="6"/>
                    <a:endCxn id="524" idx="2"/>
                  </p:cNvCxnSpPr>
                  <p:nvPr/>
                </p:nvCxnSpPr>
                <p:spPr>
                  <a:xfrm>
                    <a:off x="11338239" y="6157313"/>
                    <a:ext cx="1043534" cy="31180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9" name="Straight Arrow Connector 508">
                    <a:extLst>
                      <a:ext uri="{FF2B5EF4-FFF2-40B4-BE49-F238E27FC236}">
                        <a16:creationId xmlns:a16="http://schemas.microsoft.com/office/drawing/2014/main" id="{72F80A9A-BFB8-3545-AD80-FAE0EE6614D3}"/>
                      </a:ext>
                    </a:extLst>
                  </p:cNvPr>
                  <p:cNvCxnSpPr>
                    <a:cxnSpLocks/>
                    <a:stCxn id="520" idx="6"/>
                    <a:endCxn id="525" idx="2"/>
                  </p:cNvCxnSpPr>
                  <p:nvPr/>
                </p:nvCxnSpPr>
                <p:spPr>
                  <a:xfrm>
                    <a:off x="11338239" y="6157313"/>
                    <a:ext cx="1043533" cy="82696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0" name="Straight Arrow Connector 509">
                    <a:extLst>
                      <a:ext uri="{FF2B5EF4-FFF2-40B4-BE49-F238E27FC236}">
                        <a16:creationId xmlns:a16="http://schemas.microsoft.com/office/drawing/2014/main" id="{60FF76C6-D8C2-E04D-AFF7-BF5952B713E4}"/>
                      </a:ext>
                    </a:extLst>
                  </p:cNvPr>
                  <p:cNvCxnSpPr>
                    <a:cxnSpLocks/>
                    <a:stCxn id="522" idx="6"/>
                    <a:endCxn id="524" idx="2"/>
                  </p:cNvCxnSpPr>
                  <p:nvPr/>
                </p:nvCxnSpPr>
                <p:spPr>
                  <a:xfrm flipV="1">
                    <a:off x="11338238" y="6469119"/>
                    <a:ext cx="1043535" cy="20334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1" name="Straight Arrow Connector 510">
                    <a:extLst>
                      <a:ext uri="{FF2B5EF4-FFF2-40B4-BE49-F238E27FC236}">
                        <a16:creationId xmlns:a16="http://schemas.microsoft.com/office/drawing/2014/main" id="{E63A5D16-9B98-6F46-B5A0-37217578ECB1}"/>
                      </a:ext>
                    </a:extLst>
                  </p:cNvPr>
                  <p:cNvCxnSpPr>
                    <a:cxnSpLocks/>
                    <a:stCxn id="522" idx="6"/>
                    <a:endCxn id="525" idx="2"/>
                  </p:cNvCxnSpPr>
                  <p:nvPr/>
                </p:nvCxnSpPr>
                <p:spPr>
                  <a:xfrm>
                    <a:off x="11338238" y="6672468"/>
                    <a:ext cx="1043534" cy="31180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2" name="Straight Arrow Connector 511">
                    <a:extLst>
                      <a:ext uri="{FF2B5EF4-FFF2-40B4-BE49-F238E27FC236}">
                        <a16:creationId xmlns:a16="http://schemas.microsoft.com/office/drawing/2014/main" id="{5E77CB27-FB70-3142-922B-F87F22E4E51D}"/>
                      </a:ext>
                    </a:extLst>
                  </p:cNvPr>
                  <p:cNvCxnSpPr>
                    <a:cxnSpLocks/>
                    <a:stCxn id="521" idx="6"/>
                    <a:endCxn id="524" idx="2"/>
                  </p:cNvCxnSpPr>
                  <p:nvPr/>
                </p:nvCxnSpPr>
                <p:spPr>
                  <a:xfrm flipV="1">
                    <a:off x="11338239" y="6469119"/>
                    <a:ext cx="1043534" cy="773744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" name="Straight Arrow Connector 512">
                    <a:extLst>
                      <a:ext uri="{FF2B5EF4-FFF2-40B4-BE49-F238E27FC236}">
                        <a16:creationId xmlns:a16="http://schemas.microsoft.com/office/drawing/2014/main" id="{D7475954-0D1A-174A-B79F-297DD9D29FAC}"/>
                      </a:ext>
                    </a:extLst>
                  </p:cNvPr>
                  <p:cNvCxnSpPr>
                    <a:cxnSpLocks/>
                    <a:stCxn id="521" idx="6"/>
                    <a:endCxn id="525" idx="2"/>
                  </p:cNvCxnSpPr>
                  <p:nvPr/>
                </p:nvCxnSpPr>
                <p:spPr>
                  <a:xfrm flipV="1">
                    <a:off x="11338239" y="6984274"/>
                    <a:ext cx="1043533" cy="25858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4" name="Straight Arrow Connector 513">
                    <a:extLst>
                      <a:ext uri="{FF2B5EF4-FFF2-40B4-BE49-F238E27FC236}">
                        <a16:creationId xmlns:a16="http://schemas.microsoft.com/office/drawing/2014/main" id="{DE2848E1-6386-A545-AD59-1D96D8DC10F8}"/>
                      </a:ext>
                    </a:extLst>
                  </p:cNvPr>
                  <p:cNvCxnSpPr>
                    <a:cxnSpLocks/>
                    <a:stCxn id="524" idx="6"/>
                    <a:endCxn id="518" idx="2"/>
                  </p:cNvCxnSpPr>
                  <p:nvPr/>
                </p:nvCxnSpPr>
                <p:spPr>
                  <a:xfrm>
                    <a:off x="12711194" y="6469119"/>
                    <a:ext cx="864248" cy="264603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5" name="Straight Arrow Connector 514">
                    <a:extLst>
                      <a:ext uri="{FF2B5EF4-FFF2-40B4-BE49-F238E27FC236}">
                        <a16:creationId xmlns:a16="http://schemas.microsoft.com/office/drawing/2014/main" id="{D243B66C-B973-2A48-AF94-F83C984242E8}"/>
                      </a:ext>
                    </a:extLst>
                  </p:cNvPr>
                  <p:cNvCxnSpPr>
                    <a:cxnSpLocks/>
                    <a:stCxn id="525" idx="6"/>
                    <a:endCxn id="518" idx="2"/>
                  </p:cNvCxnSpPr>
                  <p:nvPr/>
                </p:nvCxnSpPr>
                <p:spPr>
                  <a:xfrm flipV="1">
                    <a:off x="12711193" y="6733722"/>
                    <a:ext cx="864249" cy="250552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6" name="Straight Arrow Connector 515">
                    <a:extLst>
                      <a:ext uri="{FF2B5EF4-FFF2-40B4-BE49-F238E27FC236}">
                        <a16:creationId xmlns:a16="http://schemas.microsoft.com/office/drawing/2014/main" id="{50B4EF55-CE79-5F47-AF38-8560AC3E20FD}"/>
                      </a:ext>
                    </a:extLst>
                  </p:cNvPr>
                  <p:cNvCxnSpPr>
                    <a:cxnSpLocks/>
                    <a:stCxn id="518" idx="6"/>
                  </p:cNvCxnSpPr>
                  <p:nvPr/>
                </p:nvCxnSpPr>
                <p:spPr>
                  <a:xfrm flipV="1">
                    <a:off x="13904863" y="6733721"/>
                    <a:ext cx="411400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4" name="TextBox 503">
                      <a:extLst>
                        <a:ext uri="{FF2B5EF4-FFF2-40B4-BE49-F238E27FC236}">
                          <a16:creationId xmlns:a16="http://schemas.microsoft.com/office/drawing/2014/main" id="{769746E0-439C-2848-869A-84942EF0D24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724087" y="2128823"/>
                      <a:ext cx="2255617" cy="70788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4000" b="1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04" name="TextBox 503">
                      <a:extLst>
                        <a:ext uri="{FF2B5EF4-FFF2-40B4-BE49-F238E27FC236}">
                          <a16:creationId xmlns:a16="http://schemas.microsoft.com/office/drawing/2014/main" id="{769746E0-439C-2848-869A-84942EF0D24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724087" y="2128823"/>
                      <a:ext cx="2255617" cy="707886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232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26" name="Right Arrow 525">
                <a:extLst>
                  <a:ext uri="{FF2B5EF4-FFF2-40B4-BE49-F238E27FC236}">
                    <a16:creationId xmlns:a16="http://schemas.microsoft.com/office/drawing/2014/main" id="{8E693AF9-6333-C545-9FB1-6869910FD1B2}"/>
                  </a:ext>
                </a:extLst>
              </p:cNvPr>
              <p:cNvSpPr/>
              <p:nvPr/>
            </p:nvSpPr>
            <p:spPr>
              <a:xfrm rot="16200000">
                <a:off x="-2229386" y="12261170"/>
                <a:ext cx="1147315" cy="662252"/>
              </a:xfrm>
              <a:prstGeom prst="rightArrow">
                <a:avLst>
                  <a:gd name="adj1" fmla="val 50000"/>
                  <a:gd name="adj2" fmla="val 83018"/>
                </a:avLst>
              </a:prstGeom>
              <a:solidFill>
                <a:srgbClr val="5FBA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7" name="Right Arrow 526">
                <a:extLst>
                  <a:ext uri="{FF2B5EF4-FFF2-40B4-BE49-F238E27FC236}">
                    <a16:creationId xmlns:a16="http://schemas.microsoft.com/office/drawing/2014/main" id="{0DA33B4E-8B96-2C4A-8A4F-EEC212515294}"/>
                  </a:ext>
                </a:extLst>
              </p:cNvPr>
              <p:cNvSpPr/>
              <p:nvPr/>
            </p:nvSpPr>
            <p:spPr>
              <a:xfrm rot="10800000">
                <a:off x="-4765456" y="12652300"/>
                <a:ext cx="3274437" cy="662252"/>
              </a:xfrm>
              <a:prstGeom prst="rightArrow">
                <a:avLst>
                  <a:gd name="adj1" fmla="val 56003"/>
                  <a:gd name="adj2" fmla="val 0"/>
                </a:avLst>
              </a:prstGeom>
              <a:solidFill>
                <a:srgbClr val="5FBA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8" name="Right Arrow 527">
                <a:extLst>
                  <a:ext uri="{FF2B5EF4-FFF2-40B4-BE49-F238E27FC236}">
                    <a16:creationId xmlns:a16="http://schemas.microsoft.com/office/drawing/2014/main" id="{E925F9F6-AD77-FC4D-8EC8-7965A44BDB8B}"/>
                  </a:ext>
                </a:extLst>
              </p:cNvPr>
              <p:cNvSpPr/>
              <p:nvPr/>
            </p:nvSpPr>
            <p:spPr>
              <a:xfrm rot="16200000">
                <a:off x="-7870885" y="10048520"/>
                <a:ext cx="741119" cy="662252"/>
              </a:xfrm>
              <a:prstGeom prst="rightArrow">
                <a:avLst>
                  <a:gd name="adj1" fmla="val 50000"/>
                  <a:gd name="adj2" fmla="val 59005"/>
                </a:avLst>
              </a:prstGeom>
              <a:solidFill>
                <a:srgbClr val="5FBA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9" name="Group 588">
              <a:extLst>
                <a:ext uri="{FF2B5EF4-FFF2-40B4-BE49-F238E27FC236}">
                  <a16:creationId xmlns:a16="http://schemas.microsoft.com/office/drawing/2014/main" id="{DEA62C71-17CA-EC48-B6AB-36EDC8C2571B}"/>
                </a:ext>
              </a:extLst>
            </p:cNvPr>
            <p:cNvGrpSpPr/>
            <p:nvPr/>
          </p:nvGrpSpPr>
          <p:grpSpPr>
            <a:xfrm>
              <a:off x="17687160" y="-1284361"/>
              <a:ext cx="11531376" cy="8456813"/>
              <a:chOff x="17267535" y="-987919"/>
              <a:chExt cx="11531376" cy="8456813"/>
            </a:xfrm>
          </p:grpSpPr>
          <p:sp>
            <p:nvSpPr>
              <p:cNvPr id="585" name="Rounded Rectangle 584">
                <a:extLst>
                  <a:ext uri="{FF2B5EF4-FFF2-40B4-BE49-F238E27FC236}">
                    <a16:creationId xmlns:a16="http://schemas.microsoft.com/office/drawing/2014/main" id="{B3C9B089-235D-A940-88FA-561D1628AB2D}"/>
                  </a:ext>
                </a:extLst>
              </p:cNvPr>
              <p:cNvSpPr/>
              <p:nvPr/>
            </p:nvSpPr>
            <p:spPr>
              <a:xfrm>
                <a:off x="17267535" y="-987919"/>
                <a:ext cx="11531376" cy="8456813"/>
              </a:xfrm>
              <a:prstGeom prst="roundRect">
                <a:avLst>
                  <a:gd name="adj" fmla="val 2941"/>
                </a:avLst>
              </a:prstGeom>
              <a:solidFill>
                <a:schemeClr val="bg1"/>
              </a:solidFill>
              <a:ln w="127000">
                <a:solidFill>
                  <a:srgbClr val="A400C8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587" name="Picture 586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B9D1A13A-4A71-7C43-B585-D84D367AEA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4015" t="3390" r="9529" b="6187"/>
              <a:stretch/>
            </p:blipFill>
            <p:spPr>
              <a:xfrm>
                <a:off x="17651559" y="-185096"/>
                <a:ext cx="10714478" cy="7601570"/>
              </a:xfrm>
              <a:prstGeom prst="rect">
                <a:avLst/>
              </a:prstGeom>
            </p:spPr>
          </p:pic>
          <p:sp>
            <p:nvSpPr>
              <p:cNvPr id="588" name="TextBox 587">
                <a:extLst>
                  <a:ext uri="{FF2B5EF4-FFF2-40B4-BE49-F238E27FC236}">
                    <a16:creationId xmlns:a16="http://schemas.microsoft.com/office/drawing/2014/main" id="{2AB6DA55-7DB4-4F4A-BFBE-EDA88F8EF147}"/>
                  </a:ext>
                </a:extLst>
              </p:cNvPr>
              <p:cNvSpPr txBox="1"/>
              <p:nvPr/>
            </p:nvSpPr>
            <p:spPr>
              <a:xfrm>
                <a:off x="19852835" y="-889270"/>
                <a:ext cx="6360776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b="1" dirty="0"/>
                  <a:t>Market Environment</a:t>
                </a:r>
              </a:p>
            </p:txBody>
          </p:sp>
        </p:grpSp>
        <p:sp>
          <p:nvSpPr>
            <p:cNvPr id="590" name="TextBox 589">
              <a:extLst>
                <a:ext uri="{FF2B5EF4-FFF2-40B4-BE49-F238E27FC236}">
                  <a16:creationId xmlns:a16="http://schemas.microsoft.com/office/drawing/2014/main" id="{A63A4F64-96A5-6745-9755-D49685171530}"/>
                </a:ext>
              </a:extLst>
            </p:cNvPr>
            <p:cNvSpPr txBox="1"/>
            <p:nvPr/>
          </p:nvSpPr>
          <p:spPr>
            <a:xfrm>
              <a:off x="-7374212" y="6143522"/>
              <a:ext cx="636077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/>
                <a:t>Manager Level</a:t>
              </a:r>
            </a:p>
          </p:txBody>
        </p:sp>
        <p:sp>
          <p:nvSpPr>
            <p:cNvPr id="591" name="TextBox 590">
              <a:extLst>
                <a:ext uri="{FF2B5EF4-FFF2-40B4-BE49-F238E27FC236}">
                  <a16:creationId xmlns:a16="http://schemas.microsoft.com/office/drawing/2014/main" id="{3BC278DC-AA87-874F-8928-D0A0A2C961AF}"/>
                </a:ext>
              </a:extLst>
            </p:cNvPr>
            <p:cNvSpPr txBox="1"/>
            <p:nvPr/>
          </p:nvSpPr>
          <p:spPr>
            <a:xfrm>
              <a:off x="7455284" y="6435774"/>
              <a:ext cx="636077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/>
                <a:t>Strategy Level</a:t>
              </a:r>
            </a:p>
          </p:txBody>
        </p:sp>
        <p:sp>
          <p:nvSpPr>
            <p:cNvPr id="592" name="Right Arrow 591">
              <a:extLst>
                <a:ext uri="{FF2B5EF4-FFF2-40B4-BE49-F238E27FC236}">
                  <a16:creationId xmlns:a16="http://schemas.microsoft.com/office/drawing/2014/main" id="{269E8E7A-0DC5-D840-AAE6-994655D81FC6}"/>
                </a:ext>
              </a:extLst>
            </p:cNvPr>
            <p:cNvSpPr/>
            <p:nvPr/>
          </p:nvSpPr>
          <p:spPr>
            <a:xfrm>
              <a:off x="-793114" y="2425322"/>
              <a:ext cx="2376601" cy="1834719"/>
            </a:xfrm>
            <a:prstGeom prst="rightArrow">
              <a:avLst>
                <a:gd name="adj1" fmla="val 50000"/>
                <a:gd name="adj2" fmla="val 71453"/>
              </a:avLst>
            </a:prstGeom>
            <a:solidFill>
              <a:srgbClr val="5FBA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3" name="Right Arrow 592">
              <a:extLst>
                <a:ext uri="{FF2B5EF4-FFF2-40B4-BE49-F238E27FC236}">
                  <a16:creationId xmlns:a16="http://schemas.microsoft.com/office/drawing/2014/main" id="{A0CFCB5F-2377-474E-8F8D-4CFEB0FDA062}"/>
                </a:ext>
              </a:extLst>
            </p:cNvPr>
            <p:cNvSpPr/>
            <p:nvPr/>
          </p:nvSpPr>
          <p:spPr>
            <a:xfrm>
              <a:off x="15261709" y="2258262"/>
              <a:ext cx="2376601" cy="1834719"/>
            </a:xfrm>
            <a:prstGeom prst="rightArrow">
              <a:avLst>
                <a:gd name="adj1" fmla="val 50000"/>
                <a:gd name="adj2" fmla="val 71453"/>
              </a:avLst>
            </a:prstGeom>
            <a:solidFill>
              <a:srgbClr val="2D6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4" name="TextBox 593">
                  <a:extLst>
                    <a:ext uri="{FF2B5EF4-FFF2-40B4-BE49-F238E27FC236}">
                      <a16:creationId xmlns:a16="http://schemas.microsoft.com/office/drawing/2014/main" id="{9D2CC689-A1AB-6946-B940-D307911E9868}"/>
                    </a:ext>
                  </a:extLst>
                </p:cNvPr>
                <p:cNvSpPr txBox="1"/>
                <p:nvPr/>
              </p:nvSpPr>
              <p:spPr>
                <a:xfrm>
                  <a:off x="-819836" y="1202065"/>
                  <a:ext cx="2255617" cy="1169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70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oMath>
                    </m:oMathPara>
                  </a14:m>
                  <a:endParaRPr lang="en-US" sz="7000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94" name="TextBox 593">
                  <a:extLst>
                    <a:ext uri="{FF2B5EF4-FFF2-40B4-BE49-F238E27FC236}">
                      <a16:creationId xmlns:a16="http://schemas.microsoft.com/office/drawing/2014/main" id="{9D2CC689-A1AB-6946-B940-D307911E98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819836" y="1202065"/>
                  <a:ext cx="2255617" cy="1169551"/>
                </a:xfrm>
                <a:prstGeom prst="rect">
                  <a:avLst/>
                </a:prstGeom>
                <a:blipFill>
                  <a:blip r:embed="rId10"/>
                  <a:stretch>
                    <a:fillRect b="-2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5" name="TextBox 594">
                  <a:extLst>
                    <a:ext uri="{FF2B5EF4-FFF2-40B4-BE49-F238E27FC236}">
                      <a16:creationId xmlns:a16="http://schemas.microsoft.com/office/drawing/2014/main" id="{4DEEC4E5-6403-FC4A-909F-BFD94A473099}"/>
                    </a:ext>
                  </a:extLst>
                </p:cNvPr>
                <p:cNvSpPr txBox="1"/>
                <p:nvPr/>
              </p:nvSpPr>
              <p:spPr>
                <a:xfrm>
                  <a:off x="15239531" y="1032107"/>
                  <a:ext cx="2255617" cy="1169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70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oMath>
                    </m:oMathPara>
                  </a14:m>
                  <a:endParaRPr lang="en-US" sz="7000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95" name="TextBox 594">
                  <a:extLst>
                    <a:ext uri="{FF2B5EF4-FFF2-40B4-BE49-F238E27FC236}">
                      <a16:creationId xmlns:a16="http://schemas.microsoft.com/office/drawing/2014/main" id="{4DEEC4E5-6403-FC4A-909F-BFD94A4730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39531" y="1032107"/>
                  <a:ext cx="2255617" cy="1169551"/>
                </a:xfrm>
                <a:prstGeom prst="rect">
                  <a:avLst/>
                </a:prstGeom>
                <a:blipFill>
                  <a:blip r:embed="rId11"/>
                  <a:stretch>
                    <a:fillRect b="-10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6" name="Right Arrow 595">
              <a:extLst>
                <a:ext uri="{FF2B5EF4-FFF2-40B4-BE49-F238E27FC236}">
                  <a16:creationId xmlns:a16="http://schemas.microsoft.com/office/drawing/2014/main" id="{9444813F-4F13-0C42-8EF2-6A52E3892CFA}"/>
                </a:ext>
              </a:extLst>
            </p:cNvPr>
            <p:cNvSpPr/>
            <p:nvPr/>
          </p:nvSpPr>
          <p:spPr>
            <a:xfrm>
              <a:off x="-7374212" y="9278704"/>
              <a:ext cx="31013875" cy="545863"/>
            </a:xfrm>
            <a:prstGeom prst="rightArrow">
              <a:avLst>
                <a:gd name="adj1" fmla="val 50000"/>
                <a:gd name="adj2" fmla="val 0"/>
              </a:avLst>
            </a:prstGeom>
            <a:solidFill>
              <a:srgbClr val="A400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7" name="Right Arrow 596">
              <a:extLst>
                <a:ext uri="{FF2B5EF4-FFF2-40B4-BE49-F238E27FC236}">
                  <a16:creationId xmlns:a16="http://schemas.microsoft.com/office/drawing/2014/main" id="{E5E57B89-DC5E-8F46-9D33-182508BD44A8}"/>
                </a:ext>
              </a:extLst>
            </p:cNvPr>
            <p:cNvSpPr/>
            <p:nvPr/>
          </p:nvSpPr>
          <p:spPr>
            <a:xfrm rot="16200000">
              <a:off x="22509595" y="8203857"/>
              <a:ext cx="1937673" cy="596784"/>
            </a:xfrm>
            <a:prstGeom prst="rightArrow">
              <a:avLst>
                <a:gd name="adj1" fmla="val 50000"/>
                <a:gd name="adj2" fmla="val 0"/>
              </a:avLst>
            </a:prstGeom>
            <a:solidFill>
              <a:srgbClr val="A400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0" name="Right Arrow 599">
              <a:extLst>
                <a:ext uri="{FF2B5EF4-FFF2-40B4-BE49-F238E27FC236}">
                  <a16:creationId xmlns:a16="http://schemas.microsoft.com/office/drawing/2014/main" id="{C5E00D31-09E9-7744-AD4E-ADA25929233A}"/>
                </a:ext>
              </a:extLst>
            </p:cNvPr>
            <p:cNvSpPr/>
            <p:nvPr/>
          </p:nvSpPr>
          <p:spPr>
            <a:xfrm rot="16200000">
              <a:off x="-8055663" y="8529575"/>
              <a:ext cx="1688412" cy="596785"/>
            </a:xfrm>
            <a:prstGeom prst="rightArrow">
              <a:avLst>
                <a:gd name="adj1" fmla="val 50000"/>
                <a:gd name="adj2" fmla="val 87381"/>
              </a:avLst>
            </a:prstGeom>
            <a:solidFill>
              <a:srgbClr val="A400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1" name="TextBox 600">
                  <a:extLst>
                    <a:ext uri="{FF2B5EF4-FFF2-40B4-BE49-F238E27FC236}">
                      <a16:creationId xmlns:a16="http://schemas.microsoft.com/office/drawing/2014/main" id="{1C8BE6BC-353E-BF42-8B87-880901A69FCA}"/>
                    </a:ext>
                  </a:extLst>
                </p:cNvPr>
                <p:cNvSpPr txBox="1"/>
                <p:nvPr/>
              </p:nvSpPr>
              <p:spPr>
                <a:xfrm>
                  <a:off x="-6922277" y="8145991"/>
                  <a:ext cx="2255617" cy="1169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70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oMath>
                    </m:oMathPara>
                  </a14:m>
                  <a:endParaRPr lang="en-US" sz="7000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01" name="TextBox 600">
                  <a:extLst>
                    <a:ext uri="{FF2B5EF4-FFF2-40B4-BE49-F238E27FC236}">
                      <a16:creationId xmlns:a16="http://schemas.microsoft.com/office/drawing/2014/main" id="{1C8BE6BC-353E-BF42-8B87-880901A69F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6922277" y="8145991"/>
                  <a:ext cx="2255617" cy="1169551"/>
                </a:xfrm>
                <a:prstGeom prst="rect">
                  <a:avLst/>
                </a:prstGeom>
                <a:blipFill>
                  <a:blip r:embed="rId12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2" name="TextBox 601">
                  <a:extLst>
                    <a:ext uri="{FF2B5EF4-FFF2-40B4-BE49-F238E27FC236}">
                      <a16:creationId xmlns:a16="http://schemas.microsoft.com/office/drawing/2014/main" id="{18B42F7E-01ED-EE44-8805-97D22C70EBD2}"/>
                    </a:ext>
                  </a:extLst>
                </p:cNvPr>
                <p:cNvSpPr txBox="1"/>
                <p:nvPr/>
              </p:nvSpPr>
              <p:spPr>
                <a:xfrm>
                  <a:off x="8092702" y="8162338"/>
                  <a:ext cx="2255617" cy="1169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70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oMath>
                    </m:oMathPara>
                  </a14:m>
                  <a:endParaRPr lang="en-US" sz="7000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02" name="TextBox 601">
                  <a:extLst>
                    <a:ext uri="{FF2B5EF4-FFF2-40B4-BE49-F238E27FC236}">
                      <a16:creationId xmlns:a16="http://schemas.microsoft.com/office/drawing/2014/main" id="{18B42F7E-01ED-EE44-8805-97D22C70EB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2702" y="8162338"/>
                  <a:ext cx="2255617" cy="1169551"/>
                </a:xfrm>
                <a:prstGeom prst="rect">
                  <a:avLst/>
                </a:prstGeom>
                <a:blipFill>
                  <a:blip r:embed="rId13"/>
                  <a:stretch>
                    <a:fillRect b="-2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4" name="Right Arrow 603">
              <a:extLst>
                <a:ext uri="{FF2B5EF4-FFF2-40B4-BE49-F238E27FC236}">
                  <a16:creationId xmlns:a16="http://schemas.microsoft.com/office/drawing/2014/main" id="{59C445BE-D79A-8C4B-B6FD-5AB261B1998C}"/>
                </a:ext>
              </a:extLst>
            </p:cNvPr>
            <p:cNvSpPr/>
            <p:nvPr/>
          </p:nvSpPr>
          <p:spPr>
            <a:xfrm rot="16200000">
              <a:off x="6909471" y="8448721"/>
              <a:ext cx="1688412" cy="596785"/>
            </a:xfrm>
            <a:prstGeom prst="rightArrow">
              <a:avLst>
                <a:gd name="adj1" fmla="val 50000"/>
                <a:gd name="adj2" fmla="val 87381"/>
              </a:avLst>
            </a:prstGeom>
            <a:solidFill>
              <a:srgbClr val="A400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97157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EEEE1F5-0AA4-A347-B914-2FEB1F2F4F5B}"/>
              </a:ext>
            </a:extLst>
          </p:cNvPr>
          <p:cNvGrpSpPr/>
          <p:nvPr/>
        </p:nvGrpSpPr>
        <p:grpSpPr>
          <a:xfrm>
            <a:off x="-3695940" y="336105"/>
            <a:ext cx="6604481" cy="5691505"/>
            <a:chOff x="439091" y="324925"/>
            <a:chExt cx="6604481" cy="56915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FAEA6894-1F74-0F41-8A76-74A16A90A1C8}"/>
                    </a:ext>
                  </a:extLst>
                </p:cNvPr>
                <p:cNvSpPr/>
                <p:nvPr/>
              </p:nvSpPr>
              <p:spPr>
                <a:xfrm>
                  <a:off x="3835146" y="325811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FAEA6894-1F74-0F41-8A76-74A16A90A1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5146" y="325811"/>
                  <a:ext cx="454473" cy="45447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73D3D661-7C35-C94E-8ACA-88D48043AF03}"/>
                    </a:ext>
                  </a:extLst>
                </p:cNvPr>
                <p:cNvSpPr/>
                <p:nvPr/>
              </p:nvSpPr>
              <p:spPr>
                <a:xfrm>
                  <a:off x="2202068" y="3581952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73D3D661-7C35-C94E-8ACA-88D48043AF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068" y="3581952"/>
                  <a:ext cx="454473" cy="45447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647B7BEE-5356-5E4A-B185-F53A2F969C2C}"/>
                    </a:ext>
                  </a:extLst>
                </p:cNvPr>
                <p:cNvSpPr/>
                <p:nvPr/>
              </p:nvSpPr>
              <p:spPr>
                <a:xfrm>
                  <a:off x="3123434" y="1757385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647B7BEE-5356-5E4A-B185-F53A2F969C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3434" y="1757385"/>
                  <a:ext cx="454473" cy="45447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D94365C-9BA6-6B44-A0BD-9941CF89C00F}"/>
                </a:ext>
              </a:extLst>
            </p:cNvPr>
            <p:cNvCxnSpPr>
              <a:cxnSpLocks/>
              <a:stCxn id="5" idx="7"/>
              <a:endCxn id="6" idx="3"/>
            </p:cNvCxnSpPr>
            <p:nvPr/>
          </p:nvCxnSpPr>
          <p:spPr>
            <a:xfrm flipV="1">
              <a:off x="2589985" y="2145302"/>
              <a:ext cx="600005" cy="15032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0066B8D-17AB-5049-BFB1-6BE85A3D72EB}"/>
                </a:ext>
              </a:extLst>
            </p:cNvPr>
            <p:cNvCxnSpPr>
              <a:cxnSpLocks/>
              <a:stCxn id="6" idx="7"/>
              <a:endCxn id="4" idx="4"/>
            </p:cNvCxnSpPr>
            <p:nvPr/>
          </p:nvCxnSpPr>
          <p:spPr>
            <a:xfrm flipV="1">
              <a:off x="3511351" y="780284"/>
              <a:ext cx="551032" cy="104365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>
              <a:extLst>
                <a:ext uri="{FF2B5EF4-FFF2-40B4-BE49-F238E27FC236}">
                  <a16:creationId xmlns:a16="http://schemas.microsoft.com/office/drawing/2014/main" id="{C054D977-C6C4-8347-9A87-07A9CB089A40}"/>
                </a:ext>
              </a:extLst>
            </p:cNvPr>
            <p:cNvCxnSpPr>
              <a:cxnSpLocks/>
              <a:stCxn id="5" idx="0"/>
              <a:endCxn id="4" idx="2"/>
            </p:cNvCxnSpPr>
            <p:nvPr/>
          </p:nvCxnSpPr>
          <p:spPr>
            <a:xfrm rot="5400000" flipH="1" flipV="1">
              <a:off x="1617773" y="1364580"/>
              <a:ext cx="3028904" cy="1405841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5BFA04BF-6BF0-6C45-88DC-3A33213B7857}"/>
                    </a:ext>
                  </a:extLst>
                </p:cNvPr>
                <p:cNvSpPr/>
                <p:nvPr/>
              </p:nvSpPr>
              <p:spPr>
                <a:xfrm>
                  <a:off x="4229203" y="3576155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5BFA04BF-6BF0-6C45-88DC-3A33213B78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9203" y="3576155"/>
                  <a:ext cx="454473" cy="454473"/>
                </a:xfrm>
                <a:prstGeom prst="ellipse">
                  <a:avLst/>
                </a:prstGeom>
                <a:blipFill>
                  <a:blip r:embed="rId5"/>
                  <a:stretch>
                    <a:fillRect l="-5128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F10ECEA-E940-6C42-8E6D-97E12C09B363}"/>
                    </a:ext>
                  </a:extLst>
                </p:cNvPr>
                <p:cNvSpPr/>
                <p:nvPr/>
              </p:nvSpPr>
              <p:spPr>
                <a:xfrm>
                  <a:off x="3841286" y="2531612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F10ECEA-E940-6C42-8E6D-97E12C09B3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1286" y="2531612"/>
                  <a:ext cx="454473" cy="45447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9D4C059-1EEB-EF4F-9421-4F5BB792AA4C}"/>
                </a:ext>
              </a:extLst>
            </p:cNvPr>
            <p:cNvCxnSpPr>
              <a:cxnSpLocks/>
              <a:stCxn id="5" idx="6"/>
              <a:endCxn id="19" idx="3"/>
            </p:cNvCxnSpPr>
            <p:nvPr/>
          </p:nvCxnSpPr>
          <p:spPr>
            <a:xfrm flipV="1">
              <a:off x="2656541" y="2919529"/>
              <a:ext cx="1251301" cy="8896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6723404-B2EF-0746-9156-06C4D0DF6A5C}"/>
                </a:ext>
              </a:extLst>
            </p:cNvPr>
            <p:cNvCxnSpPr>
              <a:cxnSpLocks/>
              <a:stCxn id="4" idx="4"/>
              <a:endCxn id="19" idx="0"/>
            </p:cNvCxnSpPr>
            <p:nvPr/>
          </p:nvCxnSpPr>
          <p:spPr>
            <a:xfrm>
              <a:off x="4062383" y="780284"/>
              <a:ext cx="6140" cy="17513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28F148E-6D46-4242-B243-7C9E6F00BE06}"/>
                </a:ext>
              </a:extLst>
            </p:cNvPr>
            <p:cNvCxnSpPr>
              <a:cxnSpLocks/>
              <a:stCxn id="19" idx="5"/>
              <a:endCxn id="18" idx="0"/>
            </p:cNvCxnSpPr>
            <p:nvPr/>
          </p:nvCxnSpPr>
          <p:spPr>
            <a:xfrm>
              <a:off x="4229203" y="2919529"/>
              <a:ext cx="227237" cy="6566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5BAA28F-3520-6946-A454-D709931A6440}"/>
                </a:ext>
              </a:extLst>
            </p:cNvPr>
            <p:cNvCxnSpPr>
              <a:cxnSpLocks/>
              <a:stCxn id="5" idx="6"/>
              <a:endCxn id="18" idx="2"/>
            </p:cNvCxnSpPr>
            <p:nvPr/>
          </p:nvCxnSpPr>
          <p:spPr>
            <a:xfrm flipV="1">
              <a:off x="2656541" y="3803392"/>
              <a:ext cx="1572662" cy="57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B815500-E2CF-364E-99D8-DC88C00E7916}"/>
                </a:ext>
              </a:extLst>
            </p:cNvPr>
            <p:cNvGrpSpPr/>
            <p:nvPr/>
          </p:nvGrpSpPr>
          <p:grpSpPr>
            <a:xfrm>
              <a:off x="6664550" y="3766277"/>
              <a:ext cx="379022" cy="74222"/>
              <a:chOff x="6021779" y="3335563"/>
              <a:chExt cx="379022" cy="74222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75D58A1-C152-BD4C-B5E3-081CF391C07A}"/>
                  </a:ext>
                </a:extLst>
              </p:cNvPr>
              <p:cNvSpPr/>
              <p:nvPr/>
            </p:nvSpPr>
            <p:spPr>
              <a:xfrm flipH="1">
                <a:off x="6021779" y="3335563"/>
                <a:ext cx="74222" cy="7422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0989925D-B3D8-4A4B-808D-88E7B72B3112}"/>
                  </a:ext>
                </a:extLst>
              </p:cNvPr>
              <p:cNvSpPr/>
              <p:nvPr/>
            </p:nvSpPr>
            <p:spPr>
              <a:xfrm flipH="1">
                <a:off x="6174179" y="3335563"/>
                <a:ext cx="74222" cy="7422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F07E7B7F-8FA0-9B45-9A72-F38C3165ABAD}"/>
                  </a:ext>
                </a:extLst>
              </p:cNvPr>
              <p:cNvSpPr/>
              <p:nvPr/>
            </p:nvSpPr>
            <p:spPr>
              <a:xfrm flipH="1">
                <a:off x="6326579" y="3335563"/>
                <a:ext cx="74222" cy="7422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0" dirty="0">
                  <a:solidFill>
                    <a:schemeClr val="accent5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1C0341B-37F9-734F-944D-92EA964B7D4D}"/>
                    </a:ext>
                  </a:extLst>
                </p:cNvPr>
                <p:cNvSpPr/>
                <p:nvPr/>
              </p:nvSpPr>
              <p:spPr>
                <a:xfrm>
                  <a:off x="5978259" y="3576153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1C0341B-37F9-734F-944D-92EA964B7D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8259" y="3576153"/>
                  <a:ext cx="454473" cy="454473"/>
                </a:xfrm>
                <a:prstGeom prst="ellipse">
                  <a:avLst/>
                </a:prstGeom>
                <a:blipFill>
                  <a:blip r:embed="rId7"/>
                  <a:stretch>
                    <a:fillRect l="-5128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1D4428A9-9ABE-F64D-BE2F-2381349D8B6E}"/>
                    </a:ext>
                  </a:extLst>
                </p:cNvPr>
                <p:cNvSpPr/>
                <p:nvPr/>
              </p:nvSpPr>
              <p:spPr>
                <a:xfrm>
                  <a:off x="4854569" y="1767855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1D4428A9-9ABE-F64D-BE2F-2381349D8B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4569" y="1767855"/>
                  <a:ext cx="454473" cy="454473"/>
                </a:xfrm>
                <a:prstGeom prst="ellipse">
                  <a:avLst/>
                </a:prstGeom>
                <a:blipFill>
                  <a:blip r:embed="rId8"/>
                  <a:stretch>
                    <a:fillRect l="-10000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8EB397DF-9290-6447-B085-016C843CB0DD}"/>
                </a:ext>
              </a:extLst>
            </p:cNvPr>
            <p:cNvCxnSpPr>
              <a:cxnSpLocks/>
              <a:stCxn id="18" idx="6"/>
              <a:endCxn id="83" idx="3"/>
            </p:cNvCxnSpPr>
            <p:nvPr/>
          </p:nvCxnSpPr>
          <p:spPr>
            <a:xfrm flipV="1">
              <a:off x="4683676" y="2155772"/>
              <a:ext cx="237449" cy="16476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8EDC9460-5EBA-B340-A896-5A1F636E40EF}"/>
                </a:ext>
              </a:extLst>
            </p:cNvPr>
            <p:cNvCxnSpPr>
              <a:cxnSpLocks/>
              <a:stCxn id="18" idx="6"/>
              <a:endCxn id="82" idx="2"/>
            </p:cNvCxnSpPr>
            <p:nvPr/>
          </p:nvCxnSpPr>
          <p:spPr>
            <a:xfrm flipV="1">
              <a:off x="4683676" y="3803390"/>
              <a:ext cx="1294583" cy="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3287DC75-C3DD-C646-87AC-5A76DB2B75E8}"/>
                </a:ext>
              </a:extLst>
            </p:cNvPr>
            <p:cNvCxnSpPr>
              <a:cxnSpLocks/>
              <a:stCxn id="41" idx="5"/>
              <a:endCxn id="6" idx="2"/>
            </p:cNvCxnSpPr>
            <p:nvPr/>
          </p:nvCxnSpPr>
          <p:spPr>
            <a:xfrm>
              <a:off x="2171764" y="712842"/>
              <a:ext cx="951670" cy="12717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657E8AE8-8560-474D-9171-D2121D3DC401}"/>
                </a:ext>
              </a:extLst>
            </p:cNvPr>
            <p:cNvCxnSpPr>
              <a:cxnSpLocks/>
              <a:stCxn id="4" idx="5"/>
              <a:endCxn id="83" idx="2"/>
            </p:cNvCxnSpPr>
            <p:nvPr/>
          </p:nvCxnSpPr>
          <p:spPr>
            <a:xfrm>
              <a:off x="4223063" y="713728"/>
              <a:ext cx="631506" cy="12813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76A358CC-036E-054A-A05B-5B061CFE5D83}"/>
                    </a:ext>
                  </a:extLst>
                </p:cNvPr>
                <p:cNvSpPr/>
                <p:nvPr/>
              </p:nvSpPr>
              <p:spPr>
                <a:xfrm>
                  <a:off x="5573959" y="324925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76A358CC-036E-054A-A05B-5B061CFE5D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3959" y="324925"/>
                  <a:ext cx="454473" cy="454473"/>
                </a:xfrm>
                <a:prstGeom prst="ellipse">
                  <a:avLst/>
                </a:prstGeom>
                <a:blipFill>
                  <a:blip r:embed="rId9"/>
                  <a:stretch>
                    <a:fillRect l="-10256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B786638-2123-B644-B520-9FD49F7F6EA9}"/>
                </a:ext>
              </a:extLst>
            </p:cNvPr>
            <p:cNvCxnSpPr>
              <a:cxnSpLocks/>
              <a:stCxn id="83" idx="7"/>
              <a:endCxn id="58" idx="4"/>
            </p:cNvCxnSpPr>
            <p:nvPr/>
          </p:nvCxnSpPr>
          <p:spPr>
            <a:xfrm flipV="1">
              <a:off x="5242486" y="779398"/>
              <a:ext cx="558710" cy="10550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FF4CAA2F-116E-9249-B103-B407AFF4FD3C}"/>
                    </a:ext>
                  </a:extLst>
                </p:cNvPr>
                <p:cNvSpPr/>
                <p:nvPr/>
              </p:nvSpPr>
              <p:spPr>
                <a:xfrm>
                  <a:off x="5573958" y="2531611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FF4CAA2F-116E-9249-B103-B407AFF4FD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3958" y="2531611"/>
                  <a:ext cx="454473" cy="454473"/>
                </a:xfrm>
                <a:prstGeom prst="ellipse">
                  <a:avLst/>
                </a:prstGeom>
                <a:blipFill>
                  <a:blip r:embed="rId10"/>
                  <a:stretch>
                    <a:fillRect l="-2564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E2BA26A8-C9E6-A646-BE1E-8308A61C2FBC}"/>
                </a:ext>
              </a:extLst>
            </p:cNvPr>
            <p:cNvCxnSpPr>
              <a:cxnSpLocks/>
              <a:stCxn id="18" idx="6"/>
              <a:endCxn id="65" idx="3"/>
            </p:cNvCxnSpPr>
            <p:nvPr/>
          </p:nvCxnSpPr>
          <p:spPr>
            <a:xfrm flipV="1">
              <a:off x="4683676" y="2919528"/>
              <a:ext cx="956838" cy="8838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7BEBBE4F-8890-FD49-8D33-CEA660BE6D45}"/>
                </a:ext>
              </a:extLst>
            </p:cNvPr>
            <p:cNvCxnSpPr>
              <a:cxnSpLocks/>
              <a:stCxn id="58" idx="4"/>
              <a:endCxn id="65" idx="0"/>
            </p:cNvCxnSpPr>
            <p:nvPr/>
          </p:nvCxnSpPr>
          <p:spPr>
            <a:xfrm flipH="1">
              <a:off x="5801195" y="779398"/>
              <a:ext cx="1" cy="17522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34807355-9E72-5B46-94AD-22ADC4F49CBD}"/>
                </a:ext>
              </a:extLst>
            </p:cNvPr>
            <p:cNvCxnSpPr>
              <a:cxnSpLocks/>
              <a:stCxn id="65" idx="5"/>
              <a:endCxn id="82" idx="0"/>
            </p:cNvCxnSpPr>
            <p:nvPr/>
          </p:nvCxnSpPr>
          <p:spPr>
            <a:xfrm>
              <a:off x="5961875" y="2919528"/>
              <a:ext cx="243621" cy="65662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>
              <a:extLst>
                <a:ext uri="{FF2B5EF4-FFF2-40B4-BE49-F238E27FC236}">
                  <a16:creationId xmlns:a16="http://schemas.microsoft.com/office/drawing/2014/main" id="{D5B05C3E-32AC-BF43-AE0D-7D28549F49EF}"/>
                </a:ext>
              </a:extLst>
            </p:cNvPr>
            <p:cNvCxnSpPr>
              <a:cxnSpLocks/>
              <a:stCxn id="18" idx="0"/>
              <a:endCxn id="58" idx="2"/>
            </p:cNvCxnSpPr>
            <p:nvPr/>
          </p:nvCxnSpPr>
          <p:spPr>
            <a:xfrm rot="5400000" flipH="1" flipV="1">
              <a:off x="3503203" y="1505400"/>
              <a:ext cx="3023993" cy="1117519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DF075B23-2FAF-814B-82FE-6EB6DE0B3D29}"/>
                    </a:ext>
                  </a:extLst>
                </p:cNvPr>
                <p:cNvSpPr/>
                <p:nvPr/>
              </p:nvSpPr>
              <p:spPr>
                <a:xfrm>
                  <a:off x="439091" y="3576155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DF075B23-2FAF-814B-82FE-6EB6DE0B3D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091" y="3576155"/>
                  <a:ext cx="454473" cy="454473"/>
                </a:xfrm>
                <a:prstGeom prst="ellipse">
                  <a:avLst/>
                </a:prstGeom>
                <a:blipFill>
                  <a:blip r:embed="rId11"/>
                  <a:stretch>
                    <a:fillRect l="-5128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27B7F7C-DC71-DC4D-AEF2-9BD7BC623ADE}"/>
                    </a:ext>
                  </a:extLst>
                </p:cNvPr>
                <p:cNvSpPr/>
                <p:nvPr/>
              </p:nvSpPr>
              <p:spPr>
                <a:xfrm>
                  <a:off x="1064457" y="1767855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27B7F7C-DC71-DC4D-AEF2-9BD7BC623A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4457" y="1767855"/>
                  <a:ext cx="454473" cy="454473"/>
                </a:xfrm>
                <a:prstGeom prst="ellipse">
                  <a:avLst/>
                </a:prstGeom>
                <a:blipFill>
                  <a:blip r:embed="rId12"/>
                  <a:stretch>
                    <a:fillRect l="-12821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C2E3A5B-8FC5-BE4E-A171-F53F49AF77D1}"/>
                </a:ext>
              </a:extLst>
            </p:cNvPr>
            <p:cNvCxnSpPr>
              <a:cxnSpLocks/>
              <a:stCxn id="32" idx="6"/>
              <a:endCxn id="38" idx="3"/>
            </p:cNvCxnSpPr>
            <p:nvPr/>
          </p:nvCxnSpPr>
          <p:spPr>
            <a:xfrm flipV="1">
              <a:off x="893564" y="2155772"/>
              <a:ext cx="237449" cy="16476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586F18D-C885-9342-B5D6-2AD369F51EE5}"/>
                </a:ext>
              </a:extLst>
            </p:cNvPr>
            <p:cNvCxnSpPr>
              <a:cxnSpLocks/>
              <a:stCxn id="32" idx="6"/>
              <a:endCxn id="5" idx="2"/>
            </p:cNvCxnSpPr>
            <p:nvPr/>
          </p:nvCxnSpPr>
          <p:spPr>
            <a:xfrm>
              <a:off x="893564" y="3803392"/>
              <a:ext cx="1308504" cy="57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D8173BCB-6519-3741-A4AB-996C2E537BD7}"/>
                    </a:ext>
                  </a:extLst>
                </p:cNvPr>
                <p:cNvSpPr/>
                <p:nvPr/>
              </p:nvSpPr>
              <p:spPr>
                <a:xfrm>
                  <a:off x="1783847" y="324925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D8173BCB-6519-3741-A4AB-996C2E537B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3847" y="324925"/>
                  <a:ext cx="454473" cy="454473"/>
                </a:xfrm>
                <a:prstGeom prst="ellipse">
                  <a:avLst/>
                </a:prstGeom>
                <a:blipFill>
                  <a:blip r:embed="rId13"/>
                  <a:stretch>
                    <a:fillRect l="-7500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F8ED0B8-145B-1D4B-89BB-3F503EC04233}"/>
                </a:ext>
              </a:extLst>
            </p:cNvPr>
            <p:cNvCxnSpPr>
              <a:cxnSpLocks/>
              <a:stCxn id="38" idx="7"/>
              <a:endCxn id="41" idx="4"/>
            </p:cNvCxnSpPr>
            <p:nvPr/>
          </p:nvCxnSpPr>
          <p:spPr>
            <a:xfrm flipV="1">
              <a:off x="1452374" y="779398"/>
              <a:ext cx="558710" cy="10550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3A00AA60-9576-BB4F-823D-C86365269365}"/>
                    </a:ext>
                  </a:extLst>
                </p:cNvPr>
                <p:cNvSpPr/>
                <p:nvPr/>
              </p:nvSpPr>
              <p:spPr>
                <a:xfrm>
                  <a:off x="1783846" y="2531611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3A00AA60-9576-BB4F-823D-C863652693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3846" y="2531611"/>
                  <a:ext cx="454473" cy="454473"/>
                </a:xfrm>
                <a:prstGeom prst="ellipse">
                  <a:avLst/>
                </a:prstGeom>
                <a:blipFill>
                  <a:blip r:embed="rId14"/>
                  <a:stretch>
                    <a:fillRect l="-2500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159511D-B5C3-A44B-A29F-24961BE1A1C0}"/>
                </a:ext>
              </a:extLst>
            </p:cNvPr>
            <p:cNvCxnSpPr>
              <a:cxnSpLocks/>
              <a:stCxn id="32" idx="6"/>
              <a:endCxn id="47" idx="3"/>
            </p:cNvCxnSpPr>
            <p:nvPr/>
          </p:nvCxnSpPr>
          <p:spPr>
            <a:xfrm flipV="1">
              <a:off x="893564" y="2919528"/>
              <a:ext cx="956838" cy="8838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B024711-D310-6244-8E79-0313558D0F6E}"/>
                </a:ext>
              </a:extLst>
            </p:cNvPr>
            <p:cNvCxnSpPr>
              <a:cxnSpLocks/>
              <a:stCxn id="41" idx="4"/>
              <a:endCxn id="47" idx="0"/>
            </p:cNvCxnSpPr>
            <p:nvPr/>
          </p:nvCxnSpPr>
          <p:spPr>
            <a:xfrm flipH="1">
              <a:off x="2011083" y="779398"/>
              <a:ext cx="1" cy="17522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00AD27E3-4C5A-3C48-8CE4-D73DF87A7E02}"/>
                </a:ext>
              </a:extLst>
            </p:cNvPr>
            <p:cNvCxnSpPr>
              <a:cxnSpLocks/>
              <a:stCxn id="47" idx="5"/>
              <a:endCxn id="5" idx="0"/>
            </p:cNvCxnSpPr>
            <p:nvPr/>
          </p:nvCxnSpPr>
          <p:spPr>
            <a:xfrm>
              <a:off x="2171763" y="2919528"/>
              <a:ext cx="257542" cy="6624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urved Connector 50">
              <a:extLst>
                <a:ext uri="{FF2B5EF4-FFF2-40B4-BE49-F238E27FC236}">
                  <a16:creationId xmlns:a16="http://schemas.microsoft.com/office/drawing/2014/main" id="{A4077087-C0DE-C242-B59F-BF80D706AD5C}"/>
                </a:ext>
              </a:extLst>
            </p:cNvPr>
            <p:cNvCxnSpPr>
              <a:cxnSpLocks/>
              <a:stCxn id="32" idx="0"/>
              <a:endCxn id="41" idx="2"/>
            </p:cNvCxnSpPr>
            <p:nvPr/>
          </p:nvCxnSpPr>
          <p:spPr>
            <a:xfrm rot="5400000" flipH="1" flipV="1">
              <a:off x="-286909" y="1505400"/>
              <a:ext cx="3023993" cy="1117519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88A84E55-FF39-1B45-B6E5-E8903755F872}"/>
                </a:ext>
              </a:extLst>
            </p:cNvPr>
            <p:cNvCxnSpPr>
              <a:cxnSpLocks/>
              <a:stCxn id="41" idx="6"/>
              <a:endCxn id="4" idx="2"/>
            </p:cNvCxnSpPr>
            <p:nvPr/>
          </p:nvCxnSpPr>
          <p:spPr>
            <a:xfrm>
              <a:off x="2238320" y="552162"/>
              <a:ext cx="1596826" cy="88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CEDEAF40-ACA3-7742-BA9F-86A6D9102E8F}"/>
                </a:ext>
              </a:extLst>
            </p:cNvPr>
            <p:cNvCxnSpPr>
              <a:cxnSpLocks/>
              <a:stCxn id="4" idx="6"/>
              <a:endCxn id="58" idx="2"/>
            </p:cNvCxnSpPr>
            <p:nvPr/>
          </p:nvCxnSpPr>
          <p:spPr>
            <a:xfrm flipV="1">
              <a:off x="4289619" y="552162"/>
              <a:ext cx="1284340" cy="88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0ED4B90E-1611-064B-9474-C89275285B48}"/>
                    </a:ext>
                  </a:extLst>
                </p:cNvPr>
                <p:cNvSpPr/>
                <p:nvPr/>
              </p:nvSpPr>
              <p:spPr>
                <a:xfrm>
                  <a:off x="1788461" y="4516860"/>
                  <a:ext cx="454473" cy="454473"/>
                </a:xfrm>
                <a:prstGeom prst="ellipse">
                  <a:avLst/>
                </a:prstGeom>
                <a:solidFill>
                  <a:srgbClr val="92D05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0ED4B90E-1611-064B-9474-C89275285B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8461" y="4516860"/>
                  <a:ext cx="454473" cy="454473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B3231A9E-D27B-874E-8EE5-2339992B6EF6}"/>
                    </a:ext>
                  </a:extLst>
                </p:cNvPr>
                <p:cNvSpPr/>
                <p:nvPr/>
              </p:nvSpPr>
              <p:spPr>
                <a:xfrm>
                  <a:off x="3835145" y="4516860"/>
                  <a:ext cx="454473" cy="454473"/>
                </a:xfrm>
                <a:prstGeom prst="ellipse">
                  <a:avLst/>
                </a:prstGeom>
                <a:solidFill>
                  <a:srgbClr val="92D05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B3231A9E-D27B-874E-8EE5-2339992B6E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5145" y="4516860"/>
                  <a:ext cx="454473" cy="454473"/>
                </a:xfrm>
                <a:prstGeom prst="ellipse">
                  <a:avLst/>
                </a:prstGeom>
                <a:blipFill>
                  <a:blip r:embed="rId16"/>
                  <a:stretch>
                    <a:fillRect l="-7692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0A43AFDF-ACF3-7243-B808-F883E7C1CC2D}"/>
                    </a:ext>
                  </a:extLst>
                </p:cNvPr>
                <p:cNvSpPr/>
                <p:nvPr/>
              </p:nvSpPr>
              <p:spPr>
                <a:xfrm>
                  <a:off x="5573957" y="4517416"/>
                  <a:ext cx="454473" cy="454473"/>
                </a:xfrm>
                <a:prstGeom prst="ellipse">
                  <a:avLst/>
                </a:prstGeom>
                <a:solidFill>
                  <a:srgbClr val="92D05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0A43AFDF-ACF3-7243-B808-F883E7C1CC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3957" y="4517416"/>
                  <a:ext cx="454473" cy="454473"/>
                </a:xfrm>
                <a:prstGeom prst="ellipse">
                  <a:avLst/>
                </a:prstGeom>
                <a:blipFill>
                  <a:blip r:embed="rId17"/>
                  <a:stretch>
                    <a:fillRect l="-7692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AEBB7ED3-331B-1E4E-9AC2-BBEBC71596CA}"/>
                    </a:ext>
                  </a:extLst>
                </p:cNvPr>
                <p:cNvSpPr/>
                <p:nvPr/>
              </p:nvSpPr>
              <p:spPr>
                <a:xfrm>
                  <a:off x="1788462" y="5561401"/>
                  <a:ext cx="454473" cy="454473"/>
                </a:xfrm>
                <a:prstGeom prst="ellipse">
                  <a:avLst/>
                </a:prstGeom>
                <a:solidFill>
                  <a:srgbClr val="92D05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AEBB7ED3-331B-1E4E-9AC2-BBEBC71596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8462" y="5561401"/>
                  <a:ext cx="454473" cy="454473"/>
                </a:xfrm>
                <a:prstGeom prst="ellipse">
                  <a:avLst/>
                </a:prstGeom>
                <a:blipFill>
                  <a:blip r:embed="rId18"/>
                  <a:stretch>
                    <a:fillRect l="-7692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AD5F6C2D-F368-524B-AFE3-29D32AA46780}"/>
                    </a:ext>
                  </a:extLst>
                </p:cNvPr>
                <p:cNvSpPr/>
                <p:nvPr/>
              </p:nvSpPr>
              <p:spPr>
                <a:xfrm>
                  <a:off x="3835146" y="5561401"/>
                  <a:ext cx="454473" cy="454473"/>
                </a:xfrm>
                <a:prstGeom prst="ellipse">
                  <a:avLst/>
                </a:prstGeom>
                <a:solidFill>
                  <a:srgbClr val="92D05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AD5F6C2D-F368-524B-AFE3-29D32AA467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5146" y="5561401"/>
                  <a:ext cx="454473" cy="454473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B1C89473-CF15-7D4B-A284-0A51F6EEE5FD}"/>
                    </a:ext>
                  </a:extLst>
                </p:cNvPr>
                <p:cNvSpPr/>
                <p:nvPr/>
              </p:nvSpPr>
              <p:spPr>
                <a:xfrm>
                  <a:off x="5573958" y="5561957"/>
                  <a:ext cx="454473" cy="454473"/>
                </a:xfrm>
                <a:prstGeom prst="ellipse">
                  <a:avLst/>
                </a:prstGeom>
                <a:solidFill>
                  <a:srgbClr val="92D05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B1C89473-CF15-7D4B-A284-0A51F6EEE5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3958" y="5561957"/>
                  <a:ext cx="454473" cy="454473"/>
                </a:xfrm>
                <a:prstGeom prst="ellipse">
                  <a:avLst/>
                </a:prstGeom>
                <a:blipFill>
                  <a:blip r:embed="rId20"/>
                  <a:stretch>
                    <a:fillRect l="-7692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8781061F-DEA2-FE4B-9951-CEF0FB177AD9}"/>
                </a:ext>
              </a:extLst>
            </p:cNvPr>
            <p:cNvCxnSpPr>
              <a:cxnSpLocks/>
              <a:stCxn id="32" idx="6"/>
              <a:endCxn id="100" idx="1"/>
            </p:cNvCxnSpPr>
            <p:nvPr/>
          </p:nvCxnSpPr>
          <p:spPr>
            <a:xfrm>
              <a:off x="893564" y="3803392"/>
              <a:ext cx="961453" cy="780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93591DF5-FED3-E647-B84F-7610EAAF0E61}"/>
                </a:ext>
              </a:extLst>
            </p:cNvPr>
            <p:cNvCxnSpPr>
              <a:cxnSpLocks/>
              <a:stCxn id="47" idx="4"/>
              <a:endCxn id="100" idx="0"/>
            </p:cNvCxnSpPr>
            <p:nvPr/>
          </p:nvCxnSpPr>
          <p:spPr>
            <a:xfrm>
              <a:off x="2011083" y="2986084"/>
              <a:ext cx="4615" cy="15307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5A4586E3-7B52-154F-92B9-44B0412DDFEB}"/>
                </a:ext>
              </a:extLst>
            </p:cNvPr>
            <p:cNvCxnSpPr>
              <a:cxnSpLocks/>
              <a:stCxn id="5" idx="6"/>
              <a:endCxn id="101" idx="1"/>
            </p:cNvCxnSpPr>
            <p:nvPr/>
          </p:nvCxnSpPr>
          <p:spPr>
            <a:xfrm>
              <a:off x="2656541" y="3809189"/>
              <a:ext cx="1245160" cy="7742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48E6DB37-1858-3643-944C-09A2435A7B96}"/>
                </a:ext>
              </a:extLst>
            </p:cNvPr>
            <p:cNvCxnSpPr>
              <a:cxnSpLocks/>
              <a:stCxn id="19" idx="4"/>
              <a:endCxn id="101" idx="0"/>
            </p:cNvCxnSpPr>
            <p:nvPr/>
          </p:nvCxnSpPr>
          <p:spPr>
            <a:xfrm flipH="1">
              <a:off x="4062382" y="2986085"/>
              <a:ext cx="6141" cy="15307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A59D202F-2332-4746-8415-0402B71A63B2}"/>
                </a:ext>
              </a:extLst>
            </p:cNvPr>
            <p:cNvCxnSpPr>
              <a:cxnSpLocks/>
              <a:stCxn id="18" idx="6"/>
              <a:endCxn id="102" idx="1"/>
            </p:cNvCxnSpPr>
            <p:nvPr/>
          </p:nvCxnSpPr>
          <p:spPr>
            <a:xfrm>
              <a:off x="4683676" y="3803392"/>
              <a:ext cx="956837" cy="7805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2A07CD15-0637-F642-9AC8-9EB61D209945}"/>
                </a:ext>
              </a:extLst>
            </p:cNvPr>
            <p:cNvCxnSpPr>
              <a:cxnSpLocks/>
              <a:stCxn id="65" idx="4"/>
              <a:endCxn id="102" idx="0"/>
            </p:cNvCxnSpPr>
            <p:nvPr/>
          </p:nvCxnSpPr>
          <p:spPr>
            <a:xfrm flipH="1">
              <a:off x="5801194" y="2986084"/>
              <a:ext cx="1" cy="1531332"/>
            </a:xfrm>
            <a:prstGeom prst="straightConnector1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877C79C0-B8EC-464F-8E9F-E745A8D2DC43}"/>
                </a:ext>
              </a:extLst>
            </p:cNvPr>
            <p:cNvCxnSpPr>
              <a:cxnSpLocks/>
              <a:stCxn id="100" idx="4"/>
              <a:endCxn id="103" idx="0"/>
            </p:cNvCxnSpPr>
            <p:nvPr/>
          </p:nvCxnSpPr>
          <p:spPr>
            <a:xfrm>
              <a:off x="2015698" y="4971333"/>
              <a:ext cx="1" cy="5900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3C741631-53C7-3C44-ACAC-82D9AEFB3D90}"/>
                </a:ext>
              </a:extLst>
            </p:cNvPr>
            <p:cNvCxnSpPr>
              <a:cxnSpLocks/>
              <a:stCxn id="101" idx="4"/>
              <a:endCxn id="103" idx="0"/>
            </p:cNvCxnSpPr>
            <p:nvPr/>
          </p:nvCxnSpPr>
          <p:spPr>
            <a:xfrm flipH="1">
              <a:off x="2015699" y="4971333"/>
              <a:ext cx="2046683" cy="5900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E41B5463-8C5A-F44C-92BB-4DAA523E58EA}"/>
                </a:ext>
              </a:extLst>
            </p:cNvPr>
            <p:cNvCxnSpPr>
              <a:cxnSpLocks/>
              <a:stCxn id="102" idx="4"/>
              <a:endCxn id="103" idx="0"/>
            </p:cNvCxnSpPr>
            <p:nvPr/>
          </p:nvCxnSpPr>
          <p:spPr>
            <a:xfrm flipH="1">
              <a:off x="2015699" y="4971889"/>
              <a:ext cx="3785495" cy="5895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430500F2-190B-4C4C-8A10-CF0953914CA0}"/>
                </a:ext>
              </a:extLst>
            </p:cNvPr>
            <p:cNvCxnSpPr>
              <a:cxnSpLocks/>
              <a:stCxn id="101" idx="4"/>
              <a:endCxn id="104" idx="0"/>
            </p:cNvCxnSpPr>
            <p:nvPr/>
          </p:nvCxnSpPr>
          <p:spPr>
            <a:xfrm>
              <a:off x="4062382" y="4971333"/>
              <a:ext cx="1" cy="5900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0ECF9C6C-2D65-0748-B4BD-4B49D44CAEEC}"/>
                </a:ext>
              </a:extLst>
            </p:cNvPr>
            <p:cNvCxnSpPr>
              <a:cxnSpLocks/>
              <a:stCxn id="102" idx="4"/>
              <a:endCxn id="104" idx="0"/>
            </p:cNvCxnSpPr>
            <p:nvPr/>
          </p:nvCxnSpPr>
          <p:spPr>
            <a:xfrm flipH="1">
              <a:off x="4062383" y="4971889"/>
              <a:ext cx="1738811" cy="5895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14AC2385-12EC-6648-BA3A-C5C3618333B4}"/>
                </a:ext>
              </a:extLst>
            </p:cNvPr>
            <p:cNvCxnSpPr>
              <a:cxnSpLocks/>
              <a:stCxn id="102" idx="4"/>
              <a:endCxn id="105" idx="0"/>
            </p:cNvCxnSpPr>
            <p:nvPr/>
          </p:nvCxnSpPr>
          <p:spPr>
            <a:xfrm>
              <a:off x="5801194" y="4971889"/>
              <a:ext cx="1" cy="5900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7B183ABE-BFBD-6640-A087-313330A9134C}"/>
                </a:ext>
              </a:extLst>
            </p:cNvPr>
            <p:cNvCxnSpPr>
              <a:cxnSpLocks/>
              <a:stCxn id="137" idx="5"/>
              <a:endCxn id="103" idx="0"/>
            </p:cNvCxnSpPr>
            <p:nvPr/>
          </p:nvCxnSpPr>
          <p:spPr>
            <a:xfrm flipH="1">
              <a:off x="2015699" y="5016684"/>
              <a:ext cx="4659721" cy="5447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B5BB3F1A-9870-5940-8318-B47E28E09ABE}"/>
                </a:ext>
              </a:extLst>
            </p:cNvPr>
            <p:cNvGrpSpPr/>
            <p:nvPr/>
          </p:nvGrpSpPr>
          <p:grpSpPr>
            <a:xfrm>
              <a:off x="6664550" y="4953332"/>
              <a:ext cx="379022" cy="74222"/>
              <a:chOff x="6021779" y="3335563"/>
              <a:chExt cx="379022" cy="74222"/>
            </a:xfrm>
            <a:solidFill>
              <a:schemeClr val="tx1"/>
            </a:solidFill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F3937111-19C7-5245-81F7-E0CB1690BEA3}"/>
                  </a:ext>
                </a:extLst>
              </p:cNvPr>
              <p:cNvSpPr/>
              <p:nvPr/>
            </p:nvSpPr>
            <p:spPr>
              <a:xfrm flipH="1">
                <a:off x="6021779" y="3335563"/>
                <a:ext cx="74222" cy="7422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77E1DB5A-717A-E34C-9599-D90C9E2AC294}"/>
                  </a:ext>
                </a:extLst>
              </p:cNvPr>
              <p:cNvSpPr/>
              <p:nvPr/>
            </p:nvSpPr>
            <p:spPr>
              <a:xfrm flipH="1">
                <a:off x="6174179" y="3335563"/>
                <a:ext cx="74222" cy="7422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850D9E45-CEA0-2243-95A6-006F247D6A4E}"/>
                  </a:ext>
                </a:extLst>
              </p:cNvPr>
              <p:cNvSpPr/>
              <p:nvPr/>
            </p:nvSpPr>
            <p:spPr>
              <a:xfrm flipH="1">
                <a:off x="6326579" y="3335563"/>
                <a:ext cx="74222" cy="7422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0" dirty="0">
                  <a:solidFill>
                    <a:schemeClr val="accent5"/>
                  </a:solidFill>
                </a:endParaRPr>
              </a:p>
            </p:txBody>
          </p:sp>
        </p:grp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DE1EC5F2-1A4B-B845-BF75-51C3CD4785DE}"/>
                </a:ext>
              </a:extLst>
            </p:cNvPr>
            <p:cNvCxnSpPr>
              <a:cxnSpLocks/>
              <a:stCxn id="137" idx="4"/>
              <a:endCxn id="104" idx="0"/>
            </p:cNvCxnSpPr>
            <p:nvPr/>
          </p:nvCxnSpPr>
          <p:spPr>
            <a:xfrm flipH="1">
              <a:off x="4062383" y="5027554"/>
              <a:ext cx="2639278" cy="533847"/>
            </a:xfrm>
            <a:prstGeom prst="straightConnector1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4CEF6479-8853-1F4D-AD1E-6C6534F17700}"/>
                </a:ext>
              </a:extLst>
            </p:cNvPr>
            <p:cNvCxnSpPr>
              <a:cxnSpLocks/>
              <a:stCxn id="137" idx="5"/>
              <a:endCxn id="105" idx="0"/>
            </p:cNvCxnSpPr>
            <p:nvPr/>
          </p:nvCxnSpPr>
          <p:spPr>
            <a:xfrm flipH="1">
              <a:off x="5801195" y="5016684"/>
              <a:ext cx="874225" cy="545273"/>
            </a:xfrm>
            <a:prstGeom prst="straightConnector1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6D8410-357B-F14E-B321-3A777140E03C}"/>
              </a:ext>
            </a:extLst>
          </p:cNvPr>
          <p:cNvGrpSpPr/>
          <p:nvPr/>
        </p:nvGrpSpPr>
        <p:grpSpPr>
          <a:xfrm>
            <a:off x="4902289" y="322472"/>
            <a:ext cx="6604481" cy="5691505"/>
            <a:chOff x="4902289" y="322472"/>
            <a:chExt cx="6604481" cy="56915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15FE7F1D-7756-274E-9900-400ABE519361}"/>
                    </a:ext>
                  </a:extLst>
                </p:cNvPr>
                <p:cNvSpPr/>
                <p:nvPr/>
              </p:nvSpPr>
              <p:spPr>
                <a:xfrm>
                  <a:off x="6665266" y="3579499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15FE7F1D-7756-274E-9900-400ABE5193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5266" y="3579499"/>
                  <a:ext cx="454473" cy="454473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3857E7E3-1092-6043-BADE-E55B5BEB5EC6}"/>
                    </a:ext>
                  </a:extLst>
                </p:cNvPr>
                <p:cNvSpPr/>
                <p:nvPr/>
              </p:nvSpPr>
              <p:spPr>
                <a:xfrm>
                  <a:off x="7223649" y="1765402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3857E7E3-1092-6043-BADE-E55B5BEB5E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649" y="1765402"/>
                  <a:ext cx="454473" cy="454473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D95BFB0F-DF3C-D74D-AE3B-45E27F0C966C}"/>
                </a:ext>
              </a:extLst>
            </p:cNvPr>
            <p:cNvCxnSpPr>
              <a:cxnSpLocks/>
              <a:stCxn id="72" idx="7"/>
              <a:endCxn id="73" idx="4"/>
            </p:cNvCxnSpPr>
            <p:nvPr/>
          </p:nvCxnSpPr>
          <p:spPr>
            <a:xfrm flipV="1">
              <a:off x="7053183" y="2219875"/>
              <a:ext cx="397703" cy="14261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8B0BAC29-A7D4-B542-8203-C72825A20042}"/>
                    </a:ext>
                  </a:extLst>
                </p:cNvPr>
                <p:cNvSpPr/>
                <p:nvPr/>
              </p:nvSpPr>
              <p:spPr>
                <a:xfrm>
                  <a:off x="8692401" y="3573702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8B0BAC29-A7D4-B542-8203-C72825A200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2401" y="3573702"/>
                  <a:ext cx="454473" cy="454473"/>
                </a:xfrm>
                <a:prstGeom prst="ellipse">
                  <a:avLst/>
                </a:prstGeom>
                <a:blipFill>
                  <a:blip r:embed="rId23"/>
                  <a:stretch>
                    <a:fillRect l="-5128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A9C8C136-0DB1-7C48-B6CE-5E72622C13A8}"/>
                    </a:ext>
                  </a:extLst>
                </p:cNvPr>
                <p:cNvSpPr/>
                <p:nvPr/>
              </p:nvSpPr>
              <p:spPr>
                <a:xfrm>
                  <a:off x="8304484" y="2529159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A9C8C136-0DB1-7C48-B6CE-5E72622C13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4484" y="2529159"/>
                  <a:ext cx="454473" cy="454473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804167FA-2FB9-8C49-B783-7C5B267CA8C4}"/>
                </a:ext>
              </a:extLst>
            </p:cNvPr>
            <p:cNvCxnSpPr>
              <a:cxnSpLocks/>
              <a:stCxn id="72" idx="6"/>
              <a:endCxn id="78" idx="3"/>
            </p:cNvCxnSpPr>
            <p:nvPr/>
          </p:nvCxnSpPr>
          <p:spPr>
            <a:xfrm flipV="1">
              <a:off x="7119739" y="2917076"/>
              <a:ext cx="1251301" cy="8896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563EB3A-7638-BD4E-84C7-3C5C940CE95E}"/>
                </a:ext>
              </a:extLst>
            </p:cNvPr>
            <p:cNvCxnSpPr>
              <a:cxnSpLocks/>
              <a:stCxn id="78" idx="5"/>
              <a:endCxn id="77" idx="0"/>
            </p:cNvCxnSpPr>
            <p:nvPr/>
          </p:nvCxnSpPr>
          <p:spPr>
            <a:xfrm>
              <a:off x="8692401" y="2917076"/>
              <a:ext cx="227237" cy="6566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D4BB8403-70D8-ED4D-AF3D-63BD98D77EBF}"/>
                </a:ext>
              </a:extLst>
            </p:cNvPr>
            <p:cNvCxnSpPr>
              <a:cxnSpLocks/>
              <a:stCxn id="72" idx="6"/>
              <a:endCxn id="77" idx="2"/>
            </p:cNvCxnSpPr>
            <p:nvPr/>
          </p:nvCxnSpPr>
          <p:spPr>
            <a:xfrm flipV="1">
              <a:off x="7119739" y="3800939"/>
              <a:ext cx="1572662" cy="57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CBED3E50-27C9-8E4B-947D-BFE1A5467D8B}"/>
                </a:ext>
              </a:extLst>
            </p:cNvPr>
            <p:cNvGrpSpPr/>
            <p:nvPr/>
          </p:nvGrpSpPr>
          <p:grpSpPr>
            <a:xfrm>
              <a:off x="11127748" y="3763824"/>
              <a:ext cx="379022" cy="74222"/>
              <a:chOff x="6021779" y="3335563"/>
              <a:chExt cx="379022" cy="74222"/>
            </a:xfrm>
          </p:grpSpPr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BCE6D8A7-5459-024C-A1CA-B7C6C5DFB0D4}"/>
                  </a:ext>
                </a:extLst>
              </p:cNvPr>
              <p:cNvSpPr/>
              <p:nvPr/>
            </p:nvSpPr>
            <p:spPr>
              <a:xfrm flipH="1">
                <a:off x="6021779" y="3335563"/>
                <a:ext cx="74222" cy="7422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0267215B-EBBD-334E-9D68-D36FD1433E55}"/>
                  </a:ext>
                </a:extLst>
              </p:cNvPr>
              <p:cNvSpPr/>
              <p:nvPr/>
            </p:nvSpPr>
            <p:spPr>
              <a:xfrm flipH="1">
                <a:off x="6174179" y="3335563"/>
                <a:ext cx="74222" cy="7422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FFE9D8FC-A8D4-9444-B765-397D6D087AD5}"/>
                  </a:ext>
                </a:extLst>
              </p:cNvPr>
              <p:cNvSpPr/>
              <p:nvPr/>
            </p:nvSpPr>
            <p:spPr>
              <a:xfrm flipH="1">
                <a:off x="6326579" y="3335563"/>
                <a:ext cx="74222" cy="7422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0" dirty="0">
                  <a:solidFill>
                    <a:schemeClr val="accent5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3BF9347E-DAE3-E54A-8293-BBBEBD0CDAFC}"/>
                    </a:ext>
                  </a:extLst>
                </p:cNvPr>
                <p:cNvSpPr/>
                <p:nvPr/>
              </p:nvSpPr>
              <p:spPr>
                <a:xfrm>
                  <a:off x="10441457" y="3573700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3BF9347E-DAE3-E54A-8293-BBBEBD0CDA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41457" y="3573700"/>
                  <a:ext cx="454473" cy="454473"/>
                </a:xfrm>
                <a:prstGeom prst="ellipse">
                  <a:avLst/>
                </a:prstGeom>
                <a:blipFill>
                  <a:blip r:embed="rId25"/>
                  <a:stretch>
                    <a:fillRect l="-5128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65687CB1-D389-0D45-B5EB-779795DCA939}"/>
                    </a:ext>
                  </a:extLst>
                </p:cNvPr>
                <p:cNvSpPr/>
                <p:nvPr/>
              </p:nvSpPr>
              <p:spPr>
                <a:xfrm>
                  <a:off x="9560815" y="1734986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65687CB1-D389-0D45-B5EB-779795DCA9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0815" y="1734986"/>
                  <a:ext cx="454473" cy="454473"/>
                </a:xfrm>
                <a:prstGeom prst="ellipse">
                  <a:avLst/>
                </a:prstGeom>
                <a:blipFill>
                  <a:blip r:embed="rId26"/>
                  <a:stretch>
                    <a:fillRect l="-10000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B8424202-3236-DA47-AC31-414DB86E1864}"/>
                </a:ext>
              </a:extLst>
            </p:cNvPr>
            <p:cNvCxnSpPr>
              <a:cxnSpLocks/>
              <a:stCxn id="77" idx="6"/>
              <a:endCxn id="90" idx="4"/>
            </p:cNvCxnSpPr>
            <p:nvPr/>
          </p:nvCxnSpPr>
          <p:spPr>
            <a:xfrm flipV="1">
              <a:off x="9146874" y="2189459"/>
              <a:ext cx="641178" cy="16114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D801E773-216A-4445-ABD8-5F2429F22E65}"/>
                </a:ext>
              </a:extLst>
            </p:cNvPr>
            <p:cNvCxnSpPr>
              <a:cxnSpLocks/>
              <a:stCxn id="77" idx="6"/>
              <a:endCxn id="89" idx="2"/>
            </p:cNvCxnSpPr>
            <p:nvPr/>
          </p:nvCxnSpPr>
          <p:spPr>
            <a:xfrm flipV="1">
              <a:off x="9146874" y="3800937"/>
              <a:ext cx="1294583" cy="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4DA3F9F0-E522-DF4A-A435-40B8D128A47E}"/>
                </a:ext>
              </a:extLst>
            </p:cNvPr>
            <p:cNvCxnSpPr>
              <a:cxnSpLocks/>
              <a:stCxn id="124" idx="5"/>
              <a:endCxn id="73" idx="0"/>
            </p:cNvCxnSpPr>
            <p:nvPr/>
          </p:nvCxnSpPr>
          <p:spPr>
            <a:xfrm>
              <a:off x="6634962" y="710389"/>
              <a:ext cx="815924" cy="1055013"/>
            </a:xfrm>
            <a:prstGeom prst="straightConnector1">
              <a:avLst/>
            </a:prstGeom>
            <a:solidFill>
              <a:srgbClr val="5B9BD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93B598C6-776B-7C4B-A413-04BA2B4082E9}"/>
                </a:ext>
              </a:extLst>
            </p:cNvPr>
            <p:cNvCxnSpPr>
              <a:cxnSpLocks/>
              <a:stCxn id="124" idx="5"/>
              <a:endCxn id="90" idx="2"/>
            </p:cNvCxnSpPr>
            <p:nvPr/>
          </p:nvCxnSpPr>
          <p:spPr>
            <a:xfrm>
              <a:off x="6634962" y="710389"/>
              <a:ext cx="2925853" cy="12518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3882B9C3-82CF-D842-97FA-B66CB029F8B7}"/>
                    </a:ext>
                  </a:extLst>
                </p:cNvPr>
                <p:cNvSpPr/>
                <p:nvPr/>
              </p:nvSpPr>
              <p:spPr>
                <a:xfrm>
                  <a:off x="10037156" y="2529158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3882B9C3-82CF-D842-97FA-B66CB029F8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7156" y="2529158"/>
                  <a:ext cx="454473" cy="454473"/>
                </a:xfrm>
                <a:prstGeom prst="ellipse">
                  <a:avLst/>
                </a:prstGeom>
                <a:blipFill>
                  <a:blip r:embed="rId27"/>
                  <a:stretch>
                    <a:fillRect l="-2564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83DE6BD2-84DF-A342-8547-7900D257816C}"/>
                </a:ext>
              </a:extLst>
            </p:cNvPr>
            <p:cNvCxnSpPr>
              <a:cxnSpLocks/>
              <a:stCxn id="77" idx="6"/>
              <a:endCxn id="97" idx="3"/>
            </p:cNvCxnSpPr>
            <p:nvPr/>
          </p:nvCxnSpPr>
          <p:spPr>
            <a:xfrm flipV="1">
              <a:off x="9146874" y="2917075"/>
              <a:ext cx="956838" cy="8838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E3504E4-C1E0-734E-B62E-774C07B7529B}"/>
                </a:ext>
              </a:extLst>
            </p:cNvPr>
            <p:cNvCxnSpPr>
              <a:cxnSpLocks/>
              <a:stCxn id="97" idx="5"/>
              <a:endCxn id="89" idx="0"/>
            </p:cNvCxnSpPr>
            <p:nvPr/>
          </p:nvCxnSpPr>
          <p:spPr>
            <a:xfrm>
              <a:off x="10425073" y="2917075"/>
              <a:ext cx="243621" cy="65662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66C7E7F6-213F-C641-80F6-007C63A92A63}"/>
                    </a:ext>
                  </a:extLst>
                </p:cNvPr>
                <p:cNvSpPr/>
                <p:nvPr/>
              </p:nvSpPr>
              <p:spPr>
                <a:xfrm>
                  <a:off x="4902289" y="3573702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66C7E7F6-213F-C641-80F6-007C63A92A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2289" y="3573702"/>
                  <a:ext cx="454473" cy="454473"/>
                </a:xfrm>
                <a:prstGeom prst="ellipse">
                  <a:avLst/>
                </a:prstGeom>
                <a:blipFill>
                  <a:blip r:embed="rId28"/>
                  <a:stretch>
                    <a:fillRect l="-2500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CAE0C190-7920-DD40-B50E-FFE9DBD20903}"/>
                    </a:ext>
                  </a:extLst>
                </p:cNvPr>
                <p:cNvSpPr/>
                <p:nvPr/>
              </p:nvSpPr>
              <p:spPr>
                <a:xfrm>
                  <a:off x="5527655" y="1765402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CAE0C190-7920-DD40-B50E-FFE9DBD209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7655" y="1765402"/>
                  <a:ext cx="454473" cy="454473"/>
                </a:xfrm>
                <a:prstGeom prst="ellipse">
                  <a:avLst/>
                </a:prstGeom>
                <a:blipFill>
                  <a:blip r:embed="rId29"/>
                  <a:stretch>
                    <a:fillRect l="-12821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B68FB007-EA60-AB48-8991-43F2BD9C6359}"/>
                </a:ext>
              </a:extLst>
            </p:cNvPr>
            <p:cNvCxnSpPr>
              <a:cxnSpLocks/>
              <a:stCxn id="119" idx="6"/>
              <a:endCxn id="120" idx="4"/>
            </p:cNvCxnSpPr>
            <p:nvPr/>
          </p:nvCxnSpPr>
          <p:spPr>
            <a:xfrm flipV="1">
              <a:off x="5356762" y="2219875"/>
              <a:ext cx="398130" cy="1581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12983949-9271-1F40-AD1F-76B6F324A50C}"/>
                </a:ext>
              </a:extLst>
            </p:cNvPr>
            <p:cNvCxnSpPr>
              <a:cxnSpLocks/>
              <a:stCxn id="119" idx="6"/>
              <a:endCxn id="72" idx="2"/>
            </p:cNvCxnSpPr>
            <p:nvPr/>
          </p:nvCxnSpPr>
          <p:spPr>
            <a:xfrm>
              <a:off x="5356762" y="3800939"/>
              <a:ext cx="1308504" cy="57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EB6A77BD-A9DD-8943-B7C7-CE07F64BC09E}"/>
                    </a:ext>
                  </a:extLst>
                </p:cNvPr>
                <p:cNvSpPr/>
                <p:nvPr/>
              </p:nvSpPr>
              <p:spPr>
                <a:xfrm>
                  <a:off x="6247045" y="322472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EB6A77BD-A9DD-8943-B7C7-CE07F64BC0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7045" y="322472"/>
                  <a:ext cx="454473" cy="454473"/>
                </a:xfrm>
                <a:prstGeom prst="ellipse">
                  <a:avLst/>
                </a:prstGeom>
                <a:blipFill>
                  <a:blip r:embed="rId30"/>
                  <a:stretch>
                    <a:fillRect l="-10526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7C8E0C3B-6CCA-CE44-AA7F-BD34D58B94B4}"/>
                </a:ext>
              </a:extLst>
            </p:cNvPr>
            <p:cNvCxnSpPr>
              <a:cxnSpLocks/>
              <a:stCxn id="120" idx="7"/>
              <a:endCxn id="124" idx="4"/>
            </p:cNvCxnSpPr>
            <p:nvPr/>
          </p:nvCxnSpPr>
          <p:spPr>
            <a:xfrm flipV="1">
              <a:off x="5915572" y="776945"/>
              <a:ext cx="558710" cy="10550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FCAD2E6E-6F69-1C48-B713-04A902BF7DDF}"/>
                    </a:ext>
                  </a:extLst>
                </p:cNvPr>
                <p:cNvSpPr/>
                <p:nvPr/>
              </p:nvSpPr>
              <p:spPr>
                <a:xfrm>
                  <a:off x="6247044" y="2529158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FCAD2E6E-6F69-1C48-B713-04A902BF7D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7044" y="2529158"/>
                  <a:ext cx="454473" cy="454473"/>
                </a:xfrm>
                <a:prstGeom prst="ellipse">
                  <a:avLst/>
                </a:prstGeom>
                <a:blipFill>
                  <a:blip r:embed="rId31"/>
                  <a:stretch>
                    <a:fillRect l="-2632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C42C8BC4-5664-FB4C-BD89-12076A97B62D}"/>
                </a:ext>
              </a:extLst>
            </p:cNvPr>
            <p:cNvCxnSpPr>
              <a:cxnSpLocks/>
              <a:stCxn id="119" idx="6"/>
              <a:endCxn id="127" idx="3"/>
            </p:cNvCxnSpPr>
            <p:nvPr/>
          </p:nvCxnSpPr>
          <p:spPr>
            <a:xfrm flipV="1">
              <a:off x="5356762" y="2917075"/>
              <a:ext cx="956838" cy="8838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F0A39AE6-5A76-D742-B93E-4DC1D44840EF}"/>
                </a:ext>
              </a:extLst>
            </p:cNvPr>
            <p:cNvCxnSpPr>
              <a:cxnSpLocks/>
              <a:stCxn id="124" idx="4"/>
              <a:endCxn id="127" idx="0"/>
            </p:cNvCxnSpPr>
            <p:nvPr/>
          </p:nvCxnSpPr>
          <p:spPr>
            <a:xfrm flipH="1">
              <a:off x="6474281" y="776945"/>
              <a:ext cx="1" cy="17522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A1953C81-243F-F543-9A57-BA1DB68B5538}"/>
                </a:ext>
              </a:extLst>
            </p:cNvPr>
            <p:cNvCxnSpPr>
              <a:cxnSpLocks/>
              <a:stCxn id="127" idx="5"/>
              <a:endCxn id="72" idx="0"/>
            </p:cNvCxnSpPr>
            <p:nvPr/>
          </p:nvCxnSpPr>
          <p:spPr>
            <a:xfrm>
              <a:off x="6634961" y="2917075"/>
              <a:ext cx="257542" cy="662424"/>
            </a:xfrm>
            <a:prstGeom prst="straightConnector1">
              <a:avLst/>
            </a:prstGeom>
            <a:solidFill>
              <a:srgbClr val="5B9BD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33" name="Curved Connector 132">
              <a:extLst>
                <a:ext uri="{FF2B5EF4-FFF2-40B4-BE49-F238E27FC236}">
                  <a16:creationId xmlns:a16="http://schemas.microsoft.com/office/drawing/2014/main" id="{A6DA7844-F58C-924A-A776-9520E18A8E99}"/>
                </a:ext>
              </a:extLst>
            </p:cNvPr>
            <p:cNvCxnSpPr>
              <a:cxnSpLocks/>
              <a:stCxn id="119" idx="0"/>
              <a:endCxn id="124" idx="2"/>
            </p:cNvCxnSpPr>
            <p:nvPr/>
          </p:nvCxnSpPr>
          <p:spPr>
            <a:xfrm rot="5400000" flipH="1" flipV="1">
              <a:off x="4176289" y="1502947"/>
              <a:ext cx="3023993" cy="1117519"/>
            </a:xfrm>
            <a:prstGeom prst="curvedConnector2">
              <a:avLst/>
            </a:prstGeom>
            <a:solidFill>
              <a:srgbClr val="5B9BD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CD32EB7E-42F5-8640-A1DF-EFD2FAE836DF}"/>
                </a:ext>
              </a:extLst>
            </p:cNvPr>
            <p:cNvCxnSpPr>
              <a:cxnSpLocks/>
              <a:stCxn id="124" idx="5"/>
              <a:endCxn id="78" idx="0"/>
            </p:cNvCxnSpPr>
            <p:nvPr/>
          </p:nvCxnSpPr>
          <p:spPr>
            <a:xfrm>
              <a:off x="6634962" y="710389"/>
              <a:ext cx="1896759" cy="18187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0BC9B06E-F7CA-8B42-8750-586C1C6849FD}"/>
                    </a:ext>
                  </a:extLst>
                </p:cNvPr>
                <p:cNvSpPr/>
                <p:nvPr/>
              </p:nvSpPr>
              <p:spPr>
                <a:xfrm>
                  <a:off x="6251659" y="4514407"/>
                  <a:ext cx="454473" cy="454473"/>
                </a:xfrm>
                <a:prstGeom prst="ellipse">
                  <a:avLst/>
                </a:prstGeom>
                <a:solidFill>
                  <a:srgbClr val="92D05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0BC9B06E-F7CA-8B42-8750-586C1C6849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1659" y="4514407"/>
                  <a:ext cx="454473" cy="454473"/>
                </a:xfrm>
                <a:prstGeom prst="ellipse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216B0D4B-2717-6D45-A45F-166106B14A5B}"/>
                    </a:ext>
                  </a:extLst>
                </p:cNvPr>
                <p:cNvSpPr/>
                <p:nvPr/>
              </p:nvSpPr>
              <p:spPr>
                <a:xfrm>
                  <a:off x="8298343" y="4514407"/>
                  <a:ext cx="454473" cy="454473"/>
                </a:xfrm>
                <a:prstGeom prst="ellipse">
                  <a:avLst/>
                </a:prstGeom>
                <a:solidFill>
                  <a:srgbClr val="92D05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216B0D4B-2717-6D45-A45F-166106B14A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8343" y="4514407"/>
                  <a:ext cx="454473" cy="454473"/>
                </a:xfrm>
                <a:prstGeom prst="ellipse">
                  <a:avLst/>
                </a:prstGeom>
                <a:blipFill>
                  <a:blip r:embed="rId33"/>
                  <a:stretch>
                    <a:fillRect l="-7692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0F7F3665-11F7-764E-918F-DA7BC5E20AB7}"/>
                    </a:ext>
                  </a:extLst>
                </p:cNvPr>
                <p:cNvSpPr/>
                <p:nvPr/>
              </p:nvSpPr>
              <p:spPr>
                <a:xfrm>
                  <a:off x="10037155" y="4514963"/>
                  <a:ext cx="454473" cy="454473"/>
                </a:xfrm>
                <a:prstGeom prst="ellipse">
                  <a:avLst/>
                </a:prstGeom>
                <a:solidFill>
                  <a:srgbClr val="92D05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0F7F3665-11F7-764E-918F-DA7BC5E20A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7155" y="4514963"/>
                  <a:ext cx="454473" cy="454473"/>
                </a:xfrm>
                <a:prstGeom prst="ellipse">
                  <a:avLst/>
                </a:prstGeom>
                <a:blipFill>
                  <a:blip r:embed="rId34"/>
                  <a:stretch>
                    <a:fillRect l="-7692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9962B357-67A5-2546-8DE6-BAC198045C04}"/>
                    </a:ext>
                  </a:extLst>
                </p:cNvPr>
                <p:cNvSpPr/>
                <p:nvPr/>
              </p:nvSpPr>
              <p:spPr>
                <a:xfrm>
                  <a:off x="6251660" y="5558948"/>
                  <a:ext cx="454473" cy="454473"/>
                </a:xfrm>
                <a:prstGeom prst="ellipse">
                  <a:avLst/>
                </a:prstGeom>
                <a:solidFill>
                  <a:srgbClr val="92D05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9962B357-67A5-2546-8DE6-BAC198045C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1660" y="5558948"/>
                  <a:ext cx="454473" cy="454473"/>
                </a:xfrm>
                <a:prstGeom prst="ellipse">
                  <a:avLst/>
                </a:prstGeom>
                <a:blipFill>
                  <a:blip r:embed="rId35"/>
                  <a:stretch>
                    <a:fillRect l="-7692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20F336CE-20AA-BD40-A37D-82B5A425CCE1}"/>
                    </a:ext>
                  </a:extLst>
                </p:cNvPr>
                <p:cNvSpPr/>
                <p:nvPr/>
              </p:nvSpPr>
              <p:spPr>
                <a:xfrm>
                  <a:off x="8298344" y="5558948"/>
                  <a:ext cx="454473" cy="454473"/>
                </a:xfrm>
                <a:prstGeom prst="ellipse">
                  <a:avLst/>
                </a:prstGeom>
                <a:solidFill>
                  <a:srgbClr val="92D05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20F336CE-20AA-BD40-A37D-82B5A425CC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8344" y="5558948"/>
                  <a:ext cx="454473" cy="454473"/>
                </a:xfrm>
                <a:prstGeom prst="ellipse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532629FD-86B2-D348-828D-626D791ED311}"/>
                    </a:ext>
                  </a:extLst>
                </p:cNvPr>
                <p:cNvSpPr/>
                <p:nvPr/>
              </p:nvSpPr>
              <p:spPr>
                <a:xfrm>
                  <a:off x="10037156" y="5559504"/>
                  <a:ext cx="454473" cy="454473"/>
                </a:xfrm>
                <a:prstGeom prst="ellipse">
                  <a:avLst/>
                </a:prstGeom>
                <a:solidFill>
                  <a:srgbClr val="92D05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532629FD-86B2-D348-828D-626D791ED3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7156" y="5559504"/>
                  <a:ext cx="454473" cy="454473"/>
                </a:xfrm>
                <a:prstGeom prst="ellipse">
                  <a:avLst/>
                </a:prstGeom>
                <a:blipFill>
                  <a:blip r:embed="rId37"/>
                  <a:stretch>
                    <a:fillRect l="-7692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071685D7-5C08-434E-9C34-D6240AF57601}"/>
                </a:ext>
              </a:extLst>
            </p:cNvPr>
            <p:cNvCxnSpPr>
              <a:cxnSpLocks/>
              <a:stCxn id="119" idx="6"/>
              <a:endCxn id="141" idx="1"/>
            </p:cNvCxnSpPr>
            <p:nvPr/>
          </p:nvCxnSpPr>
          <p:spPr>
            <a:xfrm>
              <a:off x="5356762" y="3800939"/>
              <a:ext cx="961453" cy="780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86D6904A-92B2-A245-9F52-C081C04CDA50}"/>
                </a:ext>
              </a:extLst>
            </p:cNvPr>
            <p:cNvCxnSpPr>
              <a:cxnSpLocks/>
              <a:stCxn id="127" idx="4"/>
              <a:endCxn id="141" idx="0"/>
            </p:cNvCxnSpPr>
            <p:nvPr/>
          </p:nvCxnSpPr>
          <p:spPr>
            <a:xfrm>
              <a:off x="6474281" y="2983631"/>
              <a:ext cx="4615" cy="15307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922DF7D3-9766-6742-9F19-596253AF8A6C}"/>
                </a:ext>
              </a:extLst>
            </p:cNvPr>
            <p:cNvCxnSpPr>
              <a:cxnSpLocks/>
              <a:stCxn id="72" idx="6"/>
              <a:endCxn id="142" idx="1"/>
            </p:cNvCxnSpPr>
            <p:nvPr/>
          </p:nvCxnSpPr>
          <p:spPr>
            <a:xfrm>
              <a:off x="7119739" y="3806736"/>
              <a:ext cx="1245160" cy="7742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CC2186C2-1DD0-5E4B-9271-1192E7AA5988}"/>
                </a:ext>
              </a:extLst>
            </p:cNvPr>
            <p:cNvCxnSpPr>
              <a:cxnSpLocks/>
              <a:stCxn id="78" idx="4"/>
              <a:endCxn id="142" idx="0"/>
            </p:cNvCxnSpPr>
            <p:nvPr/>
          </p:nvCxnSpPr>
          <p:spPr>
            <a:xfrm flipH="1">
              <a:off x="8525580" y="2983632"/>
              <a:ext cx="6141" cy="15307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A4741758-9996-8E45-BE01-88F6C664C320}"/>
                </a:ext>
              </a:extLst>
            </p:cNvPr>
            <p:cNvCxnSpPr>
              <a:cxnSpLocks/>
              <a:stCxn id="77" idx="6"/>
              <a:endCxn id="143" idx="1"/>
            </p:cNvCxnSpPr>
            <p:nvPr/>
          </p:nvCxnSpPr>
          <p:spPr>
            <a:xfrm>
              <a:off x="9146874" y="3800939"/>
              <a:ext cx="956837" cy="7805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1DC9B05A-2839-3345-801E-8F4F27ADE301}"/>
                </a:ext>
              </a:extLst>
            </p:cNvPr>
            <p:cNvCxnSpPr>
              <a:cxnSpLocks/>
              <a:stCxn id="97" idx="4"/>
              <a:endCxn id="143" idx="0"/>
            </p:cNvCxnSpPr>
            <p:nvPr/>
          </p:nvCxnSpPr>
          <p:spPr>
            <a:xfrm flipH="1">
              <a:off x="10264392" y="2983631"/>
              <a:ext cx="1" cy="1531332"/>
            </a:xfrm>
            <a:prstGeom prst="straightConnector1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8FFFF438-E85E-CD40-A2CC-467D2A99F1C5}"/>
                </a:ext>
              </a:extLst>
            </p:cNvPr>
            <p:cNvCxnSpPr>
              <a:cxnSpLocks/>
              <a:stCxn id="141" idx="4"/>
              <a:endCxn id="145" idx="0"/>
            </p:cNvCxnSpPr>
            <p:nvPr/>
          </p:nvCxnSpPr>
          <p:spPr>
            <a:xfrm>
              <a:off x="6478896" y="4968880"/>
              <a:ext cx="1" cy="5900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A952BEDA-CDC0-B840-8F99-AB120336144D}"/>
                </a:ext>
              </a:extLst>
            </p:cNvPr>
            <p:cNvCxnSpPr>
              <a:cxnSpLocks/>
              <a:stCxn id="142" idx="4"/>
              <a:endCxn id="145" idx="0"/>
            </p:cNvCxnSpPr>
            <p:nvPr/>
          </p:nvCxnSpPr>
          <p:spPr>
            <a:xfrm flipH="1">
              <a:off x="6478897" y="4968880"/>
              <a:ext cx="2046683" cy="5900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C38A6708-895F-234C-885E-96B918DD3EAA}"/>
                </a:ext>
              </a:extLst>
            </p:cNvPr>
            <p:cNvCxnSpPr>
              <a:cxnSpLocks/>
              <a:stCxn id="143" idx="4"/>
              <a:endCxn id="145" idx="0"/>
            </p:cNvCxnSpPr>
            <p:nvPr/>
          </p:nvCxnSpPr>
          <p:spPr>
            <a:xfrm flipH="1">
              <a:off x="6478897" y="4969436"/>
              <a:ext cx="3785495" cy="5895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E9379EBA-56E4-9C47-B223-A5DB7982C710}"/>
                </a:ext>
              </a:extLst>
            </p:cNvPr>
            <p:cNvCxnSpPr>
              <a:cxnSpLocks/>
              <a:stCxn id="142" idx="4"/>
              <a:endCxn id="146" idx="0"/>
            </p:cNvCxnSpPr>
            <p:nvPr/>
          </p:nvCxnSpPr>
          <p:spPr>
            <a:xfrm>
              <a:off x="8525580" y="4968880"/>
              <a:ext cx="1" cy="5900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9A001918-B3F3-5D4D-824B-B59A6032C632}"/>
                </a:ext>
              </a:extLst>
            </p:cNvPr>
            <p:cNvCxnSpPr>
              <a:cxnSpLocks/>
              <a:stCxn id="143" idx="4"/>
              <a:endCxn id="146" idx="0"/>
            </p:cNvCxnSpPr>
            <p:nvPr/>
          </p:nvCxnSpPr>
          <p:spPr>
            <a:xfrm flipH="1">
              <a:off x="8525581" y="4969436"/>
              <a:ext cx="1738811" cy="5895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B15529DE-1B1F-3E40-989D-D5508701690E}"/>
                </a:ext>
              </a:extLst>
            </p:cNvPr>
            <p:cNvCxnSpPr>
              <a:cxnSpLocks/>
              <a:stCxn id="143" idx="4"/>
              <a:endCxn id="148" idx="0"/>
            </p:cNvCxnSpPr>
            <p:nvPr/>
          </p:nvCxnSpPr>
          <p:spPr>
            <a:xfrm>
              <a:off x="10264392" y="4969436"/>
              <a:ext cx="1" cy="5900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00D56BFE-3619-364D-8174-AD4A8F8860A7}"/>
                </a:ext>
              </a:extLst>
            </p:cNvPr>
            <p:cNvCxnSpPr>
              <a:cxnSpLocks/>
              <a:stCxn id="166" idx="5"/>
              <a:endCxn id="145" idx="0"/>
            </p:cNvCxnSpPr>
            <p:nvPr/>
          </p:nvCxnSpPr>
          <p:spPr>
            <a:xfrm flipH="1">
              <a:off x="6478897" y="4985023"/>
              <a:ext cx="4659721" cy="57392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91F6F8BA-1F9C-9E46-A741-7CE95D5686F9}"/>
                </a:ext>
              </a:extLst>
            </p:cNvPr>
            <p:cNvGrpSpPr/>
            <p:nvPr/>
          </p:nvGrpSpPr>
          <p:grpSpPr>
            <a:xfrm>
              <a:off x="11127748" y="4921671"/>
              <a:ext cx="379022" cy="74222"/>
              <a:chOff x="6021779" y="3335563"/>
              <a:chExt cx="379022" cy="74222"/>
            </a:xfrm>
            <a:solidFill>
              <a:schemeClr val="tx1"/>
            </a:solidFill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8B712BE0-B172-0440-A469-448243CE78D5}"/>
                  </a:ext>
                </a:extLst>
              </p:cNvPr>
              <p:cNvSpPr/>
              <p:nvPr/>
            </p:nvSpPr>
            <p:spPr>
              <a:xfrm flipH="1">
                <a:off x="6021779" y="3335563"/>
                <a:ext cx="74222" cy="7422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889E86F9-E2F7-1444-997B-D6CEA9AF783E}"/>
                  </a:ext>
                </a:extLst>
              </p:cNvPr>
              <p:cNvSpPr/>
              <p:nvPr/>
            </p:nvSpPr>
            <p:spPr>
              <a:xfrm flipH="1">
                <a:off x="6174179" y="3335563"/>
                <a:ext cx="74222" cy="7422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EC64C5C1-497F-FB41-AF19-578394F27853}"/>
                  </a:ext>
                </a:extLst>
              </p:cNvPr>
              <p:cNvSpPr/>
              <p:nvPr/>
            </p:nvSpPr>
            <p:spPr>
              <a:xfrm flipH="1">
                <a:off x="6326579" y="3335563"/>
                <a:ext cx="74222" cy="7422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0" dirty="0">
                  <a:solidFill>
                    <a:schemeClr val="accent5"/>
                  </a:solidFill>
                </a:endParaRPr>
              </a:p>
            </p:txBody>
          </p:sp>
        </p:grp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9DCE1B03-42FB-094A-974A-0540481F9FBE}"/>
                </a:ext>
              </a:extLst>
            </p:cNvPr>
            <p:cNvCxnSpPr>
              <a:cxnSpLocks/>
              <a:stCxn id="166" idx="4"/>
              <a:endCxn id="146" idx="0"/>
            </p:cNvCxnSpPr>
            <p:nvPr/>
          </p:nvCxnSpPr>
          <p:spPr>
            <a:xfrm flipH="1">
              <a:off x="8525581" y="4995893"/>
              <a:ext cx="2639278" cy="5630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E3A31E6F-0FC6-454F-98F6-FE955EDD4984}"/>
                </a:ext>
              </a:extLst>
            </p:cNvPr>
            <p:cNvCxnSpPr>
              <a:cxnSpLocks/>
              <a:stCxn id="166" idx="5"/>
              <a:endCxn id="148" idx="0"/>
            </p:cNvCxnSpPr>
            <p:nvPr/>
          </p:nvCxnSpPr>
          <p:spPr>
            <a:xfrm flipH="1">
              <a:off x="10264393" y="4985023"/>
              <a:ext cx="874225" cy="5744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4181A446-A8FE-DF4C-97B8-283E28211B17}"/>
                    </a:ext>
                  </a:extLst>
                </p:cNvPr>
                <p:cNvSpPr/>
                <p:nvPr/>
              </p:nvSpPr>
              <p:spPr>
                <a:xfrm>
                  <a:off x="10060094" y="322473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4181A446-A8FE-DF4C-97B8-283E28211B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0094" y="322473"/>
                  <a:ext cx="454473" cy="454473"/>
                </a:xfrm>
                <a:prstGeom prst="ellipse">
                  <a:avLst/>
                </a:prstGeom>
                <a:blipFill>
                  <a:blip r:embed="rId38"/>
                  <a:stretch>
                    <a:fillRect l="-10256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0276419C-B6A4-424A-9E12-B99607D52EEB}"/>
                </a:ext>
              </a:extLst>
            </p:cNvPr>
            <p:cNvCxnSpPr>
              <a:cxnSpLocks/>
              <a:stCxn id="90" idx="7"/>
              <a:endCxn id="140" idx="4"/>
            </p:cNvCxnSpPr>
            <p:nvPr/>
          </p:nvCxnSpPr>
          <p:spPr>
            <a:xfrm flipV="1">
              <a:off x="9948732" y="776946"/>
              <a:ext cx="338599" cy="10245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3B4C1F50-D0A0-1F4E-B8F0-676E681C1D12}"/>
                </a:ext>
              </a:extLst>
            </p:cNvPr>
            <p:cNvCxnSpPr>
              <a:cxnSpLocks/>
              <a:stCxn id="140" idx="4"/>
              <a:endCxn id="97" idx="0"/>
            </p:cNvCxnSpPr>
            <p:nvPr/>
          </p:nvCxnSpPr>
          <p:spPr>
            <a:xfrm flipH="1">
              <a:off x="10264393" y="776946"/>
              <a:ext cx="22938" cy="17522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urved Connector 173">
              <a:extLst>
                <a:ext uri="{FF2B5EF4-FFF2-40B4-BE49-F238E27FC236}">
                  <a16:creationId xmlns:a16="http://schemas.microsoft.com/office/drawing/2014/main" id="{D6444804-CCB4-5849-88F0-ED1D2BED565F}"/>
                </a:ext>
              </a:extLst>
            </p:cNvPr>
            <p:cNvCxnSpPr>
              <a:cxnSpLocks/>
              <a:stCxn id="77" idx="0"/>
              <a:endCxn id="140" idx="2"/>
            </p:cNvCxnSpPr>
            <p:nvPr/>
          </p:nvCxnSpPr>
          <p:spPr>
            <a:xfrm rot="5400000" flipH="1" flipV="1">
              <a:off x="7977870" y="1491478"/>
              <a:ext cx="3023992" cy="1140456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882866D0-DD4D-C840-AE87-FDA3C58F7400}"/>
                </a:ext>
              </a:extLst>
            </p:cNvPr>
            <p:cNvCxnSpPr>
              <a:cxnSpLocks/>
              <a:stCxn id="124" idx="6"/>
              <a:endCxn id="140" idx="2"/>
            </p:cNvCxnSpPr>
            <p:nvPr/>
          </p:nvCxnSpPr>
          <p:spPr>
            <a:xfrm>
              <a:off x="6701518" y="549709"/>
              <a:ext cx="335857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3557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D5FB85D-F4CA-A74B-9ED9-B6C636273E6A}"/>
                  </a:ext>
                </a:extLst>
              </p:cNvPr>
              <p:cNvSpPr/>
              <p:nvPr/>
            </p:nvSpPr>
            <p:spPr>
              <a:xfrm>
                <a:off x="5549298" y="154990"/>
                <a:ext cx="454473" cy="454473"/>
              </a:xfrm>
              <a:prstGeom prst="ellipse">
                <a:avLst/>
              </a:prstGeom>
              <a:solidFill>
                <a:srgbClr val="5B9BD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5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D5FB85D-F4CA-A74B-9ED9-B6C636273E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9298" y="154990"/>
                <a:ext cx="454473" cy="4544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C227BF2-5309-2940-B964-82ED302A51D9}"/>
                  </a:ext>
                </a:extLst>
              </p:cNvPr>
              <p:cNvSpPr/>
              <p:nvPr/>
            </p:nvSpPr>
            <p:spPr>
              <a:xfrm>
                <a:off x="4674995" y="2047720"/>
                <a:ext cx="454473" cy="454473"/>
              </a:xfrm>
              <a:prstGeom prst="ellipse">
                <a:avLst/>
              </a:prstGeom>
              <a:solidFill>
                <a:srgbClr val="5B9BD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5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C227BF2-5309-2940-B964-82ED302A51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995" y="2047720"/>
                <a:ext cx="454473" cy="4544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53AC6B-8817-1C48-AFEF-0D86DF006BA3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V="1">
            <a:off x="4902232" y="609463"/>
            <a:ext cx="874303" cy="14382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759F894-7C2E-4241-844A-F454191CAE35}"/>
                  </a:ext>
                </a:extLst>
              </p:cNvPr>
              <p:cNvSpPr/>
              <p:nvPr/>
            </p:nvSpPr>
            <p:spPr>
              <a:xfrm>
                <a:off x="6702130" y="2041923"/>
                <a:ext cx="454473" cy="454473"/>
              </a:xfrm>
              <a:prstGeom prst="ellipse">
                <a:avLst/>
              </a:prstGeom>
              <a:solidFill>
                <a:srgbClr val="5B9BD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altLang="zh-CN" sz="15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759F894-7C2E-4241-844A-F454191CAE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2130" y="2041923"/>
                <a:ext cx="454473" cy="454473"/>
              </a:xfrm>
              <a:prstGeom prst="ellipse">
                <a:avLst/>
              </a:prstGeom>
              <a:blipFill>
                <a:blip r:embed="rId4"/>
                <a:stretch>
                  <a:fillRect l="-2564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898487E-A856-C343-8B6B-951D2212339D}"/>
                  </a:ext>
                </a:extLst>
              </p:cNvPr>
              <p:cNvSpPr/>
              <p:nvPr/>
            </p:nvSpPr>
            <p:spPr>
              <a:xfrm>
                <a:off x="5784948" y="1224615"/>
                <a:ext cx="454473" cy="454473"/>
              </a:xfrm>
              <a:prstGeom prst="ellipse">
                <a:avLst/>
              </a:prstGeom>
              <a:solidFill>
                <a:srgbClr val="5B9BD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5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898487E-A856-C343-8B6B-951D221233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948" y="1224615"/>
                <a:ext cx="454473" cy="4544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7A63C74-0DA3-C744-B512-05C9DC1D6AA5}"/>
              </a:ext>
            </a:extLst>
          </p:cNvPr>
          <p:cNvCxnSpPr>
            <a:cxnSpLocks/>
            <a:stCxn id="6" idx="0"/>
            <a:endCxn id="9" idx="3"/>
          </p:cNvCxnSpPr>
          <p:nvPr/>
        </p:nvCxnSpPr>
        <p:spPr>
          <a:xfrm flipV="1">
            <a:off x="4902232" y="1612532"/>
            <a:ext cx="949272" cy="4351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363096-BE71-B940-8C02-096794FCFA9A}"/>
              </a:ext>
            </a:extLst>
          </p:cNvPr>
          <p:cNvCxnSpPr>
            <a:cxnSpLocks/>
            <a:stCxn id="5" idx="4"/>
            <a:endCxn id="9" idx="0"/>
          </p:cNvCxnSpPr>
          <p:nvPr/>
        </p:nvCxnSpPr>
        <p:spPr>
          <a:xfrm>
            <a:off x="5776535" y="609463"/>
            <a:ext cx="235650" cy="6151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CE72DB-C8B8-CC4C-9D4D-59BDAA3B812C}"/>
              </a:ext>
            </a:extLst>
          </p:cNvPr>
          <p:cNvCxnSpPr>
            <a:cxnSpLocks/>
            <a:stCxn id="9" idx="5"/>
            <a:endCxn id="8" idx="0"/>
          </p:cNvCxnSpPr>
          <p:nvPr/>
        </p:nvCxnSpPr>
        <p:spPr>
          <a:xfrm>
            <a:off x="6172865" y="1612532"/>
            <a:ext cx="756502" cy="4293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38BCFB-FBBC-4F40-8A3D-1D8C26A86DC4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5129468" y="2269160"/>
            <a:ext cx="1572662" cy="57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42CBEB8-6AE5-7647-AE59-E6C9511AB83E}"/>
              </a:ext>
            </a:extLst>
          </p:cNvPr>
          <p:cNvGrpSpPr/>
          <p:nvPr/>
        </p:nvGrpSpPr>
        <p:grpSpPr>
          <a:xfrm>
            <a:off x="9137477" y="2232045"/>
            <a:ext cx="379022" cy="74222"/>
            <a:chOff x="6021779" y="3335563"/>
            <a:chExt cx="379022" cy="74222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04A4A47-73EC-0645-BEF4-C6E3DE83924D}"/>
                </a:ext>
              </a:extLst>
            </p:cNvPr>
            <p:cNvSpPr/>
            <p:nvPr/>
          </p:nvSpPr>
          <p:spPr>
            <a:xfrm flipH="1">
              <a:off x="6021779" y="3335563"/>
              <a:ext cx="74222" cy="74222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b="0" dirty="0">
                <a:solidFill>
                  <a:schemeClr val="accent5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5F08A69-8B84-4E48-8810-5A8F7D33D135}"/>
                </a:ext>
              </a:extLst>
            </p:cNvPr>
            <p:cNvSpPr/>
            <p:nvPr/>
          </p:nvSpPr>
          <p:spPr>
            <a:xfrm flipH="1">
              <a:off x="6174179" y="3335563"/>
              <a:ext cx="74222" cy="74222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b="0" dirty="0">
                <a:solidFill>
                  <a:schemeClr val="accent5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C6B7830-7D03-6B4C-B766-F943EA52A011}"/>
                </a:ext>
              </a:extLst>
            </p:cNvPr>
            <p:cNvSpPr/>
            <p:nvPr/>
          </p:nvSpPr>
          <p:spPr>
            <a:xfrm flipH="1">
              <a:off x="6326579" y="3335563"/>
              <a:ext cx="74222" cy="74222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b="0" dirty="0">
                <a:solidFill>
                  <a:schemeClr val="accent5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0C1C35D-08EA-4443-A685-CB090A590159}"/>
                  </a:ext>
                </a:extLst>
              </p:cNvPr>
              <p:cNvSpPr/>
              <p:nvPr/>
            </p:nvSpPr>
            <p:spPr>
              <a:xfrm>
                <a:off x="8451186" y="2041921"/>
                <a:ext cx="454473" cy="454473"/>
              </a:xfrm>
              <a:prstGeom prst="ellipse">
                <a:avLst/>
              </a:prstGeom>
              <a:solidFill>
                <a:srgbClr val="5B9BD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US" altLang="zh-CN" sz="15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0C1C35D-08EA-4443-A685-CB090A5901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186" y="2041921"/>
                <a:ext cx="454473" cy="454473"/>
              </a:xfrm>
              <a:prstGeom prst="ellipse">
                <a:avLst/>
              </a:prstGeom>
              <a:blipFill>
                <a:blip r:embed="rId6"/>
                <a:stretch>
                  <a:fillRect l="-5128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888C414-1470-954E-A494-B3C956ACC649}"/>
              </a:ext>
            </a:extLst>
          </p:cNvPr>
          <p:cNvCxnSpPr>
            <a:cxnSpLocks/>
            <a:stCxn id="8" idx="0"/>
            <a:endCxn id="20" idx="4"/>
          </p:cNvCxnSpPr>
          <p:nvPr/>
        </p:nvCxnSpPr>
        <p:spPr>
          <a:xfrm flipV="1">
            <a:off x="6929367" y="625010"/>
            <a:ext cx="714147" cy="14169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982E2B0-D81A-6B46-B4E0-371D78FB0369}"/>
              </a:ext>
            </a:extLst>
          </p:cNvPr>
          <p:cNvCxnSpPr>
            <a:cxnSpLocks/>
            <a:stCxn id="8" idx="6"/>
            <a:endCxn id="15" idx="2"/>
          </p:cNvCxnSpPr>
          <p:nvPr/>
        </p:nvCxnSpPr>
        <p:spPr>
          <a:xfrm flipV="1">
            <a:off x="7156603" y="2269158"/>
            <a:ext cx="1294583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6F5BD2F-0A7C-6F4D-A53D-2E1E4F17B086}"/>
              </a:ext>
            </a:extLst>
          </p:cNvPr>
          <p:cNvCxnSpPr>
            <a:cxnSpLocks/>
            <a:stCxn id="27" idx="6"/>
            <a:endCxn id="5" idx="2"/>
          </p:cNvCxnSpPr>
          <p:nvPr/>
        </p:nvCxnSpPr>
        <p:spPr>
          <a:xfrm flipV="1">
            <a:off x="4074094" y="382227"/>
            <a:ext cx="1475204" cy="155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9818D73-FBAD-C047-8340-6FB4B35BE7CC}"/>
              </a:ext>
            </a:extLst>
          </p:cNvPr>
          <p:cNvCxnSpPr>
            <a:cxnSpLocks/>
            <a:stCxn id="5" idx="6"/>
            <a:endCxn id="20" idx="2"/>
          </p:cNvCxnSpPr>
          <p:nvPr/>
        </p:nvCxnSpPr>
        <p:spPr>
          <a:xfrm>
            <a:off x="6003771" y="382227"/>
            <a:ext cx="1412506" cy="155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9BBC3EB-8CFE-FB41-9DC1-3A5E1A6C2DFB}"/>
                  </a:ext>
                </a:extLst>
              </p:cNvPr>
              <p:cNvSpPr/>
              <p:nvPr/>
            </p:nvSpPr>
            <p:spPr>
              <a:xfrm>
                <a:off x="7416277" y="170537"/>
                <a:ext cx="454473" cy="454473"/>
              </a:xfrm>
              <a:prstGeom prst="ellipse">
                <a:avLst/>
              </a:prstGeom>
              <a:solidFill>
                <a:srgbClr val="5B9BD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15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9BBC3EB-8CFE-FB41-9DC1-3A5E1A6C2D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277" y="170537"/>
                <a:ext cx="454473" cy="454473"/>
              </a:xfrm>
              <a:prstGeom prst="ellipse">
                <a:avLst/>
              </a:prstGeom>
              <a:blipFill>
                <a:blip r:embed="rId7"/>
                <a:stretch>
                  <a:fillRect l="-10256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2A4B9559-BEE8-A74D-B6FE-7271F0237866}"/>
                  </a:ext>
                </a:extLst>
              </p:cNvPr>
              <p:cNvSpPr/>
              <p:nvPr/>
            </p:nvSpPr>
            <p:spPr>
              <a:xfrm>
                <a:off x="7685869" y="1229793"/>
                <a:ext cx="454473" cy="454473"/>
              </a:xfrm>
              <a:prstGeom prst="ellipse">
                <a:avLst/>
              </a:prstGeom>
              <a:solidFill>
                <a:srgbClr val="5B9BD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15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2A4B9559-BEE8-A74D-B6FE-7271F02378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5869" y="1229793"/>
                <a:ext cx="454473" cy="454473"/>
              </a:xfrm>
              <a:prstGeom prst="ellipse">
                <a:avLst/>
              </a:prstGeom>
              <a:blipFill>
                <a:blip r:embed="rId8"/>
                <a:stretch>
                  <a:fillRect l="-2564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AE87A2-37B4-6A45-8CBF-200346507FFA}"/>
              </a:ext>
            </a:extLst>
          </p:cNvPr>
          <p:cNvCxnSpPr>
            <a:cxnSpLocks/>
            <a:stCxn id="20" idx="4"/>
            <a:endCxn id="21" idx="0"/>
          </p:cNvCxnSpPr>
          <p:nvPr/>
        </p:nvCxnSpPr>
        <p:spPr>
          <a:xfrm>
            <a:off x="7643514" y="625010"/>
            <a:ext cx="269592" cy="604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E560A6-8613-F944-A724-F89906B322CA}"/>
              </a:ext>
            </a:extLst>
          </p:cNvPr>
          <p:cNvCxnSpPr>
            <a:cxnSpLocks/>
            <a:stCxn id="21" idx="5"/>
            <a:endCxn id="15" idx="0"/>
          </p:cNvCxnSpPr>
          <p:nvPr/>
        </p:nvCxnSpPr>
        <p:spPr>
          <a:xfrm>
            <a:off x="8073786" y="1617710"/>
            <a:ext cx="604637" cy="4242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A91DA69-CC9C-364C-AA0F-977CD292A65C}"/>
              </a:ext>
            </a:extLst>
          </p:cNvPr>
          <p:cNvCxnSpPr>
            <a:cxnSpLocks/>
            <a:stCxn id="32" idx="0"/>
            <a:endCxn id="27" idx="4"/>
          </p:cNvCxnSpPr>
          <p:nvPr/>
        </p:nvCxnSpPr>
        <p:spPr>
          <a:xfrm flipV="1">
            <a:off x="3129230" y="625011"/>
            <a:ext cx="717628" cy="14157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E95E305-4877-674F-A9B6-68B12CDA6B4C}"/>
              </a:ext>
            </a:extLst>
          </p:cNvPr>
          <p:cNvCxnSpPr>
            <a:cxnSpLocks/>
            <a:stCxn id="32" idx="6"/>
            <a:endCxn id="6" idx="2"/>
          </p:cNvCxnSpPr>
          <p:nvPr/>
        </p:nvCxnSpPr>
        <p:spPr>
          <a:xfrm>
            <a:off x="3356466" y="2267995"/>
            <a:ext cx="1318529" cy="69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EBE5C06-EF4A-9D49-9285-3EB996112813}"/>
                  </a:ext>
                </a:extLst>
              </p:cNvPr>
              <p:cNvSpPr/>
              <p:nvPr/>
            </p:nvSpPr>
            <p:spPr>
              <a:xfrm>
                <a:off x="3619621" y="170538"/>
                <a:ext cx="454473" cy="454473"/>
              </a:xfrm>
              <a:prstGeom prst="ellipse">
                <a:avLst/>
              </a:prstGeom>
              <a:solidFill>
                <a:srgbClr val="5B9BD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15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EBE5C06-EF4A-9D49-9285-3EB9961128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621" y="170538"/>
                <a:ext cx="454473" cy="454473"/>
              </a:xfrm>
              <a:prstGeom prst="ellipse">
                <a:avLst/>
              </a:prstGeom>
              <a:blipFill>
                <a:blip r:embed="rId9"/>
                <a:stretch>
                  <a:fillRect l="-10256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BFD93984-A1BF-924E-B807-DDDC3F05C402}"/>
                  </a:ext>
                </a:extLst>
              </p:cNvPr>
              <p:cNvSpPr/>
              <p:nvPr/>
            </p:nvSpPr>
            <p:spPr>
              <a:xfrm>
                <a:off x="3897705" y="1245342"/>
                <a:ext cx="454473" cy="454473"/>
              </a:xfrm>
              <a:prstGeom prst="ellipse">
                <a:avLst/>
              </a:prstGeom>
              <a:solidFill>
                <a:srgbClr val="5B9BD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15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BFD93984-A1BF-924E-B807-DDDC3F05C4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705" y="1245342"/>
                <a:ext cx="454473" cy="454473"/>
              </a:xfrm>
              <a:prstGeom prst="ellipse">
                <a:avLst/>
              </a:prstGeom>
              <a:blipFill>
                <a:blip r:embed="rId10"/>
                <a:stretch>
                  <a:fillRect l="-250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B108B54-DE35-4A4F-84D4-99A5E21A70A9}"/>
              </a:ext>
            </a:extLst>
          </p:cNvPr>
          <p:cNvCxnSpPr>
            <a:cxnSpLocks/>
            <a:stCxn id="32" idx="0"/>
            <a:endCxn id="28" idx="3"/>
          </p:cNvCxnSpPr>
          <p:nvPr/>
        </p:nvCxnSpPr>
        <p:spPr>
          <a:xfrm flipV="1">
            <a:off x="3129230" y="1633259"/>
            <a:ext cx="835031" cy="407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64ABDE6-21BD-864F-8F2B-CA4185C8DC4B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>
            <a:off x="3846858" y="625011"/>
            <a:ext cx="278084" cy="6203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0DF4101-1E3F-CF44-B35F-094CC82A6339}"/>
              </a:ext>
            </a:extLst>
          </p:cNvPr>
          <p:cNvCxnSpPr>
            <a:cxnSpLocks/>
            <a:stCxn id="28" idx="5"/>
            <a:endCxn id="6" idx="0"/>
          </p:cNvCxnSpPr>
          <p:nvPr/>
        </p:nvCxnSpPr>
        <p:spPr>
          <a:xfrm>
            <a:off x="4285622" y="1633259"/>
            <a:ext cx="616610" cy="4144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BE8055D-70C6-2D40-B687-DD3704A179E8}"/>
                  </a:ext>
                </a:extLst>
              </p:cNvPr>
              <p:cNvSpPr/>
              <p:nvPr/>
            </p:nvSpPr>
            <p:spPr>
              <a:xfrm>
                <a:off x="2901993" y="2040758"/>
                <a:ext cx="454473" cy="454473"/>
              </a:xfrm>
              <a:prstGeom prst="ellipse">
                <a:avLst/>
              </a:prstGeom>
              <a:solidFill>
                <a:srgbClr val="5B9BD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5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15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BE8055D-70C6-2D40-B687-DD3704A179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993" y="2040758"/>
                <a:ext cx="454473" cy="454473"/>
              </a:xfrm>
              <a:prstGeom prst="ellipse">
                <a:avLst/>
              </a:prstGeom>
              <a:blipFill>
                <a:blip r:embed="rId11"/>
                <a:stretch>
                  <a:fillRect l="-5128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E82B1C94-E47E-9843-AD8D-770884195C48}"/>
                  </a:ext>
                </a:extLst>
              </p:cNvPr>
              <p:cNvSpPr/>
              <p:nvPr/>
            </p:nvSpPr>
            <p:spPr>
              <a:xfrm>
                <a:off x="3900373" y="3201207"/>
                <a:ext cx="454473" cy="454473"/>
              </a:xfrm>
              <a:prstGeom prst="ellipse">
                <a:avLst/>
              </a:prstGeom>
              <a:solidFill>
                <a:srgbClr val="92D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5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5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altLang="zh-CN" sz="15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E82B1C94-E47E-9843-AD8D-770884195C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0373" y="3201207"/>
                <a:ext cx="454473" cy="45447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EF9CBD35-DF09-794B-85D0-25C9EEB3EF84}"/>
                  </a:ext>
                </a:extLst>
              </p:cNvPr>
              <p:cNvSpPr/>
              <p:nvPr/>
            </p:nvSpPr>
            <p:spPr>
              <a:xfrm>
                <a:off x="5947057" y="3201207"/>
                <a:ext cx="454473" cy="454473"/>
              </a:xfrm>
              <a:prstGeom prst="ellipse">
                <a:avLst/>
              </a:prstGeom>
              <a:solidFill>
                <a:srgbClr val="92D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altLang="zh-CN" sz="15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EF9CBD35-DF09-794B-85D0-25C9EEB3EF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7057" y="3201207"/>
                <a:ext cx="454473" cy="454473"/>
              </a:xfrm>
              <a:prstGeom prst="ellipse">
                <a:avLst/>
              </a:prstGeom>
              <a:blipFill>
                <a:blip r:embed="rId13"/>
                <a:stretch>
                  <a:fillRect l="-7692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4AB3274-A988-D748-9C41-811A63DF838B}"/>
                  </a:ext>
                </a:extLst>
              </p:cNvPr>
              <p:cNvSpPr/>
              <p:nvPr/>
            </p:nvSpPr>
            <p:spPr>
              <a:xfrm>
                <a:off x="7685869" y="3201763"/>
                <a:ext cx="454473" cy="454473"/>
              </a:xfrm>
              <a:prstGeom prst="ellipse">
                <a:avLst/>
              </a:prstGeom>
              <a:solidFill>
                <a:srgbClr val="92D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US" altLang="zh-CN" sz="15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4AB3274-A988-D748-9C41-811A63DF83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5869" y="3201763"/>
                <a:ext cx="454473" cy="454473"/>
              </a:xfrm>
              <a:prstGeom prst="ellipse">
                <a:avLst/>
              </a:prstGeom>
              <a:blipFill>
                <a:blip r:embed="rId14"/>
                <a:stretch>
                  <a:fillRect l="-7692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904C61C-AC68-B048-B6A1-3F41F55B5554}"/>
                  </a:ext>
                </a:extLst>
              </p:cNvPr>
              <p:cNvSpPr/>
              <p:nvPr/>
            </p:nvSpPr>
            <p:spPr>
              <a:xfrm>
                <a:off x="3900374" y="4245748"/>
                <a:ext cx="454473" cy="454473"/>
              </a:xfrm>
              <a:prstGeom prst="ellipse">
                <a:avLst/>
              </a:prstGeom>
              <a:solidFill>
                <a:srgbClr val="92D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altLang="zh-CN" sz="15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904C61C-AC68-B048-B6A1-3F41F55B55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0374" y="4245748"/>
                <a:ext cx="454473" cy="454473"/>
              </a:xfrm>
              <a:prstGeom prst="ellipse">
                <a:avLst/>
              </a:prstGeom>
              <a:blipFill>
                <a:blip r:embed="rId15"/>
                <a:stretch>
                  <a:fillRect l="-7692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CE8DA808-14CB-D04B-9106-FD3DEEED26F0}"/>
                  </a:ext>
                </a:extLst>
              </p:cNvPr>
              <p:cNvSpPr/>
              <p:nvPr/>
            </p:nvSpPr>
            <p:spPr>
              <a:xfrm>
                <a:off x="5947058" y="4245748"/>
                <a:ext cx="454473" cy="454473"/>
              </a:xfrm>
              <a:prstGeom prst="ellipse">
                <a:avLst/>
              </a:prstGeom>
              <a:solidFill>
                <a:srgbClr val="92D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5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CE8DA808-14CB-D04B-9106-FD3DEEED26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7058" y="4245748"/>
                <a:ext cx="454473" cy="454473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C2B5FBC9-03B1-D74D-AEE1-D9084BA28105}"/>
                  </a:ext>
                </a:extLst>
              </p:cNvPr>
              <p:cNvSpPr/>
              <p:nvPr/>
            </p:nvSpPr>
            <p:spPr>
              <a:xfrm>
                <a:off x="7685870" y="4246304"/>
                <a:ext cx="454473" cy="454473"/>
              </a:xfrm>
              <a:prstGeom prst="ellipse">
                <a:avLst/>
              </a:prstGeom>
              <a:solidFill>
                <a:srgbClr val="92D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altLang="zh-CN" sz="15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C2B5FBC9-03B1-D74D-AEE1-D9084BA281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5870" y="4246304"/>
                <a:ext cx="454473" cy="454473"/>
              </a:xfrm>
              <a:prstGeom prst="ellipse">
                <a:avLst/>
              </a:prstGeom>
              <a:blipFill>
                <a:blip r:embed="rId17"/>
                <a:stretch>
                  <a:fillRect l="-7692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5FBD61C-B425-8946-812C-2CD992A3A0AF}"/>
              </a:ext>
            </a:extLst>
          </p:cNvPr>
          <p:cNvCxnSpPr>
            <a:cxnSpLocks/>
            <a:stCxn id="32" idx="5"/>
            <a:endCxn id="36" idx="1"/>
          </p:cNvCxnSpPr>
          <p:nvPr/>
        </p:nvCxnSpPr>
        <p:spPr>
          <a:xfrm>
            <a:off x="3289910" y="2428675"/>
            <a:ext cx="677019" cy="8390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E1250F6-30DF-6646-A691-0E49D96EB196}"/>
              </a:ext>
            </a:extLst>
          </p:cNvPr>
          <p:cNvCxnSpPr>
            <a:cxnSpLocks/>
            <a:stCxn id="28" idx="4"/>
            <a:endCxn id="36" idx="0"/>
          </p:cNvCxnSpPr>
          <p:nvPr/>
        </p:nvCxnSpPr>
        <p:spPr>
          <a:xfrm>
            <a:off x="4124942" y="1699815"/>
            <a:ext cx="2668" cy="15013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658F212-8B2B-B948-A721-A4857847065D}"/>
              </a:ext>
            </a:extLst>
          </p:cNvPr>
          <p:cNvCxnSpPr>
            <a:cxnSpLocks/>
            <a:stCxn id="6" idx="5"/>
            <a:endCxn id="37" idx="1"/>
          </p:cNvCxnSpPr>
          <p:nvPr/>
        </p:nvCxnSpPr>
        <p:spPr>
          <a:xfrm>
            <a:off x="5062912" y="2435637"/>
            <a:ext cx="950701" cy="8321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96C9436-2EEF-6141-805F-7C716A6A2994}"/>
              </a:ext>
            </a:extLst>
          </p:cNvPr>
          <p:cNvCxnSpPr>
            <a:cxnSpLocks/>
            <a:stCxn id="9" idx="4"/>
            <a:endCxn id="37" idx="0"/>
          </p:cNvCxnSpPr>
          <p:nvPr/>
        </p:nvCxnSpPr>
        <p:spPr>
          <a:xfrm>
            <a:off x="6012185" y="1679088"/>
            <a:ext cx="162109" cy="15221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6719999-CBFF-8E49-B120-AC32F1390132}"/>
              </a:ext>
            </a:extLst>
          </p:cNvPr>
          <p:cNvCxnSpPr>
            <a:cxnSpLocks/>
            <a:stCxn id="8" idx="5"/>
            <a:endCxn id="38" idx="1"/>
          </p:cNvCxnSpPr>
          <p:nvPr/>
        </p:nvCxnSpPr>
        <p:spPr>
          <a:xfrm>
            <a:off x="7090047" y="2429840"/>
            <a:ext cx="662378" cy="838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12E7453-6CA7-6E47-9368-02B7474B45AA}"/>
              </a:ext>
            </a:extLst>
          </p:cNvPr>
          <p:cNvCxnSpPr>
            <a:cxnSpLocks/>
            <a:stCxn id="21" idx="4"/>
            <a:endCxn id="38" idx="0"/>
          </p:cNvCxnSpPr>
          <p:nvPr/>
        </p:nvCxnSpPr>
        <p:spPr>
          <a:xfrm>
            <a:off x="7913106" y="1684266"/>
            <a:ext cx="0" cy="15174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61EE8C7-A2DC-8742-A0D5-5976DE952FB7}"/>
              </a:ext>
            </a:extLst>
          </p:cNvPr>
          <p:cNvCxnSpPr>
            <a:cxnSpLocks/>
            <a:stCxn id="36" idx="4"/>
            <a:endCxn id="39" idx="0"/>
          </p:cNvCxnSpPr>
          <p:nvPr/>
        </p:nvCxnSpPr>
        <p:spPr>
          <a:xfrm>
            <a:off x="4127610" y="3655680"/>
            <a:ext cx="1" cy="5900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DCAB47E-6CC8-7049-AE24-ED69399C8834}"/>
              </a:ext>
            </a:extLst>
          </p:cNvPr>
          <p:cNvCxnSpPr>
            <a:cxnSpLocks/>
            <a:stCxn id="37" idx="4"/>
            <a:endCxn id="39" idx="0"/>
          </p:cNvCxnSpPr>
          <p:nvPr/>
        </p:nvCxnSpPr>
        <p:spPr>
          <a:xfrm flipH="1">
            <a:off x="4127611" y="3655680"/>
            <a:ext cx="2046683" cy="5900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2B188CE-512C-9249-BE86-D53B884150AC}"/>
              </a:ext>
            </a:extLst>
          </p:cNvPr>
          <p:cNvCxnSpPr>
            <a:cxnSpLocks/>
            <a:stCxn id="38" idx="4"/>
            <a:endCxn id="39" idx="0"/>
          </p:cNvCxnSpPr>
          <p:nvPr/>
        </p:nvCxnSpPr>
        <p:spPr>
          <a:xfrm flipH="1">
            <a:off x="4127611" y="3656236"/>
            <a:ext cx="3785495" cy="5895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AC1A7A2-EDF4-B645-96EF-B30E1171F945}"/>
              </a:ext>
            </a:extLst>
          </p:cNvPr>
          <p:cNvCxnSpPr>
            <a:cxnSpLocks/>
            <a:stCxn id="37" idx="4"/>
            <a:endCxn id="40" idx="0"/>
          </p:cNvCxnSpPr>
          <p:nvPr/>
        </p:nvCxnSpPr>
        <p:spPr>
          <a:xfrm>
            <a:off x="6174294" y="3655680"/>
            <a:ext cx="1" cy="5900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09280E5-B91F-F540-B13F-2A43F511658D}"/>
              </a:ext>
            </a:extLst>
          </p:cNvPr>
          <p:cNvCxnSpPr>
            <a:cxnSpLocks/>
            <a:stCxn id="38" idx="4"/>
            <a:endCxn id="40" idx="0"/>
          </p:cNvCxnSpPr>
          <p:nvPr/>
        </p:nvCxnSpPr>
        <p:spPr>
          <a:xfrm flipH="1">
            <a:off x="6174295" y="3656236"/>
            <a:ext cx="1738811" cy="5895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DB9260A-7D54-A641-91EC-D990304FA7C8}"/>
              </a:ext>
            </a:extLst>
          </p:cNvPr>
          <p:cNvCxnSpPr>
            <a:cxnSpLocks/>
            <a:stCxn id="38" idx="4"/>
            <a:endCxn id="41" idx="0"/>
          </p:cNvCxnSpPr>
          <p:nvPr/>
        </p:nvCxnSpPr>
        <p:spPr>
          <a:xfrm>
            <a:off x="7913106" y="3656236"/>
            <a:ext cx="1" cy="5900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44FE65A-2CDC-7745-A5A9-9C6222BD6E78}"/>
              </a:ext>
            </a:extLst>
          </p:cNvPr>
          <p:cNvCxnSpPr>
            <a:cxnSpLocks/>
            <a:stCxn id="56" idx="5"/>
            <a:endCxn id="39" idx="0"/>
          </p:cNvCxnSpPr>
          <p:nvPr/>
        </p:nvCxnSpPr>
        <p:spPr>
          <a:xfrm flipH="1">
            <a:off x="4127611" y="3666504"/>
            <a:ext cx="5020736" cy="5792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77684B2-BBE4-ED46-99C2-9F5431360857}"/>
              </a:ext>
            </a:extLst>
          </p:cNvPr>
          <p:cNvGrpSpPr/>
          <p:nvPr/>
        </p:nvGrpSpPr>
        <p:grpSpPr>
          <a:xfrm>
            <a:off x="9137477" y="3603152"/>
            <a:ext cx="379022" cy="74222"/>
            <a:chOff x="6021779" y="3335563"/>
            <a:chExt cx="379022" cy="74222"/>
          </a:xfrm>
          <a:solidFill>
            <a:schemeClr val="tx1"/>
          </a:solidFill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F0CF891-CE02-5242-A3E1-F24CFDD501C5}"/>
                </a:ext>
              </a:extLst>
            </p:cNvPr>
            <p:cNvSpPr/>
            <p:nvPr/>
          </p:nvSpPr>
          <p:spPr>
            <a:xfrm flipH="1">
              <a:off x="6021779" y="3335563"/>
              <a:ext cx="74222" cy="7422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b="0" dirty="0">
                <a:solidFill>
                  <a:schemeClr val="accent5"/>
                </a:solidFill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E9A0A7D-9800-0641-8D12-B567E4D50462}"/>
                </a:ext>
              </a:extLst>
            </p:cNvPr>
            <p:cNvSpPr/>
            <p:nvPr/>
          </p:nvSpPr>
          <p:spPr>
            <a:xfrm flipH="1">
              <a:off x="6174179" y="3335563"/>
              <a:ext cx="74222" cy="7422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b="0" dirty="0">
                <a:solidFill>
                  <a:schemeClr val="accent5"/>
                </a:solidFill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DA669F1-0703-7B40-AD9A-14CC190E3261}"/>
                </a:ext>
              </a:extLst>
            </p:cNvPr>
            <p:cNvSpPr/>
            <p:nvPr/>
          </p:nvSpPr>
          <p:spPr>
            <a:xfrm flipH="1">
              <a:off x="6326579" y="3335563"/>
              <a:ext cx="74222" cy="7422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b="0" dirty="0">
                <a:solidFill>
                  <a:schemeClr val="accent5"/>
                </a:solidFill>
              </a:endParaRPr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F3ADE3B-8BB0-2249-8E43-8E934844B61C}"/>
              </a:ext>
            </a:extLst>
          </p:cNvPr>
          <p:cNvCxnSpPr>
            <a:cxnSpLocks/>
            <a:stCxn id="56" idx="4"/>
            <a:endCxn id="40" idx="0"/>
          </p:cNvCxnSpPr>
          <p:nvPr/>
        </p:nvCxnSpPr>
        <p:spPr>
          <a:xfrm flipH="1">
            <a:off x="6174295" y="3677374"/>
            <a:ext cx="3000293" cy="5683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D983220-521C-5541-AA63-3894E0B7714C}"/>
              </a:ext>
            </a:extLst>
          </p:cNvPr>
          <p:cNvCxnSpPr>
            <a:cxnSpLocks/>
            <a:stCxn id="56" idx="5"/>
            <a:endCxn id="41" idx="0"/>
          </p:cNvCxnSpPr>
          <p:nvPr/>
        </p:nvCxnSpPr>
        <p:spPr>
          <a:xfrm flipH="1">
            <a:off x="7913107" y="3666504"/>
            <a:ext cx="1235240" cy="579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8E9047D-F203-B147-A58E-CB7BB46BB54C}"/>
              </a:ext>
            </a:extLst>
          </p:cNvPr>
          <p:cNvCxnSpPr>
            <a:cxnSpLocks/>
            <a:stCxn id="8" idx="0"/>
            <a:endCxn id="21" idx="3"/>
          </p:cNvCxnSpPr>
          <p:nvPr/>
        </p:nvCxnSpPr>
        <p:spPr>
          <a:xfrm flipV="1">
            <a:off x="6929367" y="1617710"/>
            <a:ext cx="823058" cy="4242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202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8FF7F07C-7647-B148-9E6F-6ACB96742B20}"/>
              </a:ext>
            </a:extLst>
          </p:cNvPr>
          <p:cNvGrpSpPr/>
          <p:nvPr/>
        </p:nvGrpSpPr>
        <p:grpSpPr>
          <a:xfrm>
            <a:off x="3168393" y="717164"/>
            <a:ext cx="4447306" cy="3170013"/>
            <a:chOff x="3168393" y="717164"/>
            <a:chExt cx="4447306" cy="31700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9D5FB85D-F4CA-A74B-9ED9-B6C636273E6A}"/>
                    </a:ext>
                  </a:extLst>
                </p:cNvPr>
                <p:cNvSpPr/>
                <p:nvPr/>
              </p:nvSpPr>
              <p:spPr>
                <a:xfrm>
                  <a:off x="4770294" y="717164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14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4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sz="14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9D5FB85D-F4CA-A74B-9ED9-B6C636273E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0294" y="717164"/>
                  <a:ext cx="454473" cy="45447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C227BF2-5309-2940-B964-82ED302A51D9}"/>
                    </a:ext>
                  </a:extLst>
                </p:cNvPr>
                <p:cNvSpPr/>
                <p:nvPr/>
              </p:nvSpPr>
              <p:spPr>
                <a:xfrm>
                  <a:off x="4335659" y="2047720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C227BF2-5309-2940-B964-82ED302A51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5659" y="2047720"/>
                  <a:ext cx="454473" cy="45447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B53AC6B-8817-1C48-AFEF-0D86DF006BA3}"/>
                </a:ext>
              </a:extLst>
            </p:cNvPr>
            <p:cNvCxnSpPr>
              <a:cxnSpLocks/>
              <a:stCxn id="6" idx="0"/>
              <a:endCxn id="5" idx="4"/>
            </p:cNvCxnSpPr>
            <p:nvPr/>
          </p:nvCxnSpPr>
          <p:spPr>
            <a:xfrm flipV="1">
              <a:off x="4562896" y="1171637"/>
              <a:ext cx="434635" cy="8760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1759F894-7C2E-4241-844A-F454191CAE35}"/>
                    </a:ext>
                  </a:extLst>
                </p:cNvPr>
                <p:cNvSpPr/>
                <p:nvPr/>
              </p:nvSpPr>
              <p:spPr>
                <a:xfrm>
                  <a:off x="5564530" y="2041923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1759F894-7C2E-4241-844A-F454191CAE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4530" y="2041923"/>
                  <a:ext cx="454473" cy="454473"/>
                </a:xfrm>
                <a:prstGeom prst="ellipse">
                  <a:avLst/>
                </a:prstGeom>
                <a:blipFill>
                  <a:blip r:embed="rId4"/>
                  <a:stretch>
                    <a:fillRect l="-7895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2898487E-A856-C343-8B6B-951D2212339D}"/>
                    </a:ext>
                  </a:extLst>
                </p:cNvPr>
                <p:cNvSpPr/>
                <p:nvPr/>
              </p:nvSpPr>
              <p:spPr>
                <a:xfrm>
                  <a:off x="5036148" y="1440615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2898487E-A856-C343-8B6B-951D221233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6148" y="1440615"/>
                  <a:ext cx="454473" cy="45447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7A63C74-0DA3-C744-B512-05C9DC1D6AA5}"/>
                </a:ext>
              </a:extLst>
            </p:cNvPr>
            <p:cNvCxnSpPr>
              <a:cxnSpLocks/>
              <a:stCxn id="6" idx="0"/>
              <a:endCxn id="9" idx="3"/>
            </p:cNvCxnSpPr>
            <p:nvPr/>
          </p:nvCxnSpPr>
          <p:spPr>
            <a:xfrm flipV="1">
              <a:off x="4562896" y="1828532"/>
              <a:ext cx="539808" cy="2191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1363096-BE71-B940-8C02-096794FCFA9A}"/>
                </a:ext>
              </a:extLst>
            </p:cNvPr>
            <p:cNvCxnSpPr>
              <a:cxnSpLocks/>
              <a:stCxn id="5" idx="4"/>
              <a:endCxn id="9" idx="0"/>
            </p:cNvCxnSpPr>
            <p:nvPr/>
          </p:nvCxnSpPr>
          <p:spPr>
            <a:xfrm>
              <a:off x="4997531" y="1171637"/>
              <a:ext cx="265854" cy="2689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4CE72DB-C8B8-CC4C-9D4D-59BDAA3B812C}"/>
                </a:ext>
              </a:extLst>
            </p:cNvPr>
            <p:cNvCxnSpPr>
              <a:cxnSpLocks/>
              <a:stCxn id="9" idx="5"/>
              <a:endCxn id="8" idx="0"/>
            </p:cNvCxnSpPr>
            <p:nvPr/>
          </p:nvCxnSpPr>
          <p:spPr>
            <a:xfrm>
              <a:off x="5424065" y="1828532"/>
              <a:ext cx="367702" cy="2133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F38BCFB-FBBC-4F40-8A3D-1D8C26A86DC4}"/>
                </a:ext>
              </a:extLst>
            </p:cNvPr>
            <p:cNvCxnSpPr>
              <a:cxnSpLocks/>
              <a:stCxn id="6" idx="6"/>
              <a:endCxn id="8" idx="2"/>
            </p:cNvCxnSpPr>
            <p:nvPr/>
          </p:nvCxnSpPr>
          <p:spPr>
            <a:xfrm flipV="1">
              <a:off x="4790132" y="2269160"/>
              <a:ext cx="774398" cy="57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42CBEB8-6AE5-7647-AE59-E6C9511AB83E}"/>
                </a:ext>
              </a:extLst>
            </p:cNvPr>
            <p:cNvGrpSpPr/>
            <p:nvPr/>
          </p:nvGrpSpPr>
          <p:grpSpPr>
            <a:xfrm>
              <a:off x="7236677" y="2232045"/>
              <a:ext cx="379022" cy="74222"/>
              <a:chOff x="6021779" y="3335563"/>
              <a:chExt cx="379022" cy="74222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D04A4A47-73EC-0645-BEF4-C6E3DE83924D}"/>
                  </a:ext>
                </a:extLst>
              </p:cNvPr>
              <p:cNvSpPr/>
              <p:nvPr/>
            </p:nvSpPr>
            <p:spPr>
              <a:xfrm flipH="1">
                <a:off x="6021779" y="3335563"/>
                <a:ext cx="74222" cy="74222"/>
              </a:xfrm>
              <a:prstGeom prst="ellipse">
                <a:avLst/>
              </a:prstGeom>
              <a:ln w="19050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55F08A69-8B84-4E48-8810-5A8F7D33D135}"/>
                  </a:ext>
                </a:extLst>
              </p:cNvPr>
              <p:cNvSpPr/>
              <p:nvPr/>
            </p:nvSpPr>
            <p:spPr>
              <a:xfrm flipH="1">
                <a:off x="6174179" y="3335563"/>
                <a:ext cx="74222" cy="74222"/>
              </a:xfrm>
              <a:prstGeom prst="ellipse">
                <a:avLst/>
              </a:prstGeom>
              <a:ln w="19050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6C6B7830-7D03-6B4C-B766-F943EA52A011}"/>
                  </a:ext>
                </a:extLst>
              </p:cNvPr>
              <p:cNvSpPr/>
              <p:nvPr/>
            </p:nvSpPr>
            <p:spPr>
              <a:xfrm flipH="1">
                <a:off x="6326579" y="3335563"/>
                <a:ext cx="74222" cy="74222"/>
              </a:xfrm>
              <a:prstGeom prst="ellipse">
                <a:avLst/>
              </a:prstGeom>
              <a:ln w="19050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0" dirty="0">
                  <a:solidFill>
                    <a:schemeClr val="accent5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A0C1C35D-08EA-4443-A685-CB090A590159}"/>
                    </a:ext>
                  </a:extLst>
                </p:cNvPr>
                <p:cNvSpPr/>
                <p:nvPr/>
              </p:nvSpPr>
              <p:spPr>
                <a:xfrm>
                  <a:off x="6600786" y="2041921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A0C1C35D-08EA-4443-A685-CB090A5901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0786" y="2041921"/>
                  <a:ext cx="454473" cy="454473"/>
                </a:xfrm>
                <a:prstGeom prst="ellipse">
                  <a:avLst/>
                </a:prstGeom>
                <a:blipFill>
                  <a:blip r:embed="rId6"/>
                  <a:stretch>
                    <a:fillRect l="-7895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888C414-1470-954E-A494-B3C956ACC649}"/>
                </a:ext>
              </a:extLst>
            </p:cNvPr>
            <p:cNvCxnSpPr>
              <a:cxnSpLocks/>
              <a:stCxn id="8" idx="0"/>
              <a:endCxn id="20" idx="4"/>
            </p:cNvCxnSpPr>
            <p:nvPr/>
          </p:nvCxnSpPr>
          <p:spPr>
            <a:xfrm flipV="1">
              <a:off x="5791767" y="1171637"/>
              <a:ext cx="282147" cy="870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982E2B0-D81A-6B46-B4E0-371D78FB03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7403" y="2269158"/>
              <a:ext cx="581783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6F5BD2F-0A7C-6F4D-A53D-2E1E4F17B086}"/>
                </a:ext>
              </a:extLst>
            </p:cNvPr>
            <p:cNvCxnSpPr>
              <a:cxnSpLocks/>
              <a:stCxn id="27" idx="6"/>
              <a:endCxn id="5" idx="2"/>
            </p:cNvCxnSpPr>
            <p:nvPr/>
          </p:nvCxnSpPr>
          <p:spPr>
            <a:xfrm>
              <a:off x="4074094" y="944401"/>
              <a:ext cx="696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9818D73-FBAD-C047-8340-6FB4B35BE7CC}"/>
                </a:ext>
              </a:extLst>
            </p:cNvPr>
            <p:cNvCxnSpPr>
              <a:cxnSpLocks/>
              <a:stCxn id="5" idx="6"/>
              <a:endCxn id="20" idx="2"/>
            </p:cNvCxnSpPr>
            <p:nvPr/>
          </p:nvCxnSpPr>
          <p:spPr>
            <a:xfrm>
              <a:off x="5224767" y="944401"/>
              <a:ext cx="62191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39BBC3EB-8CFE-FB41-9DC1-3A5E1A6C2DFB}"/>
                    </a:ext>
                  </a:extLst>
                </p:cNvPr>
                <p:cNvSpPr/>
                <p:nvPr/>
              </p:nvSpPr>
              <p:spPr>
                <a:xfrm>
                  <a:off x="5846677" y="717164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14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4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1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zh-CN" sz="14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39BBC3EB-8CFE-FB41-9DC1-3A5E1A6C2D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6677" y="717164"/>
                  <a:ext cx="454473" cy="454473"/>
                </a:xfrm>
                <a:prstGeom prst="ellipse">
                  <a:avLst/>
                </a:prstGeom>
                <a:blipFill>
                  <a:blip r:embed="rId7"/>
                  <a:stretch>
                    <a:fillRect l="-5128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2A4B9559-BEE8-A74D-B6FE-7271F0237866}"/>
                    </a:ext>
                  </a:extLst>
                </p:cNvPr>
                <p:cNvSpPr/>
                <p:nvPr/>
              </p:nvSpPr>
              <p:spPr>
                <a:xfrm>
                  <a:off x="6094669" y="1445793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2A4B9559-BEE8-A74D-B6FE-7271F02378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4669" y="1445793"/>
                  <a:ext cx="454473" cy="454473"/>
                </a:xfrm>
                <a:prstGeom prst="ellipse">
                  <a:avLst/>
                </a:prstGeom>
                <a:blipFill>
                  <a:blip r:embed="rId8"/>
                  <a:stretch>
                    <a:fillRect l="-2632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6AE87A2-37B4-6A45-8CBF-200346507FFA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>
              <a:off x="6052314" y="1171637"/>
              <a:ext cx="269592" cy="2741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7E560A6-8613-F944-A724-F89906B322CA}"/>
                </a:ext>
              </a:extLst>
            </p:cNvPr>
            <p:cNvCxnSpPr>
              <a:cxnSpLocks/>
              <a:stCxn id="21" idx="5"/>
            </p:cNvCxnSpPr>
            <p:nvPr/>
          </p:nvCxnSpPr>
          <p:spPr>
            <a:xfrm>
              <a:off x="6482586" y="1833710"/>
              <a:ext cx="323837" cy="2082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A91DA69-CC9C-364C-AA0F-977CD292A65C}"/>
                </a:ext>
              </a:extLst>
            </p:cNvPr>
            <p:cNvCxnSpPr>
              <a:cxnSpLocks/>
              <a:stCxn id="32" idx="0"/>
              <a:endCxn id="27" idx="4"/>
            </p:cNvCxnSpPr>
            <p:nvPr/>
          </p:nvCxnSpPr>
          <p:spPr>
            <a:xfrm flipV="1">
              <a:off x="3395630" y="1171637"/>
              <a:ext cx="451228" cy="8691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E95E305-4877-674F-A9B6-68B12CDA6B4C}"/>
                </a:ext>
              </a:extLst>
            </p:cNvPr>
            <p:cNvCxnSpPr>
              <a:cxnSpLocks/>
              <a:stCxn id="32" idx="6"/>
              <a:endCxn id="6" idx="2"/>
            </p:cNvCxnSpPr>
            <p:nvPr/>
          </p:nvCxnSpPr>
          <p:spPr>
            <a:xfrm>
              <a:off x="3622866" y="2267995"/>
              <a:ext cx="712793" cy="69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8EBE5C06-EF4A-9D49-9285-3EB996112813}"/>
                    </a:ext>
                  </a:extLst>
                </p:cNvPr>
                <p:cNvSpPr/>
                <p:nvPr/>
              </p:nvSpPr>
              <p:spPr>
                <a:xfrm>
                  <a:off x="3619621" y="717164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1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4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1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zh-CN" sz="14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8EBE5C06-EF4A-9D49-9285-3EB9961128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9621" y="717164"/>
                  <a:ext cx="454473" cy="454473"/>
                </a:xfrm>
                <a:prstGeom prst="ellipse">
                  <a:avLst/>
                </a:prstGeom>
                <a:blipFill>
                  <a:blip r:embed="rId9"/>
                  <a:stretch>
                    <a:fillRect l="-5263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BFD93984-A1BF-924E-B807-DDDC3F05C402}"/>
                    </a:ext>
                  </a:extLst>
                </p:cNvPr>
                <p:cNvSpPr/>
                <p:nvPr/>
              </p:nvSpPr>
              <p:spPr>
                <a:xfrm>
                  <a:off x="3782436" y="1461342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BFD93984-A1BF-924E-B807-DDDC3F05C4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2436" y="1461342"/>
                  <a:ext cx="454473" cy="454473"/>
                </a:xfrm>
                <a:prstGeom prst="ellipse">
                  <a:avLst/>
                </a:prstGeom>
                <a:blipFill>
                  <a:blip r:embed="rId10"/>
                  <a:stretch>
                    <a:fillRect l="-5263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B108B54-DE35-4A4F-84D4-99A5E21A70A9}"/>
                </a:ext>
              </a:extLst>
            </p:cNvPr>
            <p:cNvCxnSpPr>
              <a:cxnSpLocks/>
              <a:stCxn id="32" idx="0"/>
              <a:endCxn id="28" idx="3"/>
            </p:cNvCxnSpPr>
            <p:nvPr/>
          </p:nvCxnSpPr>
          <p:spPr>
            <a:xfrm flipV="1">
              <a:off x="3395630" y="1849259"/>
              <a:ext cx="453362" cy="1914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64ABDE6-21BD-864F-8F2B-CA4185C8DC4B}"/>
                </a:ext>
              </a:extLst>
            </p:cNvPr>
            <p:cNvCxnSpPr>
              <a:cxnSpLocks/>
              <a:stCxn id="27" idx="4"/>
              <a:endCxn id="28" idx="0"/>
            </p:cNvCxnSpPr>
            <p:nvPr/>
          </p:nvCxnSpPr>
          <p:spPr>
            <a:xfrm>
              <a:off x="3846858" y="1171637"/>
              <a:ext cx="162815" cy="2897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0DF4101-1E3F-CF44-B35F-094CC82A6339}"/>
                </a:ext>
              </a:extLst>
            </p:cNvPr>
            <p:cNvCxnSpPr>
              <a:cxnSpLocks/>
              <a:stCxn id="28" idx="5"/>
              <a:endCxn id="6" idx="0"/>
            </p:cNvCxnSpPr>
            <p:nvPr/>
          </p:nvCxnSpPr>
          <p:spPr>
            <a:xfrm>
              <a:off x="4170353" y="1849259"/>
              <a:ext cx="392543" cy="1984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FBE8055D-70C6-2D40-B687-DD3704A179E8}"/>
                    </a:ext>
                  </a:extLst>
                </p:cNvPr>
                <p:cNvSpPr/>
                <p:nvPr/>
              </p:nvSpPr>
              <p:spPr>
                <a:xfrm>
                  <a:off x="3168393" y="2040758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FBE8055D-70C6-2D40-B687-DD3704A179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8393" y="2040758"/>
                  <a:ext cx="454473" cy="454473"/>
                </a:xfrm>
                <a:prstGeom prst="ellipse">
                  <a:avLst/>
                </a:prstGeom>
                <a:blipFill>
                  <a:blip r:embed="rId11"/>
                  <a:stretch>
                    <a:fillRect l="-7895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E82B1C94-E47E-9843-AD8D-770884195C48}"/>
                    </a:ext>
                  </a:extLst>
                </p:cNvPr>
                <p:cNvSpPr/>
                <p:nvPr/>
              </p:nvSpPr>
              <p:spPr>
                <a:xfrm>
                  <a:off x="3782436" y="2589207"/>
                  <a:ext cx="454473" cy="454473"/>
                </a:xfrm>
                <a:prstGeom prst="ellipse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5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E82B1C94-E47E-9843-AD8D-770884195C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2436" y="2589207"/>
                  <a:ext cx="454473" cy="454473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EF9CBD35-DF09-794B-85D0-25C9EEB3EF84}"/>
                    </a:ext>
                  </a:extLst>
                </p:cNvPr>
                <p:cNvSpPr/>
                <p:nvPr/>
              </p:nvSpPr>
              <p:spPr>
                <a:xfrm>
                  <a:off x="5027734" y="2589207"/>
                  <a:ext cx="454473" cy="454473"/>
                </a:xfrm>
                <a:prstGeom prst="ellipse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EF9CBD35-DF09-794B-85D0-25C9EEB3EF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7734" y="2589207"/>
                  <a:ext cx="454473" cy="454473"/>
                </a:xfrm>
                <a:prstGeom prst="ellipse">
                  <a:avLst/>
                </a:prstGeom>
                <a:blipFill>
                  <a:blip r:embed="rId13"/>
                  <a:stretch>
                    <a:fillRect l="-7895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14AB3274-A988-D748-9C41-811A63DF838B}"/>
                    </a:ext>
                  </a:extLst>
                </p:cNvPr>
                <p:cNvSpPr/>
                <p:nvPr/>
              </p:nvSpPr>
              <p:spPr>
                <a:xfrm>
                  <a:off x="6094669" y="2589763"/>
                  <a:ext cx="454473" cy="454473"/>
                </a:xfrm>
                <a:prstGeom prst="ellipse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14AB3274-A988-D748-9C41-811A63DF83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4669" y="2589763"/>
                  <a:ext cx="454473" cy="454473"/>
                </a:xfrm>
                <a:prstGeom prst="ellipse">
                  <a:avLst/>
                </a:prstGeom>
                <a:blipFill>
                  <a:blip r:embed="rId14"/>
                  <a:stretch>
                    <a:fillRect l="-7895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9904C61C-AC68-B048-B6A1-3F41F55B5554}"/>
                    </a:ext>
                  </a:extLst>
                </p:cNvPr>
                <p:cNvSpPr/>
                <p:nvPr/>
              </p:nvSpPr>
              <p:spPr>
                <a:xfrm>
                  <a:off x="3782436" y="3432148"/>
                  <a:ext cx="454473" cy="454473"/>
                </a:xfrm>
                <a:prstGeom prst="ellipse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9904C61C-AC68-B048-B6A1-3F41F55B55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2436" y="3432148"/>
                  <a:ext cx="454473" cy="454473"/>
                </a:xfrm>
                <a:prstGeom prst="ellipse">
                  <a:avLst/>
                </a:prstGeom>
                <a:blipFill>
                  <a:blip r:embed="rId15"/>
                  <a:stretch>
                    <a:fillRect l="-7895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CE8DA808-14CB-D04B-9106-FD3DEEED26F0}"/>
                    </a:ext>
                  </a:extLst>
                </p:cNvPr>
                <p:cNvSpPr/>
                <p:nvPr/>
              </p:nvSpPr>
              <p:spPr>
                <a:xfrm>
                  <a:off x="5027735" y="3432148"/>
                  <a:ext cx="454473" cy="454473"/>
                </a:xfrm>
                <a:prstGeom prst="ellipse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CE8DA808-14CB-D04B-9106-FD3DEEED26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7735" y="3432148"/>
                  <a:ext cx="454473" cy="454473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C2B5FBC9-03B1-D74D-AEE1-D9084BA28105}"/>
                    </a:ext>
                  </a:extLst>
                </p:cNvPr>
                <p:cNvSpPr/>
                <p:nvPr/>
              </p:nvSpPr>
              <p:spPr>
                <a:xfrm>
                  <a:off x="6094670" y="3432704"/>
                  <a:ext cx="454473" cy="454473"/>
                </a:xfrm>
                <a:prstGeom prst="ellipse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C2B5FBC9-03B1-D74D-AEE1-D9084BA281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4670" y="3432704"/>
                  <a:ext cx="454473" cy="454473"/>
                </a:xfrm>
                <a:prstGeom prst="ellipse">
                  <a:avLst/>
                </a:prstGeom>
                <a:blipFill>
                  <a:blip r:embed="rId17"/>
                  <a:stretch>
                    <a:fillRect l="-7895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5FBD61C-B425-8946-812C-2CD992A3A0AF}"/>
                </a:ext>
              </a:extLst>
            </p:cNvPr>
            <p:cNvCxnSpPr>
              <a:cxnSpLocks/>
              <a:stCxn id="32" idx="5"/>
              <a:endCxn id="36" idx="1"/>
            </p:cNvCxnSpPr>
            <p:nvPr/>
          </p:nvCxnSpPr>
          <p:spPr>
            <a:xfrm>
              <a:off x="3556310" y="2428675"/>
              <a:ext cx="292682" cy="2270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E1250F6-30DF-6646-A691-0E49D96EB196}"/>
                </a:ext>
              </a:extLst>
            </p:cNvPr>
            <p:cNvCxnSpPr>
              <a:cxnSpLocks/>
              <a:stCxn id="28" idx="4"/>
              <a:endCxn id="36" idx="0"/>
            </p:cNvCxnSpPr>
            <p:nvPr/>
          </p:nvCxnSpPr>
          <p:spPr>
            <a:xfrm>
              <a:off x="4009673" y="1915815"/>
              <a:ext cx="0" cy="6733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658F212-8B2B-B948-A721-A4857847065D}"/>
                </a:ext>
              </a:extLst>
            </p:cNvPr>
            <p:cNvCxnSpPr>
              <a:cxnSpLocks/>
              <a:stCxn id="6" idx="5"/>
              <a:endCxn id="37" idx="1"/>
            </p:cNvCxnSpPr>
            <p:nvPr/>
          </p:nvCxnSpPr>
          <p:spPr>
            <a:xfrm>
              <a:off x="4723576" y="2435637"/>
              <a:ext cx="370714" cy="2201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96C9436-2EEF-6141-805F-7C716A6A2994}"/>
                </a:ext>
              </a:extLst>
            </p:cNvPr>
            <p:cNvCxnSpPr>
              <a:cxnSpLocks/>
              <a:stCxn id="9" idx="4"/>
              <a:endCxn id="37" idx="0"/>
            </p:cNvCxnSpPr>
            <p:nvPr/>
          </p:nvCxnSpPr>
          <p:spPr>
            <a:xfrm flipH="1">
              <a:off x="5254971" y="1895088"/>
              <a:ext cx="8414" cy="6941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6719999-CBFF-8E49-B120-AC32F1390132}"/>
                </a:ext>
              </a:extLst>
            </p:cNvPr>
            <p:cNvCxnSpPr>
              <a:cxnSpLocks/>
              <a:stCxn id="8" idx="5"/>
              <a:endCxn id="38" idx="1"/>
            </p:cNvCxnSpPr>
            <p:nvPr/>
          </p:nvCxnSpPr>
          <p:spPr>
            <a:xfrm>
              <a:off x="5952447" y="2429840"/>
              <a:ext cx="208778" cy="2264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C12E7453-6CA7-6E47-9368-02B7474B45AA}"/>
                </a:ext>
              </a:extLst>
            </p:cNvPr>
            <p:cNvCxnSpPr>
              <a:cxnSpLocks/>
              <a:stCxn id="21" idx="4"/>
              <a:endCxn id="38" idx="0"/>
            </p:cNvCxnSpPr>
            <p:nvPr/>
          </p:nvCxnSpPr>
          <p:spPr>
            <a:xfrm>
              <a:off x="6321906" y="1900266"/>
              <a:ext cx="0" cy="6894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61EE8C7-A2DC-8742-A0D5-5976DE952FB7}"/>
                </a:ext>
              </a:extLst>
            </p:cNvPr>
            <p:cNvCxnSpPr>
              <a:cxnSpLocks/>
              <a:stCxn id="36" idx="4"/>
              <a:endCxn id="39" idx="0"/>
            </p:cNvCxnSpPr>
            <p:nvPr/>
          </p:nvCxnSpPr>
          <p:spPr>
            <a:xfrm>
              <a:off x="4009673" y="3043680"/>
              <a:ext cx="0" cy="3884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DCAB47E-6CC8-7049-AE24-ED69399C8834}"/>
                </a:ext>
              </a:extLst>
            </p:cNvPr>
            <p:cNvCxnSpPr>
              <a:cxnSpLocks/>
              <a:stCxn id="37" idx="4"/>
              <a:endCxn id="39" idx="0"/>
            </p:cNvCxnSpPr>
            <p:nvPr/>
          </p:nvCxnSpPr>
          <p:spPr>
            <a:xfrm flipH="1">
              <a:off x="4009673" y="3043680"/>
              <a:ext cx="1245298" cy="3884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2B188CE-512C-9249-BE86-D53B884150AC}"/>
                </a:ext>
              </a:extLst>
            </p:cNvPr>
            <p:cNvCxnSpPr>
              <a:cxnSpLocks/>
              <a:stCxn id="38" idx="4"/>
              <a:endCxn id="39" idx="0"/>
            </p:cNvCxnSpPr>
            <p:nvPr/>
          </p:nvCxnSpPr>
          <p:spPr>
            <a:xfrm flipH="1">
              <a:off x="4009673" y="3044236"/>
              <a:ext cx="2312233" cy="3879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AC1A7A2-EDF4-B645-96EF-B30E1171F945}"/>
                </a:ext>
              </a:extLst>
            </p:cNvPr>
            <p:cNvCxnSpPr>
              <a:cxnSpLocks/>
              <a:stCxn id="37" idx="4"/>
              <a:endCxn id="40" idx="0"/>
            </p:cNvCxnSpPr>
            <p:nvPr/>
          </p:nvCxnSpPr>
          <p:spPr>
            <a:xfrm>
              <a:off x="5254971" y="3043680"/>
              <a:ext cx="1" cy="3884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B09280E5-B91F-F540-B13F-2A43F511658D}"/>
                </a:ext>
              </a:extLst>
            </p:cNvPr>
            <p:cNvCxnSpPr>
              <a:cxnSpLocks/>
              <a:stCxn id="38" idx="4"/>
              <a:endCxn id="40" idx="0"/>
            </p:cNvCxnSpPr>
            <p:nvPr/>
          </p:nvCxnSpPr>
          <p:spPr>
            <a:xfrm flipH="1">
              <a:off x="5254972" y="3044236"/>
              <a:ext cx="1066934" cy="3879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9DB9260A-7D54-A641-91EC-D990304FA7C8}"/>
                </a:ext>
              </a:extLst>
            </p:cNvPr>
            <p:cNvCxnSpPr>
              <a:cxnSpLocks/>
              <a:stCxn id="38" idx="4"/>
              <a:endCxn id="41" idx="0"/>
            </p:cNvCxnSpPr>
            <p:nvPr/>
          </p:nvCxnSpPr>
          <p:spPr>
            <a:xfrm>
              <a:off x="6321906" y="3044236"/>
              <a:ext cx="1" cy="3884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B44FE65A-2CDC-7745-A5A9-9C6222BD6E78}"/>
                </a:ext>
              </a:extLst>
            </p:cNvPr>
            <p:cNvCxnSpPr>
              <a:cxnSpLocks/>
              <a:stCxn id="56" idx="5"/>
              <a:endCxn id="39" idx="0"/>
            </p:cNvCxnSpPr>
            <p:nvPr/>
          </p:nvCxnSpPr>
          <p:spPr>
            <a:xfrm flipH="1">
              <a:off x="4009673" y="3054504"/>
              <a:ext cx="3237874" cy="3776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77684B2-BBE4-ED46-99C2-9F5431360857}"/>
                </a:ext>
              </a:extLst>
            </p:cNvPr>
            <p:cNvGrpSpPr/>
            <p:nvPr/>
          </p:nvGrpSpPr>
          <p:grpSpPr>
            <a:xfrm>
              <a:off x="7236677" y="2991152"/>
              <a:ext cx="379022" cy="74222"/>
              <a:chOff x="6021779" y="3335563"/>
              <a:chExt cx="379022" cy="74222"/>
            </a:xfrm>
            <a:solidFill>
              <a:schemeClr val="tx1"/>
            </a:solidFill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0F0CF891-CE02-5242-A3E1-F24CFDD501C5}"/>
                  </a:ext>
                </a:extLst>
              </p:cNvPr>
              <p:cNvSpPr/>
              <p:nvPr/>
            </p:nvSpPr>
            <p:spPr>
              <a:xfrm flipH="1">
                <a:off x="6021779" y="3335563"/>
                <a:ext cx="74222" cy="74222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3E9A0A7D-9800-0641-8D12-B567E4D50462}"/>
                  </a:ext>
                </a:extLst>
              </p:cNvPr>
              <p:cNvSpPr/>
              <p:nvPr/>
            </p:nvSpPr>
            <p:spPr>
              <a:xfrm flipH="1">
                <a:off x="6174179" y="3335563"/>
                <a:ext cx="74222" cy="74222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DA669F1-0703-7B40-AD9A-14CC190E3261}"/>
                  </a:ext>
                </a:extLst>
              </p:cNvPr>
              <p:cNvSpPr/>
              <p:nvPr/>
            </p:nvSpPr>
            <p:spPr>
              <a:xfrm flipH="1">
                <a:off x="6326579" y="3335563"/>
                <a:ext cx="74222" cy="74222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0" dirty="0">
                  <a:solidFill>
                    <a:schemeClr val="accent5"/>
                  </a:solidFill>
                </a:endParaRPr>
              </a:p>
            </p:txBody>
          </p: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CF3ADE3B-8BB0-2249-8E43-8E934844B61C}"/>
                </a:ext>
              </a:extLst>
            </p:cNvPr>
            <p:cNvCxnSpPr>
              <a:cxnSpLocks/>
              <a:stCxn id="56" idx="4"/>
              <a:endCxn id="40" idx="0"/>
            </p:cNvCxnSpPr>
            <p:nvPr/>
          </p:nvCxnSpPr>
          <p:spPr>
            <a:xfrm flipH="1">
              <a:off x="5254972" y="3065374"/>
              <a:ext cx="2018816" cy="3667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D983220-521C-5541-AA63-3894E0B7714C}"/>
                </a:ext>
              </a:extLst>
            </p:cNvPr>
            <p:cNvCxnSpPr>
              <a:cxnSpLocks/>
              <a:stCxn id="56" idx="5"/>
              <a:endCxn id="41" idx="0"/>
            </p:cNvCxnSpPr>
            <p:nvPr/>
          </p:nvCxnSpPr>
          <p:spPr>
            <a:xfrm flipH="1">
              <a:off x="6321907" y="3054504"/>
              <a:ext cx="925640" cy="378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B8E9047D-F203-B147-A58E-CB7BB46BB54C}"/>
                </a:ext>
              </a:extLst>
            </p:cNvPr>
            <p:cNvCxnSpPr>
              <a:cxnSpLocks/>
              <a:stCxn id="8" idx="0"/>
              <a:endCxn id="21" idx="3"/>
            </p:cNvCxnSpPr>
            <p:nvPr/>
          </p:nvCxnSpPr>
          <p:spPr>
            <a:xfrm flipV="1">
              <a:off x="5791767" y="1833710"/>
              <a:ext cx="369458" cy="2082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1449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10594</TotalTime>
  <Words>514</Words>
  <Application>Microsoft Macintosh PowerPoint</Application>
  <PresentationFormat>Widescreen</PresentationFormat>
  <Paragraphs>332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 Li</dc:creator>
  <cp:lastModifiedBy>Chang Li</cp:lastModifiedBy>
  <cp:revision>132</cp:revision>
  <dcterms:created xsi:type="dcterms:W3CDTF">2020-01-04T17:08:32Z</dcterms:created>
  <dcterms:modified xsi:type="dcterms:W3CDTF">2021-05-28T06:18:42Z</dcterms:modified>
</cp:coreProperties>
</file>