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  <a:srgbClr val="DBDFF0"/>
    <a:srgbClr val="C1E8F8"/>
    <a:srgbClr val="F3F5BF"/>
    <a:srgbClr val="FFE3B9"/>
    <a:srgbClr val="F3F3F4"/>
    <a:srgbClr val="FDE0E1"/>
    <a:srgbClr val="2D6FFF"/>
    <a:srgbClr val="5FBA45"/>
    <a:srgbClr val="ED32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50"/>
    <p:restoredTop sz="96973"/>
  </p:normalViewPr>
  <p:slideViewPr>
    <p:cSldViewPr snapToGrid="0" snapToObjects="1">
      <p:cViewPr>
        <p:scale>
          <a:sx n="121" d="100"/>
          <a:sy n="121" d="100"/>
        </p:scale>
        <p:origin x="382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25BDF-3925-8642-AA2D-CEDDBF567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66544-D001-1441-9B1A-F06D2088E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16068-0466-D944-B564-97843C5C4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F199-7E92-BD49-9C9E-DA2F42E7B796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254D7-3B1F-B746-A23F-B79FEFB6A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3047D-F35C-184E-80EC-DF7B50B33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5AB-5935-FC41-B30F-11772454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0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CCF76-97A4-8F4F-B3EB-04FCF9AA7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6959F3-B2CA-BB4B-8845-16E0E61EF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99F6E-0EB3-F44F-8AD4-E08538180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F199-7E92-BD49-9C9E-DA2F42E7B796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03841-75A1-8E46-8397-A615E91C9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E09A2-79FF-3941-BFE4-079CAF7F9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5AB-5935-FC41-B30F-11772454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8CFE19-6201-674A-A672-D4E4FD9DB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5FAA4-4BB6-C04A-80F6-CA501AB30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7F6BC-5F02-E84B-B434-902D12CB3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F199-7E92-BD49-9C9E-DA2F42E7B796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A61B8-40B9-2947-8386-6DC726B58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A3D9A-CCEA-1848-B729-1218B85F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5AB-5935-FC41-B30F-11772454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7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88E33-85F7-6142-B6A8-7FB0A789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7B009-A5D8-EA49-AE39-9D43BD579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96BB7-8F5F-8C4E-B75C-4BB78529A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F199-7E92-BD49-9C9E-DA2F42E7B796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82C0A-6E18-794C-BD27-267D2FBD7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9E442-D6B3-6C47-890B-5BB9094F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5AB-5935-FC41-B30F-11772454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5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98773-9FEB-DD48-A3D6-303F2C25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A3139-4E13-8A46-8802-9D2803520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B14B4-FE27-8A43-9126-DDCFCC855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F199-7E92-BD49-9C9E-DA2F42E7B796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D99A3-48B4-1B41-B4E9-60314937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81912-6859-D747-B9E7-DA7378B77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5AB-5935-FC41-B30F-11772454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97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7E261-56DF-D74D-88CD-FD33C5F6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0E36C-8C5C-4B4D-8982-8F987C1739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0CD4B-EF98-7C46-B113-9AD9698DD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63DC9-A431-264B-9F4E-BA008954C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F199-7E92-BD49-9C9E-DA2F42E7B796}" type="datetimeFigureOut">
              <a:rPr lang="en-US" smtClean="0"/>
              <a:t>5/28/21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19C63-1AF5-4B46-9DFB-5D6A749F9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6D77B-8320-AA4D-9484-B8FD14F4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5AB-5935-FC41-B30F-11772454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9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13B1-CD7A-DD4B-9565-BD0579853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ABBA3-85B8-E548-9C0F-9D0B356CB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084C9-FD02-F44E-8E46-E9B61A19E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9B2B19-6416-8948-933C-CDE37444C6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A07DC6-DB61-C14E-9F66-35B2243EA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0A7614-3E90-914D-A5C8-6BF603AB8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F199-7E92-BD49-9C9E-DA2F42E7B796}" type="datetimeFigureOut">
              <a:rPr lang="en-US" smtClean="0"/>
              <a:t>5/28/21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EA0B63-FAFB-C244-B3E0-A205664A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58AC8C-5968-3749-9362-6F19C0E3C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5AB-5935-FC41-B30F-11772454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78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B83F1-55CC-CE43-B8E1-6C0D56230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EFB156-F74A-F94F-8EE7-7C638C5B1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F199-7E92-BD49-9C9E-DA2F42E7B796}" type="datetimeFigureOut">
              <a:rPr lang="en-US" smtClean="0"/>
              <a:t>5/28/21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53A3ED-8B56-9344-8B75-43941351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ABB3C-A52E-0E4F-AC7A-21F88AA6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5AB-5935-FC41-B30F-11772454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ECCE4D-1BE8-C54B-A490-1B3DAF08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F199-7E92-BD49-9C9E-DA2F42E7B796}" type="datetimeFigureOut">
              <a:rPr lang="en-US" smtClean="0"/>
              <a:t>5/28/21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4B38C-5D76-9348-A0D0-0128CCB3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492F9-6A48-9C46-AA22-A651E4B8B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5AB-5935-FC41-B30F-11772454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1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0690F-3AA0-5248-A6E8-BEE2163B2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2B7A7-4556-8E4B-A481-469C2C79B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7D354-9F8D-EF4C-8A16-548D8280A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10BBE-DC0C-1041-AAE5-EC6901CE0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F199-7E92-BD49-9C9E-DA2F42E7B796}" type="datetimeFigureOut">
              <a:rPr lang="en-US" smtClean="0"/>
              <a:t>5/28/21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A5CA6-0425-E346-9A84-C16E7EBBB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4B2D1-6698-5F42-8755-FB069858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5AB-5935-FC41-B30F-11772454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CDD70-D2EF-654D-B8FD-C5B3037F8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C9EE68-8304-3E40-B512-7FBCCBB18D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DF458-BD59-3E46-A798-926500B79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4024C-5ED2-B642-A35F-6822C8454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F199-7E92-BD49-9C9E-DA2F42E7B796}" type="datetimeFigureOut">
              <a:rPr lang="en-US" smtClean="0"/>
              <a:t>5/28/21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D7046-DDB0-D24A-B425-5D0DF6B6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94141-FCE2-5D4A-9E61-987538671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5AB-5935-FC41-B30F-11772454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1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1F4864-6296-2D4B-B1D8-5B7DF4CE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40DD8-C497-444B-8124-9E4FAB9FF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A06C4-0954-3B47-B0A2-ADA2565C9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3F199-7E92-BD49-9C9E-DA2F42E7B796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79306-2C8A-0B4F-BC09-84EC527EB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C0687-78AE-8047-92D0-276CE796B9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B35AB-5935-FC41-B30F-11772454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4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D733B2-9524-854A-B554-4C9A627ABCA4}"/>
              </a:ext>
            </a:extLst>
          </p:cNvPr>
          <p:cNvSpPr/>
          <p:nvPr/>
        </p:nvSpPr>
        <p:spPr>
          <a:xfrm>
            <a:off x="-762000" y="-587829"/>
            <a:ext cx="13933714" cy="82840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7E678CB-521E-9E48-8BF3-C85034E9B7FE}"/>
              </a:ext>
            </a:extLst>
          </p:cNvPr>
          <p:cNvGrpSpPr/>
          <p:nvPr/>
        </p:nvGrpSpPr>
        <p:grpSpPr>
          <a:xfrm>
            <a:off x="-51571" y="722863"/>
            <a:ext cx="12243571" cy="5904715"/>
            <a:chOff x="614856" y="902086"/>
            <a:chExt cx="12243571" cy="5904715"/>
          </a:xfrm>
        </p:grpSpPr>
        <p:pic>
          <p:nvPicPr>
            <p:cNvPr id="13" name="Picture 12" descr="PowerPoint&#10;&#10;Description automatically generated">
              <a:extLst>
                <a:ext uri="{FF2B5EF4-FFF2-40B4-BE49-F238E27FC236}">
                  <a16:creationId xmlns:a16="http://schemas.microsoft.com/office/drawing/2014/main" id="{A57BFBC0-DDE7-C446-AF62-9FF8FE0B8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6427" y="902086"/>
              <a:ext cx="12192000" cy="5053827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C3EB667-353A-EB4C-885F-81DDDD893153}"/>
                </a:ext>
              </a:extLst>
            </p:cNvPr>
            <p:cNvSpPr txBox="1"/>
            <p:nvPr/>
          </p:nvSpPr>
          <p:spPr>
            <a:xfrm>
              <a:off x="902015" y="2975674"/>
              <a:ext cx="2465748" cy="86177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/>
                <a:t>Dim5:</a:t>
              </a:r>
            </a:p>
            <a:p>
              <a:pPr algn="ctr"/>
              <a:r>
                <a:rPr lang="en-US" sz="2500" b="1" dirty="0"/>
                <a:t> Back Leg Jump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B289731-6484-7A46-9377-EF6429424EF8}"/>
                </a:ext>
              </a:extLst>
            </p:cNvPr>
            <p:cNvSpPr txBox="1"/>
            <p:nvPr/>
          </p:nvSpPr>
          <p:spPr>
            <a:xfrm>
              <a:off x="5692408" y="2975674"/>
              <a:ext cx="2140031" cy="86177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500" b="1"/>
              </a:lvl1pPr>
            </a:lstStyle>
            <a:p>
              <a:r>
                <a:rPr lang="en-US" dirty="0"/>
                <a:t>Dim2:</a:t>
              </a:r>
            </a:p>
            <a:p>
              <a:r>
                <a:rPr lang="en-US" dirty="0"/>
                <a:t>Back Leg Run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C3EE47-9DC6-A041-92A9-F91D4AD091C4}"/>
                </a:ext>
              </a:extLst>
            </p:cNvPr>
            <p:cNvSpPr txBox="1"/>
            <p:nvPr/>
          </p:nvSpPr>
          <p:spPr>
            <a:xfrm>
              <a:off x="10093215" y="2975674"/>
              <a:ext cx="2753638" cy="86177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500" b="1"/>
              </a:lvl1pPr>
            </a:lstStyle>
            <a:p>
              <a:r>
                <a:rPr lang="en-US" dirty="0"/>
                <a:t>Dim36:</a:t>
              </a:r>
            </a:p>
            <a:p>
              <a:r>
                <a:rPr lang="en-US" dirty="0"/>
                <a:t>Front Leg Run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F29B50-6865-1E45-9E0A-527D9FC58F09}"/>
                </a:ext>
              </a:extLst>
            </p:cNvPr>
            <p:cNvSpPr txBox="1"/>
            <p:nvPr/>
          </p:nvSpPr>
          <p:spPr>
            <a:xfrm>
              <a:off x="614856" y="5945026"/>
              <a:ext cx="3040066" cy="86177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500" b="1"/>
              </a:lvl1pPr>
            </a:lstStyle>
            <a:p>
              <a:r>
                <a:rPr lang="en-US" dirty="0"/>
                <a:t>Dim11:</a:t>
              </a:r>
            </a:p>
            <a:p>
              <a:r>
                <a:rPr lang="en-US" dirty="0"/>
                <a:t>Back Leg Landing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C4D757-3233-6849-9036-668A32C4007C}"/>
                </a:ext>
              </a:extLst>
            </p:cNvPr>
            <p:cNvSpPr txBox="1"/>
            <p:nvPr/>
          </p:nvSpPr>
          <p:spPr>
            <a:xfrm>
              <a:off x="5192223" y="5945026"/>
              <a:ext cx="3140400" cy="86177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500" b="1"/>
              </a:lvl1pPr>
            </a:lstStyle>
            <a:p>
              <a:r>
                <a:rPr lang="en-US" dirty="0"/>
                <a:t>Dim15:</a:t>
              </a:r>
            </a:p>
            <a:p>
              <a:r>
                <a:rPr lang="en-US" dirty="0"/>
                <a:t>Front Leg Landing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79A2E64-ACE8-2940-9476-730FB51036CF}"/>
                </a:ext>
              </a:extLst>
            </p:cNvPr>
            <p:cNvSpPr txBox="1"/>
            <p:nvPr/>
          </p:nvSpPr>
          <p:spPr>
            <a:xfrm>
              <a:off x="10847651" y="5945027"/>
              <a:ext cx="1244765" cy="86177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500" b="1"/>
              </a:lvl1pPr>
            </a:lstStyle>
            <a:p>
              <a:r>
                <a:rPr lang="en-US" dirty="0"/>
                <a:t>Dim22:</a:t>
              </a:r>
            </a:p>
            <a:p>
              <a:r>
                <a:rPr lang="en-US" dirty="0"/>
                <a:t>Balance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8408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73731945-C8CC-2B4F-BFDC-3917C9B12FAA}"/>
              </a:ext>
            </a:extLst>
          </p:cNvPr>
          <p:cNvSpPr txBox="1"/>
          <p:nvPr/>
        </p:nvSpPr>
        <p:spPr>
          <a:xfrm>
            <a:off x="1296489" y="4911021"/>
            <a:ext cx="45397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(b) 20 Perturbations of Dimension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33736D-03CD-3042-B48C-0CBE778E4743}"/>
              </a:ext>
            </a:extLst>
          </p:cNvPr>
          <p:cNvSpPr txBox="1"/>
          <p:nvPr/>
        </p:nvSpPr>
        <p:spPr>
          <a:xfrm>
            <a:off x="6196587" y="4911022"/>
            <a:ext cx="46989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(c) Perturbations of Dim 2, 5, 11, 15, 22, 36</a:t>
            </a:r>
          </a:p>
        </p:txBody>
      </p:sp>
      <p:pic>
        <p:nvPicPr>
          <p:cNvPr id="3" name="Picture 2" descr="Chart, treemap chart&#10;&#10;Description automatically generated">
            <a:extLst>
              <a:ext uri="{FF2B5EF4-FFF2-40B4-BE49-F238E27FC236}">
                <a16:creationId xmlns:a16="http://schemas.microsoft.com/office/drawing/2014/main" id="{32837544-C0BC-C44E-91C4-2684D425E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7303" y="133715"/>
            <a:ext cx="12192000" cy="2438400"/>
          </a:xfrm>
          <a:prstGeom prst="rect">
            <a:avLst/>
          </a:prstGeom>
        </p:spPr>
      </p:pic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46CB410B-9E0F-6E4E-862D-D1614D6E3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40" y="2577865"/>
            <a:ext cx="6396195" cy="2132065"/>
          </a:xfrm>
          <a:prstGeom prst="rect">
            <a:avLst/>
          </a:prstGeom>
        </p:spPr>
      </p:pic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F507E764-F8F8-9942-B233-CD98EA923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466" y="2766793"/>
            <a:ext cx="4452892" cy="211740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0B2FC25-0063-FB4C-96C3-0D8FB89F5418}"/>
              </a:ext>
            </a:extLst>
          </p:cNvPr>
          <p:cNvSpPr/>
          <p:nvPr/>
        </p:nvSpPr>
        <p:spPr>
          <a:xfrm>
            <a:off x="3085368" y="2427466"/>
            <a:ext cx="6396195" cy="359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(a) Option Embedding Matrix</a:t>
            </a:r>
            <a:r>
              <a:rPr lang="en-US" altLang="zh-CN" sz="1500" b="1" dirty="0">
                <a:solidFill>
                  <a:schemeClr val="tx1"/>
                </a:solidFill>
              </a:rPr>
              <a:t>:</a:t>
            </a:r>
            <a:r>
              <a:rPr lang="zh-CN" altLang="en-US" sz="1500" b="1" dirty="0">
                <a:solidFill>
                  <a:schemeClr val="tx1"/>
                </a:solidFill>
              </a:rPr>
              <a:t> </a:t>
            </a:r>
            <a:r>
              <a:rPr lang="en-US" altLang="zh-CN" sz="1500" dirty="0">
                <a:solidFill>
                  <a:schemeClr val="tx1"/>
                </a:solidFill>
              </a:rPr>
              <a:t>x-axis</a:t>
            </a:r>
            <a:r>
              <a:rPr lang="zh-CN" altLang="en-US" sz="1500" dirty="0">
                <a:solidFill>
                  <a:schemeClr val="tx1"/>
                </a:solidFill>
              </a:rPr>
              <a:t> </a:t>
            </a:r>
            <a:r>
              <a:rPr lang="en-US" altLang="zh-CN" sz="1500" dirty="0">
                <a:solidFill>
                  <a:schemeClr val="tx1"/>
                </a:solidFill>
              </a:rPr>
              <a:t>is</a:t>
            </a:r>
            <a:r>
              <a:rPr lang="zh-CN" altLang="en-US" sz="1500" dirty="0">
                <a:solidFill>
                  <a:schemeClr val="tx1"/>
                </a:solidFill>
              </a:rPr>
              <a:t> </a:t>
            </a:r>
            <a:r>
              <a:rPr lang="en-US" altLang="zh-CN" sz="1500" dirty="0">
                <a:solidFill>
                  <a:schemeClr val="tx1"/>
                </a:solidFill>
              </a:rPr>
              <a:t>the index</a:t>
            </a:r>
            <a:r>
              <a:rPr lang="zh-CN" altLang="en-US" sz="1500" dirty="0">
                <a:solidFill>
                  <a:schemeClr val="tx1"/>
                </a:solidFill>
              </a:rPr>
              <a:t> </a:t>
            </a:r>
            <a:r>
              <a:rPr lang="en-US" altLang="zh-CN" sz="1500" dirty="0">
                <a:solidFill>
                  <a:schemeClr val="tx1"/>
                </a:solidFill>
              </a:rPr>
              <a:t>of</a:t>
            </a:r>
            <a:r>
              <a:rPr lang="zh-CN" altLang="en-US" sz="1500" dirty="0">
                <a:solidFill>
                  <a:schemeClr val="tx1"/>
                </a:solidFill>
              </a:rPr>
              <a:t> </a:t>
            </a:r>
            <a:r>
              <a:rPr lang="en-US" altLang="zh-CN" sz="1500" dirty="0">
                <a:solidFill>
                  <a:schemeClr val="tx1"/>
                </a:solidFill>
              </a:rPr>
              <a:t>embedding dimensions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81266A-EAED-2B47-99D8-921A1F152856}"/>
              </a:ext>
            </a:extLst>
          </p:cNvPr>
          <p:cNvSpPr txBox="1"/>
          <p:nvPr/>
        </p:nvSpPr>
        <p:spPr>
          <a:xfrm>
            <a:off x="607218" y="519477"/>
            <a:ext cx="70355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/>
              <a:t>Option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0F462D-849A-4343-A14F-79B59F0B4EC2}"/>
              </a:ext>
            </a:extLst>
          </p:cNvPr>
          <p:cNvSpPr txBox="1"/>
          <p:nvPr/>
        </p:nvSpPr>
        <p:spPr>
          <a:xfrm>
            <a:off x="607218" y="988221"/>
            <a:ext cx="70355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/>
              <a:t>Option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CA46BF-A6AD-0C4D-852D-0090F50AB194}"/>
              </a:ext>
            </a:extLst>
          </p:cNvPr>
          <p:cNvSpPr txBox="1"/>
          <p:nvPr/>
        </p:nvSpPr>
        <p:spPr>
          <a:xfrm>
            <a:off x="607218" y="1471253"/>
            <a:ext cx="70355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/>
              <a:t>Option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E24DB3-AC04-C749-A275-E4069994CDB2}"/>
              </a:ext>
            </a:extLst>
          </p:cNvPr>
          <p:cNvSpPr txBox="1"/>
          <p:nvPr/>
        </p:nvSpPr>
        <p:spPr>
          <a:xfrm>
            <a:off x="607218" y="1937865"/>
            <a:ext cx="70355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/>
              <a:t>Option 4</a:t>
            </a:r>
          </a:p>
        </p:txBody>
      </p:sp>
    </p:spTree>
    <p:extLst>
      <p:ext uri="{BB962C8B-B14F-4D97-AF65-F5344CB8AC3E}">
        <p14:creationId xmlns:p14="http://schemas.microsoft.com/office/powerpoint/2010/main" val="3884384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E13ECCA-BBB1-FE40-8AF7-F1C7E45FF436}"/>
              </a:ext>
            </a:extLst>
          </p:cNvPr>
          <p:cNvGrpSpPr/>
          <p:nvPr/>
        </p:nvGrpSpPr>
        <p:grpSpPr>
          <a:xfrm>
            <a:off x="2835373" y="369943"/>
            <a:ext cx="5756806" cy="6893164"/>
            <a:chOff x="2835373" y="369943"/>
            <a:chExt cx="5756806" cy="6893164"/>
          </a:xfrm>
        </p:grpSpPr>
        <p:pic>
          <p:nvPicPr>
            <p:cNvPr id="5" name="Picture 4" descr="Chart, histogram&#10;&#10;Description automatically generated">
              <a:extLst>
                <a:ext uri="{FF2B5EF4-FFF2-40B4-BE49-F238E27FC236}">
                  <a16:creationId xmlns:a16="http://schemas.microsoft.com/office/drawing/2014/main" id="{4AB1CC90-B868-5B4C-BFF7-E7733A685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9233" y="369943"/>
              <a:ext cx="4916033" cy="311092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6E44541-58A4-2540-AC62-5E79612236DB}"/>
                </a:ext>
              </a:extLst>
            </p:cNvPr>
            <p:cNvSpPr txBox="1"/>
            <p:nvPr/>
          </p:nvSpPr>
          <p:spPr>
            <a:xfrm>
              <a:off x="4194293" y="3419910"/>
              <a:ext cx="37036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(a) </a:t>
              </a:r>
              <a:r>
                <a:rPr lang="en-US" altLang="zh-CN" sz="2000" b="1" dirty="0"/>
                <a:t>Option</a:t>
              </a:r>
              <a:r>
                <a:rPr lang="zh-CN" altLang="en-US" sz="2000" b="1" dirty="0"/>
                <a:t> </a:t>
              </a:r>
              <a:r>
                <a:rPr lang="en-US" altLang="zh-CN" sz="2000" b="1" dirty="0"/>
                <a:t>Execution Duration</a:t>
              </a:r>
              <a:r>
                <a:rPr lang="zh-CN" altLang="en-US" sz="2000" b="1" dirty="0"/>
                <a:t> </a:t>
              </a:r>
              <a:r>
                <a:rPr lang="en-US" altLang="zh-CN" sz="2000" b="1" dirty="0"/>
                <a:t>per</a:t>
              </a:r>
              <a:r>
                <a:rPr lang="zh-CN" altLang="en-US" sz="2000" b="1" dirty="0"/>
                <a:t> </a:t>
              </a:r>
              <a:r>
                <a:rPr lang="en-US" altLang="zh-CN" sz="2000" b="1" dirty="0"/>
                <a:t>Episode</a:t>
              </a:r>
              <a:endParaRPr lang="en-US" sz="2000" b="1" dirty="0"/>
            </a:p>
          </p:txBody>
        </p:sp>
        <p:pic>
          <p:nvPicPr>
            <p:cNvPr id="7" name="Picture 6" descr="A picture containing timeline&#10;&#10;Description automatically generated">
              <a:extLst>
                <a:ext uri="{FF2B5EF4-FFF2-40B4-BE49-F238E27FC236}">
                  <a16:creationId xmlns:a16="http://schemas.microsoft.com/office/drawing/2014/main" id="{173A2A39-2FF1-574D-A77B-F635AEB0E7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995" r="11256" b="122"/>
            <a:stretch/>
          </p:blipFill>
          <p:spPr>
            <a:xfrm>
              <a:off x="3467449" y="3832937"/>
              <a:ext cx="5124730" cy="308609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B747F4-1204-4A4E-9B42-3CBF086C4E63}"/>
                </a:ext>
              </a:extLst>
            </p:cNvPr>
            <p:cNvSpPr txBox="1"/>
            <p:nvPr/>
          </p:nvSpPr>
          <p:spPr>
            <a:xfrm>
              <a:off x="2835373" y="3934258"/>
              <a:ext cx="728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Run</a:t>
              </a:r>
              <a:r>
                <a:rPr lang="zh-CN" altLang="en-US" dirty="0"/>
                <a:t> </a:t>
              </a:r>
              <a:r>
                <a:rPr lang="en-US" altLang="zh-CN" dirty="0"/>
                <a:t>1</a:t>
              </a:r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FEDC5D9-AF0D-7545-BA07-47D2BA129EAD}"/>
                </a:ext>
              </a:extLst>
            </p:cNvPr>
            <p:cNvSpPr txBox="1"/>
            <p:nvPr/>
          </p:nvSpPr>
          <p:spPr>
            <a:xfrm>
              <a:off x="2835373" y="4633493"/>
              <a:ext cx="728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Run</a:t>
              </a:r>
              <a:r>
                <a:rPr lang="zh-CN" altLang="en-US" dirty="0"/>
                <a:t> </a:t>
              </a:r>
              <a:r>
                <a:rPr lang="en-US" altLang="zh-CN" dirty="0"/>
                <a:t>2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CD6510-41FB-F249-B8CC-7F034B14051E}"/>
                </a:ext>
              </a:extLst>
            </p:cNvPr>
            <p:cNvSpPr txBox="1"/>
            <p:nvPr/>
          </p:nvSpPr>
          <p:spPr>
            <a:xfrm>
              <a:off x="2835373" y="5341148"/>
              <a:ext cx="728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Run</a:t>
              </a:r>
              <a:r>
                <a:rPr lang="zh-CN" altLang="en-US" dirty="0"/>
                <a:t> </a:t>
              </a:r>
              <a:r>
                <a:rPr lang="en-US" altLang="zh-CN" dirty="0"/>
                <a:t>3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2829FDE-D319-F34A-AE9B-E3BDC44ACD41}"/>
                </a:ext>
              </a:extLst>
            </p:cNvPr>
            <p:cNvSpPr txBox="1"/>
            <p:nvPr/>
          </p:nvSpPr>
          <p:spPr>
            <a:xfrm>
              <a:off x="2835373" y="6007239"/>
              <a:ext cx="728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Run</a:t>
              </a:r>
              <a:r>
                <a:rPr lang="zh-CN" altLang="en-US" dirty="0"/>
                <a:t> </a:t>
              </a:r>
              <a:r>
                <a:rPr lang="en-US" altLang="zh-CN" dirty="0"/>
                <a:t>4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744766-E06A-7D45-9CF7-380FA521A4D4}"/>
                </a:ext>
              </a:extLst>
            </p:cNvPr>
            <p:cNvSpPr txBox="1"/>
            <p:nvPr/>
          </p:nvSpPr>
          <p:spPr>
            <a:xfrm>
              <a:off x="3408535" y="6862997"/>
              <a:ext cx="5124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(</a:t>
              </a:r>
              <a:r>
                <a:rPr lang="en-US" altLang="zh-CN" sz="2000" b="1" dirty="0"/>
                <a:t>b</a:t>
              </a:r>
              <a:r>
                <a:rPr lang="en-US" sz="2000" b="1" dirty="0"/>
                <a:t>) </a:t>
              </a:r>
              <a:r>
                <a:rPr lang="en-US" altLang="zh-CN" sz="2000" b="1" dirty="0"/>
                <a:t>Execution duration of all options of</a:t>
              </a:r>
              <a:r>
                <a:rPr lang="zh-CN" altLang="en-US" sz="2000" b="1" dirty="0"/>
                <a:t> </a:t>
              </a:r>
              <a:r>
                <a:rPr lang="en-US" altLang="zh-CN" sz="2000" b="1" dirty="0"/>
                <a:t>4</a:t>
              </a:r>
              <a:r>
                <a:rPr lang="zh-CN" altLang="en-US" sz="2000" b="1" dirty="0"/>
                <a:t> </a:t>
              </a:r>
              <a:r>
                <a:rPr lang="en-US" altLang="zh-CN" sz="2000" b="1" dirty="0"/>
                <a:t>Runs</a:t>
              </a:r>
              <a:endParaRPr lang="en-US" sz="20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17D3E5-E073-3741-9F78-9A5BE658D54A}"/>
                </a:ext>
              </a:extLst>
            </p:cNvPr>
            <p:cNvSpPr txBox="1"/>
            <p:nvPr/>
          </p:nvSpPr>
          <p:spPr>
            <a:xfrm>
              <a:off x="4402972" y="593494"/>
              <a:ext cx="861552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00" b="1" dirty="0"/>
                <a:t>Option 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7AD9040-64ED-5544-A595-42485CEAE2CB}"/>
                </a:ext>
              </a:extLst>
            </p:cNvPr>
            <p:cNvSpPr txBox="1"/>
            <p:nvPr/>
          </p:nvSpPr>
          <p:spPr>
            <a:xfrm>
              <a:off x="4402971" y="878187"/>
              <a:ext cx="861551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00" b="1" dirty="0"/>
                <a:t>Option 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D5B4D2-DA96-4641-BEAD-3720267376E6}"/>
                </a:ext>
              </a:extLst>
            </p:cNvPr>
            <p:cNvSpPr txBox="1"/>
            <p:nvPr/>
          </p:nvSpPr>
          <p:spPr>
            <a:xfrm>
              <a:off x="4402972" y="1166454"/>
              <a:ext cx="861550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00" b="1" dirty="0"/>
                <a:t>Option 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EBDA90-EAF7-3D43-8985-1103C8B10316}"/>
                </a:ext>
              </a:extLst>
            </p:cNvPr>
            <p:cNvSpPr txBox="1"/>
            <p:nvPr/>
          </p:nvSpPr>
          <p:spPr>
            <a:xfrm>
              <a:off x="4402971" y="1451147"/>
              <a:ext cx="861549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00" b="1" dirty="0"/>
                <a:t>Option 4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C8623F-03AF-F046-9F3D-A7F29A857C24}"/>
                </a:ext>
              </a:extLst>
            </p:cNvPr>
            <p:cNvCxnSpPr>
              <a:cxnSpLocks/>
            </p:cNvCxnSpPr>
            <p:nvPr/>
          </p:nvCxnSpPr>
          <p:spPr>
            <a:xfrm>
              <a:off x="8144756" y="467036"/>
              <a:ext cx="0" cy="2666708"/>
            </a:xfrm>
            <a:prstGeom prst="line">
              <a:avLst/>
            </a:prstGeom>
            <a:ln w="19050">
              <a:solidFill>
                <a:srgbClr val="2B2B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8139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5334272-3D91-6A46-8812-6EBFB1E9447B}"/>
              </a:ext>
            </a:extLst>
          </p:cNvPr>
          <p:cNvGrpSpPr/>
          <p:nvPr/>
        </p:nvGrpSpPr>
        <p:grpSpPr>
          <a:xfrm>
            <a:off x="401498" y="426198"/>
            <a:ext cx="11510415" cy="4073160"/>
            <a:chOff x="401499" y="426198"/>
            <a:chExt cx="11106760" cy="407316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CBE297C-D853-CE42-9CE3-30F8CEAD8EEA}"/>
                </a:ext>
              </a:extLst>
            </p:cNvPr>
            <p:cNvGrpSpPr/>
            <p:nvPr/>
          </p:nvGrpSpPr>
          <p:grpSpPr>
            <a:xfrm>
              <a:off x="748146" y="766929"/>
              <a:ext cx="10760113" cy="3732429"/>
              <a:chOff x="748146" y="766929"/>
              <a:chExt cx="10760113" cy="3732429"/>
            </a:xfrm>
          </p:grpSpPr>
          <p:pic>
            <p:nvPicPr>
              <p:cNvPr id="5" name="Picture 4" descr="Chart, histogram&#10;&#10;Description automatically generated">
                <a:extLst>
                  <a:ext uri="{FF2B5EF4-FFF2-40B4-BE49-F238E27FC236}">
                    <a16:creationId xmlns:a16="http://schemas.microsoft.com/office/drawing/2014/main" id="{3E7B5EF6-B156-D743-8BEE-50046361AA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8146" y="766929"/>
                <a:ext cx="4876800" cy="3086100"/>
              </a:xfrm>
              <a:prstGeom prst="rect">
                <a:avLst/>
              </a:prstGeom>
            </p:spPr>
          </p:pic>
          <p:pic>
            <p:nvPicPr>
              <p:cNvPr id="6" name="Picture 5" descr="A picture containing timeline&#10;&#10;Description automatically generated">
                <a:extLst>
                  <a:ext uri="{FF2B5EF4-FFF2-40B4-BE49-F238E27FC236}">
                    <a16:creationId xmlns:a16="http://schemas.microsoft.com/office/drawing/2014/main" id="{1D54ECDA-ED2B-2742-9984-322DF6701B8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10167"/>
              <a:stretch/>
            </p:blipFill>
            <p:spPr>
              <a:xfrm>
                <a:off x="6201296" y="766929"/>
                <a:ext cx="5306963" cy="3089875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226557-D911-1248-BBDE-C60EE4259746}"/>
                  </a:ext>
                </a:extLst>
              </p:cNvPr>
              <p:cNvSpPr txBox="1"/>
              <p:nvPr/>
            </p:nvSpPr>
            <p:spPr>
              <a:xfrm>
                <a:off x="5576860" y="898217"/>
                <a:ext cx="844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Run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</a:t>
                </a:r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2814B0-9890-FD4F-9891-F676E5CD3413}"/>
                  </a:ext>
                </a:extLst>
              </p:cNvPr>
              <p:cNvSpPr txBox="1"/>
              <p:nvPr/>
            </p:nvSpPr>
            <p:spPr>
              <a:xfrm>
                <a:off x="5576859" y="1595480"/>
                <a:ext cx="11461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Run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2</a:t>
                </a:r>
                <a:endParaRPr 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22A4348-E09A-C847-959F-C62D466BDA93}"/>
                  </a:ext>
                </a:extLst>
              </p:cNvPr>
              <p:cNvSpPr txBox="1"/>
              <p:nvPr/>
            </p:nvSpPr>
            <p:spPr>
              <a:xfrm>
                <a:off x="5576860" y="2292743"/>
                <a:ext cx="1257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Run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3</a:t>
                </a:r>
                <a:endParaRPr lang="en-US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37214E-F87B-EA49-BBB3-5280D38E8D8F}"/>
                  </a:ext>
                </a:extLst>
              </p:cNvPr>
              <p:cNvSpPr txBox="1"/>
              <p:nvPr/>
            </p:nvSpPr>
            <p:spPr>
              <a:xfrm>
                <a:off x="5576860" y="2990007"/>
                <a:ext cx="1344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Run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4</a:t>
                </a:r>
                <a:endParaRPr 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9EE935-25ED-6A45-B24E-19179A96E313}"/>
                  </a:ext>
                </a:extLst>
              </p:cNvPr>
              <p:cNvSpPr txBox="1"/>
              <p:nvPr/>
            </p:nvSpPr>
            <p:spPr>
              <a:xfrm>
                <a:off x="1334715" y="4176193"/>
                <a:ext cx="370366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b="1" dirty="0"/>
                  <a:t>(a) </a:t>
                </a:r>
                <a:r>
                  <a:rPr lang="en-US" altLang="zh-CN" sz="1500" b="1" dirty="0"/>
                  <a:t>Skill</a:t>
                </a:r>
                <a:r>
                  <a:rPr lang="zh-CN" altLang="en-US" sz="1500" b="1" dirty="0"/>
                  <a:t> </a:t>
                </a:r>
                <a:r>
                  <a:rPr lang="en-US" altLang="zh-CN" sz="1500" b="1" dirty="0"/>
                  <a:t>Activation</a:t>
                </a:r>
                <a:r>
                  <a:rPr lang="zh-CN" altLang="en-US" sz="1500" b="1" dirty="0"/>
                  <a:t> </a:t>
                </a:r>
                <a:r>
                  <a:rPr lang="en-US" altLang="zh-CN" sz="1500" b="1" dirty="0"/>
                  <a:t>Duration</a:t>
                </a:r>
                <a:r>
                  <a:rPr lang="zh-CN" altLang="en-US" sz="1500" b="1" dirty="0"/>
                  <a:t> </a:t>
                </a:r>
                <a:r>
                  <a:rPr lang="en-US" altLang="zh-CN" sz="1500" b="1" dirty="0"/>
                  <a:t>per</a:t>
                </a:r>
                <a:r>
                  <a:rPr lang="zh-CN" altLang="en-US" sz="1500" b="1" dirty="0"/>
                  <a:t> </a:t>
                </a:r>
                <a:r>
                  <a:rPr lang="en-US" altLang="zh-CN" sz="1500" b="1" dirty="0"/>
                  <a:t>Episode</a:t>
                </a:r>
                <a:endParaRPr lang="en-US" sz="1500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B6149D-2555-AB4B-A735-5674081DADAB}"/>
                  </a:ext>
                </a:extLst>
              </p:cNvPr>
              <p:cNvSpPr txBox="1"/>
              <p:nvPr/>
            </p:nvSpPr>
            <p:spPr>
              <a:xfrm>
                <a:off x="7303280" y="4176193"/>
                <a:ext cx="370366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b="1" dirty="0"/>
                  <a:t>(</a:t>
                </a:r>
                <a:r>
                  <a:rPr lang="en-US" altLang="zh-CN" sz="1500" b="1" dirty="0"/>
                  <a:t>b</a:t>
                </a:r>
                <a:r>
                  <a:rPr lang="en-US" sz="1500" b="1" dirty="0"/>
                  <a:t>) </a:t>
                </a:r>
                <a:r>
                  <a:rPr lang="en-US" altLang="zh-CN" sz="1500" b="1" dirty="0"/>
                  <a:t>Skill</a:t>
                </a:r>
                <a:r>
                  <a:rPr lang="zh-CN" altLang="en-US" sz="1500" b="1" dirty="0"/>
                  <a:t> </a:t>
                </a:r>
                <a:r>
                  <a:rPr lang="en-US" altLang="zh-CN" sz="1500" b="1" dirty="0"/>
                  <a:t>Activation</a:t>
                </a:r>
                <a:r>
                  <a:rPr lang="zh-CN" altLang="en-US" sz="1500" b="1" dirty="0"/>
                  <a:t> </a:t>
                </a:r>
                <a:r>
                  <a:rPr lang="en-US" altLang="zh-CN" sz="1500" b="1" dirty="0"/>
                  <a:t>Sequences</a:t>
                </a:r>
                <a:r>
                  <a:rPr lang="zh-CN" altLang="en-US" sz="1500" b="1" dirty="0"/>
                  <a:t> </a:t>
                </a:r>
                <a:r>
                  <a:rPr lang="en-US" altLang="zh-CN" sz="1500" b="1" dirty="0"/>
                  <a:t>of</a:t>
                </a:r>
                <a:r>
                  <a:rPr lang="zh-CN" altLang="en-US" sz="1500" b="1" dirty="0"/>
                  <a:t> </a:t>
                </a:r>
                <a:r>
                  <a:rPr lang="en-US" altLang="zh-CN" sz="1500" b="1" dirty="0"/>
                  <a:t>4</a:t>
                </a:r>
                <a:r>
                  <a:rPr lang="zh-CN" altLang="en-US" sz="1500" b="1" dirty="0"/>
                  <a:t> </a:t>
                </a:r>
                <a:r>
                  <a:rPr lang="en-US" altLang="zh-CN" sz="1500" b="1" dirty="0"/>
                  <a:t>Runs</a:t>
                </a:r>
                <a:endParaRPr lang="en-US" sz="1500" b="1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E9B14B0-CD07-0C40-A58B-52CF65E0A0C7}"/>
                </a:ext>
              </a:extLst>
            </p:cNvPr>
            <p:cNvSpPr txBox="1"/>
            <p:nvPr/>
          </p:nvSpPr>
          <p:spPr>
            <a:xfrm rot="16200000">
              <a:off x="-1132598" y="1960295"/>
              <a:ext cx="34067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Average Skill Duration in Timesteps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D94DF8C-D81A-F54F-8646-5388E237DC05}"/>
                </a:ext>
              </a:extLst>
            </p:cNvPr>
            <p:cNvSpPr txBox="1"/>
            <p:nvPr/>
          </p:nvSpPr>
          <p:spPr>
            <a:xfrm>
              <a:off x="2796745" y="3837639"/>
              <a:ext cx="11814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Episodes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C723AA7-F796-B848-9B1B-42900813135F}"/>
                </a:ext>
              </a:extLst>
            </p:cNvPr>
            <p:cNvSpPr txBox="1"/>
            <p:nvPr/>
          </p:nvSpPr>
          <p:spPr>
            <a:xfrm>
              <a:off x="8564391" y="3837639"/>
              <a:ext cx="11814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Timesteps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9530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143</Words>
  <Application>Microsoft Macintosh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 Li</dc:creator>
  <cp:lastModifiedBy>Chang Li</cp:lastModifiedBy>
  <cp:revision>23</cp:revision>
  <dcterms:created xsi:type="dcterms:W3CDTF">2020-09-29T12:43:39Z</dcterms:created>
  <dcterms:modified xsi:type="dcterms:W3CDTF">2021-05-28T10:18:16Z</dcterms:modified>
</cp:coreProperties>
</file>