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270DF-0CBD-9849-BE46-40E2D3F4A58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5170-0092-FD40-9EBC-EBF7F358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75170-0092-FD40-9EBC-EBF7F358F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75170-0092-FD40-9EBC-EBF7F358F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957A-72E0-D84B-8BCF-CCB22B082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A756D-B5D3-F948-9D00-822589ED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42A8-8FC2-2347-9252-C152E4A2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24A1-A04E-F244-8567-8B7248EA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3B21-5A2B-DE45-AA93-EA48EEBB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2651-3961-A84A-97E7-DA99DBBB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313AA-056E-D04D-B919-7B8AF12C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767E-1311-B14E-A30B-674C3394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344E-6A08-6741-9762-9A234526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BBB1-B5EA-CF41-AC46-32AAD6A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F1EC1-EE80-D44B-8AF0-B2E3785C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806D-71D9-4347-89A2-AB0BE475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A8A7-375E-594A-8035-454076DD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F9CC-804D-DC42-8B59-2315E7D8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9D3B7-FB11-2844-9EF3-F69AE973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59CA-5453-4E48-8F96-E9216B44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47ED-DB07-A14B-9D3A-6EDA6289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7E11-3483-784E-8F8C-A87D060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2BE7-77B4-2C48-AC0F-535ABC2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333A-92E0-924B-A3BD-D2CAFDB2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6CAD-DA47-6D4F-A55E-229C62D5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40DFD-36CC-7B40-A071-8483037C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3098-5A89-B944-8978-D17A3FCD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4794-3F67-884E-BD9F-A486B956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C44D-5D98-C741-AEE0-86CC44B2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4CB4-DED2-2645-A67A-DE4D0C1E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6FBE-E8D5-F542-97A7-B7B95C7D7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196D-6CAB-0A47-BCDA-56D19E3C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0AC41-8142-F84C-A1D1-6979A7C9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C9E47-DB1D-3E4E-81D8-4E3DF1F0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0D62-138A-9B49-8735-22462371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8C7-2365-A64C-A699-93C6067C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4679-7A4A-4E41-B4F3-0D147933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ECADA-D21E-1245-AF35-1DC0F5B8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69CCB-F1CE-9347-BB16-E37A48B4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859B9-E215-9141-9E8D-A08661137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48163-CC18-E14E-9272-92CD3AE0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5BB07-A931-8044-91F7-55AA1E25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49FD5-EE13-A948-B13C-E4286BF7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F16A-4F43-3942-9870-7E85CA68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610F4-B792-CA46-B1DC-33A138F8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E4CE-F837-C34D-AF02-7FD48676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41D66-C8E5-6242-8092-760B0CDA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1814-AA0A-A347-92A4-32E73966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71A3-4B3D-7840-A1F2-7B5CA336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699F-861C-5541-B585-A8ACFBE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80AA-D564-BC4A-BDEE-4DD61D23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3638-2B88-F04B-97C6-74026BE0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20E49-2A80-534C-9205-B50BFACD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A6F5-2F63-644C-A4FE-53F39601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2AE89-99AF-DE49-ABA0-71258DCD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3930-99BB-6B49-BA9C-CFFCA4B5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7D22-1313-D049-BAF1-CC99CA15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19D70-A596-534B-B6ED-DC682A8ED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E97EA-04BD-A041-837B-6C560F841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1774-67A7-7349-B017-A4581AD4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2AAF-74C2-DA43-A9AD-90612C5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A949-0723-0C49-9C85-B183C5BB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DCB0E-688D-8C43-9921-D7A186C4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11447-4BE0-FF42-8BF6-2CB97C2E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EE81-6AC5-FB46-97D7-E30A4EBCD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391A-B0C9-274D-AB29-3A1323E75069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AB41-B30C-2244-8B00-06111CD3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4AB8-9902-B640-979A-CACA45318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EB5E-5B0A-324B-8E96-0B3E3C24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783FD0B-A2F1-5E4A-8FEE-032E1380CB01}"/>
              </a:ext>
            </a:extLst>
          </p:cNvPr>
          <p:cNvGrpSpPr/>
          <p:nvPr/>
        </p:nvGrpSpPr>
        <p:grpSpPr>
          <a:xfrm>
            <a:off x="210006" y="1953656"/>
            <a:ext cx="11185137" cy="2523848"/>
            <a:chOff x="210006" y="1953656"/>
            <a:chExt cx="11185137" cy="2523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AD1DD0-C0F9-8C4C-AC1C-ED20225B139D}"/>
                </a:ext>
              </a:extLst>
            </p:cNvPr>
            <p:cNvSpPr/>
            <p:nvPr/>
          </p:nvSpPr>
          <p:spPr>
            <a:xfrm>
              <a:off x="9409325" y="1953656"/>
              <a:ext cx="1985818" cy="8474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Reinforcement Learning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C8D54C-F31D-5E4F-ADDE-6367672E2DAF}"/>
                </a:ext>
              </a:extLst>
            </p:cNvPr>
            <p:cNvSpPr/>
            <p:nvPr/>
          </p:nvSpPr>
          <p:spPr>
            <a:xfrm>
              <a:off x="4755421" y="1953666"/>
              <a:ext cx="3273170" cy="8474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Single Sequence: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Multi-timescale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Abstraction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590F61-DDDF-B44B-9E19-0DFED627D3B5}"/>
                </a:ext>
              </a:extLst>
            </p:cNvPr>
            <p:cNvSpPr/>
            <p:nvPr/>
          </p:nvSpPr>
          <p:spPr>
            <a:xfrm>
              <a:off x="4755421" y="3630067"/>
              <a:ext cx="3273170" cy="84743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Multi-Sequences: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Higher-order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Dynamics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B296B2-846F-D842-9E6D-3D0516407BC2}"/>
                </a:ext>
              </a:extLst>
            </p:cNvPr>
            <p:cNvSpPr/>
            <p:nvPr/>
          </p:nvSpPr>
          <p:spPr>
            <a:xfrm>
              <a:off x="210007" y="1953656"/>
              <a:ext cx="3273169" cy="8474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Part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One,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Directed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PGMs: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Hidden Markov Model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(HMMs)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D39DAC-921B-8343-B6D1-03025F68DDAF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3483176" y="2377375"/>
              <a:ext cx="1272245" cy="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1E99EA-12F6-884A-B6E6-04D67C150A89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8028591" y="2377374"/>
              <a:ext cx="1380734" cy="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DB0840-9D0C-E94B-83F8-44EECC19B0FA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3483175" y="4053784"/>
              <a:ext cx="1272246" cy="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509F0B-2CFA-0F43-A76E-F281A5DC1AAD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 flipV="1">
              <a:off x="8028591" y="4053783"/>
              <a:ext cx="1380734" cy="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6B0F6F-BAC1-1542-B8A8-9EF383D44F18}"/>
                </a:ext>
              </a:extLst>
            </p:cNvPr>
            <p:cNvSpPr/>
            <p:nvPr/>
          </p:nvSpPr>
          <p:spPr>
            <a:xfrm>
              <a:off x="210006" y="3630065"/>
              <a:ext cx="3273169" cy="84743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Part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Two,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Undirected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PGMs: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Markov Random Fields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(MRFs)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3D0CD4-5489-5448-BBDA-A28AB1EEBF18}"/>
                </a:ext>
              </a:extLst>
            </p:cNvPr>
            <p:cNvSpPr/>
            <p:nvPr/>
          </p:nvSpPr>
          <p:spPr>
            <a:xfrm>
              <a:off x="9409325" y="3630065"/>
              <a:ext cx="1985818" cy="84743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Supervised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7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668459-26A1-5E45-993C-7240454DEDF1}"/>
              </a:ext>
            </a:extLst>
          </p:cNvPr>
          <p:cNvGrpSpPr/>
          <p:nvPr/>
        </p:nvGrpSpPr>
        <p:grpSpPr>
          <a:xfrm>
            <a:off x="2350329" y="1156106"/>
            <a:ext cx="7491342" cy="4545787"/>
            <a:chOff x="2152157" y="1772124"/>
            <a:chExt cx="7491342" cy="4545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03F7ACC-4D24-7247-B949-E7538DD4EE3D}"/>
                    </a:ext>
                  </a:extLst>
                </p:cNvPr>
                <p:cNvSpPr/>
                <p:nvPr/>
              </p:nvSpPr>
              <p:spPr>
                <a:xfrm>
                  <a:off x="5676298" y="177212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D5FB85D-F4CA-A74B-9ED9-B6C636273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298" y="1772124"/>
                  <a:ext cx="454473" cy="45447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E986B1-20C1-E54F-94AF-435C894C7602}"/>
                    </a:ext>
                  </a:extLst>
                </p:cNvPr>
                <p:cNvSpPr/>
                <p:nvPr/>
              </p:nvSpPr>
              <p:spPr>
                <a:xfrm>
                  <a:off x="4801995" y="3664854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C227BF2-5309-2940-B964-82ED302A51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995" y="3664854"/>
                  <a:ext cx="454473" cy="45447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5013C6-F3C2-7743-A3FB-CA70DE94ACE3}"/>
                </a:ext>
              </a:extLst>
            </p:cNvPr>
            <p:cNvCxnSpPr>
              <a:cxnSpLocks/>
              <a:stCxn id="6" idx="7"/>
              <a:endCxn id="5" idx="4"/>
            </p:cNvCxnSpPr>
            <p:nvPr/>
          </p:nvCxnSpPr>
          <p:spPr>
            <a:xfrm flipV="1">
              <a:off x="5189912" y="2226597"/>
              <a:ext cx="713623" cy="1504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160AECD-0235-8341-85E1-BC2C1166ECE6}"/>
                    </a:ext>
                  </a:extLst>
                </p:cNvPr>
                <p:cNvSpPr/>
                <p:nvPr/>
              </p:nvSpPr>
              <p:spPr>
                <a:xfrm>
                  <a:off x="6829130" y="3659057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759F894-7C2E-4241-844A-F454191C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130" y="3659057"/>
                  <a:ext cx="454473" cy="454473"/>
                </a:xfrm>
                <a:prstGeom prst="ellipse">
                  <a:avLst/>
                </a:prstGeom>
                <a:blipFill>
                  <a:blip r:embed="rId4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E3DC616-23A3-7047-BF8D-AE1E9C624497}"/>
                    </a:ext>
                  </a:extLst>
                </p:cNvPr>
                <p:cNvSpPr/>
                <p:nvPr/>
              </p:nvSpPr>
              <p:spPr>
                <a:xfrm>
                  <a:off x="5911948" y="2841749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898487E-A856-C343-8B6B-951D22123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948" y="2841749"/>
                  <a:ext cx="454473" cy="4544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29F3F74-9237-BC4F-B919-B673CDDD1C03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5189912" y="3229666"/>
              <a:ext cx="788592" cy="501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A73357-CD7C-7C48-BE55-7E7B5188C52D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903535" y="2226597"/>
              <a:ext cx="235650" cy="615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17CE58-9051-B141-8418-A7C635968AD6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6299865" y="3229666"/>
              <a:ext cx="756502" cy="429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B8111B4-BB99-B841-B502-C27B4209E1E7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5256468" y="3886294"/>
              <a:ext cx="1572662" cy="57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137C23D-06FF-CC49-9B72-71A7475F7BEB}"/>
                </a:ext>
              </a:extLst>
            </p:cNvPr>
            <p:cNvGrpSpPr/>
            <p:nvPr/>
          </p:nvGrpSpPr>
          <p:grpSpPr>
            <a:xfrm>
              <a:off x="9264477" y="3849179"/>
              <a:ext cx="379022" cy="74222"/>
              <a:chOff x="6021779" y="3335563"/>
              <a:chExt cx="379022" cy="7422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CA9DD8B-8034-E647-B6CF-D377DFCC8355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E1D53BD-E377-0F4A-831A-382EBE0F07A6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F4F7E41-ADFC-1846-B454-6E13D6A5B262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4D5C9A9-975F-4A41-B714-D1A367B62987}"/>
                    </a:ext>
                  </a:extLst>
                </p:cNvPr>
                <p:cNvSpPr/>
                <p:nvPr/>
              </p:nvSpPr>
              <p:spPr>
                <a:xfrm>
                  <a:off x="8578186" y="3659055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0C1C35D-08EA-4443-A685-CB090A590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186" y="3659055"/>
                  <a:ext cx="454473" cy="454473"/>
                </a:xfrm>
                <a:prstGeom prst="ellipse">
                  <a:avLst/>
                </a:prstGeom>
                <a:blipFill>
                  <a:blip r:embed="rId6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C99A32-57FD-3F47-BB28-BEEAE2DE80D0}"/>
                </a:ext>
              </a:extLst>
            </p:cNvPr>
            <p:cNvCxnSpPr>
              <a:cxnSpLocks/>
              <a:stCxn id="8" idx="0"/>
              <a:endCxn id="20" idx="4"/>
            </p:cNvCxnSpPr>
            <p:nvPr/>
          </p:nvCxnSpPr>
          <p:spPr>
            <a:xfrm flipV="1">
              <a:off x="7056367" y="2242144"/>
              <a:ext cx="714147" cy="141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36ED4B-F87C-9446-A6FC-598EA5818964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V="1">
              <a:off x="7283603" y="3886292"/>
              <a:ext cx="129458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29DF04-4624-494B-9955-AACE5CD374B2}"/>
                </a:ext>
              </a:extLst>
            </p:cNvPr>
            <p:cNvCxnSpPr>
              <a:cxnSpLocks/>
              <a:stCxn id="26" idx="6"/>
              <a:endCxn id="5" idx="2"/>
            </p:cNvCxnSpPr>
            <p:nvPr/>
          </p:nvCxnSpPr>
          <p:spPr>
            <a:xfrm flipV="1">
              <a:off x="4201094" y="1999361"/>
              <a:ext cx="1475204" cy="15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9F0163-E605-ED41-9A25-BABD979EF131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6130771" y="1999361"/>
              <a:ext cx="1412506" cy="155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1D53117-A29D-334F-9D99-2EB6191A33E4}"/>
                    </a:ext>
                  </a:extLst>
                </p:cNvPr>
                <p:cNvSpPr/>
                <p:nvPr/>
              </p:nvSpPr>
              <p:spPr>
                <a:xfrm>
                  <a:off x="7543277" y="1787671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9BBC3EB-8CFE-FB41-9DC1-3A5E1A6C2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277" y="1787671"/>
                  <a:ext cx="454473" cy="454473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3EC4247-6488-7943-B645-01244F2BD016}"/>
                    </a:ext>
                  </a:extLst>
                </p:cNvPr>
                <p:cNvSpPr/>
                <p:nvPr/>
              </p:nvSpPr>
              <p:spPr>
                <a:xfrm>
                  <a:off x="7812869" y="2846927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A4B9559-BEE8-A74D-B6FE-7271F02378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69" y="2846927"/>
                  <a:ext cx="454473" cy="454473"/>
                </a:xfrm>
                <a:prstGeom prst="ellipse">
                  <a:avLst/>
                </a:prstGeom>
                <a:blipFill>
                  <a:blip r:embed="rId8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BC3369-1AE6-0943-8760-D80C500DFEC4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>
              <a:off x="7770514" y="2242144"/>
              <a:ext cx="269592" cy="60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C9A32D-CFD9-9347-82E3-10C9FB0A5371}"/>
                </a:ext>
              </a:extLst>
            </p:cNvPr>
            <p:cNvCxnSpPr>
              <a:cxnSpLocks/>
              <a:stCxn id="21" idx="5"/>
              <a:endCxn id="15" idx="0"/>
            </p:cNvCxnSpPr>
            <p:nvPr/>
          </p:nvCxnSpPr>
          <p:spPr>
            <a:xfrm>
              <a:off x="8200786" y="3234844"/>
              <a:ext cx="604637" cy="424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49447E-C773-F749-8FBB-327E2B7D248A}"/>
                </a:ext>
              </a:extLst>
            </p:cNvPr>
            <p:cNvCxnSpPr>
              <a:cxnSpLocks/>
              <a:stCxn id="31" idx="0"/>
              <a:endCxn id="26" idx="4"/>
            </p:cNvCxnSpPr>
            <p:nvPr/>
          </p:nvCxnSpPr>
          <p:spPr>
            <a:xfrm flipV="1">
              <a:off x="3256230" y="2242145"/>
              <a:ext cx="717628" cy="141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BDA6CDE-1BC3-D14A-921F-FCF9D38DF690}"/>
                </a:ext>
              </a:extLst>
            </p:cNvPr>
            <p:cNvCxnSpPr>
              <a:cxnSpLocks/>
              <a:stCxn id="31" idx="6"/>
              <a:endCxn id="6" idx="2"/>
            </p:cNvCxnSpPr>
            <p:nvPr/>
          </p:nvCxnSpPr>
          <p:spPr>
            <a:xfrm>
              <a:off x="3483466" y="3885129"/>
              <a:ext cx="1318529" cy="69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ECDCC78-521A-684D-AC0F-5837E600A760}"/>
                    </a:ext>
                  </a:extLst>
                </p:cNvPr>
                <p:cNvSpPr/>
                <p:nvPr/>
              </p:nvSpPr>
              <p:spPr>
                <a:xfrm>
                  <a:off x="3746621" y="178767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EBE5C06-EF4A-9D49-9285-3EB996112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621" y="1787672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 l="-769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2F1C95-00D1-8B4F-944A-484E4E6FF325}"/>
                    </a:ext>
                  </a:extLst>
                </p:cNvPr>
                <p:cNvSpPr/>
                <p:nvPr/>
              </p:nvSpPr>
              <p:spPr>
                <a:xfrm>
                  <a:off x="4024705" y="2862476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D93984-A1BF-924E-B807-DDDC3F05C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705" y="2862476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 l="-25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7594FCA-5426-284F-B569-42BFE514878B}"/>
                </a:ext>
              </a:extLst>
            </p:cNvPr>
            <p:cNvCxnSpPr>
              <a:cxnSpLocks/>
              <a:stCxn id="31" idx="0"/>
              <a:endCxn id="27" idx="3"/>
            </p:cNvCxnSpPr>
            <p:nvPr/>
          </p:nvCxnSpPr>
          <p:spPr>
            <a:xfrm flipV="1">
              <a:off x="3256230" y="3250393"/>
              <a:ext cx="835031" cy="4074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CC24255-BDD0-3E4E-83C8-D2522887DAC7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>
              <a:off x="3973858" y="2242145"/>
              <a:ext cx="278084" cy="6203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30AA16-A087-0941-A939-208014B8F37A}"/>
                </a:ext>
              </a:extLst>
            </p:cNvPr>
            <p:cNvCxnSpPr>
              <a:cxnSpLocks/>
              <a:stCxn id="27" idx="5"/>
              <a:endCxn id="6" idx="0"/>
            </p:cNvCxnSpPr>
            <p:nvPr/>
          </p:nvCxnSpPr>
          <p:spPr>
            <a:xfrm>
              <a:off x="4412622" y="3250393"/>
              <a:ext cx="616610" cy="414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7222D1E-68F0-0043-9207-B1217A8CAA4B}"/>
                    </a:ext>
                  </a:extLst>
                </p:cNvPr>
                <p:cNvSpPr/>
                <p:nvPr/>
              </p:nvSpPr>
              <p:spPr>
                <a:xfrm>
                  <a:off x="3028993" y="3657892"/>
                  <a:ext cx="454473" cy="454473"/>
                </a:xfrm>
                <a:prstGeom prst="ellipse">
                  <a:avLst/>
                </a:prstGeom>
                <a:solidFill>
                  <a:srgbClr val="5B9BD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BE8055D-70C6-2D40-B687-DD3704A17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93" y="3657892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 l="-2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A0B745A-1550-6940-9DF3-88E2E90CCF8B}"/>
                    </a:ext>
                  </a:extLst>
                </p:cNvPr>
                <p:cNvSpPr/>
                <p:nvPr/>
              </p:nvSpPr>
              <p:spPr>
                <a:xfrm>
                  <a:off x="4027373" y="481834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5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82B1C94-E47E-9843-AD8D-770884195C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73" y="4818341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A6502E2-5FA3-9941-84DF-245CC8BFE181}"/>
                    </a:ext>
                  </a:extLst>
                </p:cNvPr>
                <p:cNvSpPr/>
                <p:nvPr/>
              </p:nvSpPr>
              <p:spPr>
                <a:xfrm>
                  <a:off x="6074057" y="4818341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9CBD35-DF09-794B-85D0-25C9EEB3E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57" y="4818341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 l="-5128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C1E63A0-4751-F94A-BA97-1B7526C9B8EB}"/>
                    </a:ext>
                  </a:extLst>
                </p:cNvPr>
                <p:cNvSpPr/>
                <p:nvPr/>
              </p:nvSpPr>
              <p:spPr>
                <a:xfrm>
                  <a:off x="7812869" y="4818897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4AB3274-A988-D748-9C41-811A63DF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69" y="4818897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 l="-75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5693210-4078-244A-B0F9-73E6A5867383}"/>
                    </a:ext>
                  </a:extLst>
                </p:cNvPr>
                <p:cNvSpPr/>
                <p:nvPr/>
              </p:nvSpPr>
              <p:spPr>
                <a:xfrm>
                  <a:off x="4027374" y="5862882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904C61C-AC68-B048-B6A1-3F41F55B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374" y="5862882"/>
                  <a:ext cx="454473" cy="454473"/>
                </a:xfrm>
                <a:prstGeom prst="ellipse">
                  <a:avLst/>
                </a:prstGeom>
                <a:blipFill>
                  <a:blip r:embed="rId15"/>
                  <a:stretch>
                    <a:fillRect l="-5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D5D2592-8EE7-5F42-83AD-5F3FE8462D83}"/>
                    </a:ext>
                  </a:extLst>
                </p:cNvPr>
                <p:cNvSpPr/>
                <p:nvPr/>
              </p:nvSpPr>
              <p:spPr>
                <a:xfrm>
                  <a:off x="6074058" y="5862882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8DA808-14CB-D04B-9106-FD3DEEED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58" y="5862882"/>
                  <a:ext cx="454473" cy="45447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8E426CF-F4A4-6143-9D5A-4A7F92795F7D}"/>
                    </a:ext>
                  </a:extLst>
                </p:cNvPr>
                <p:cNvSpPr/>
                <p:nvPr/>
              </p:nvSpPr>
              <p:spPr>
                <a:xfrm>
                  <a:off x="7812870" y="5863438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2B5FBC9-03B1-D74D-AEE1-D9084BA28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70" y="5863438"/>
                  <a:ext cx="454473" cy="454473"/>
                </a:xfrm>
                <a:prstGeom prst="ellipse">
                  <a:avLst/>
                </a:prstGeom>
                <a:blipFill>
                  <a:blip r:embed="rId17"/>
                  <a:stretch>
                    <a:fillRect l="-500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A386F9-D8F0-BC43-B3A0-B32897DEB50A}"/>
                </a:ext>
              </a:extLst>
            </p:cNvPr>
            <p:cNvCxnSpPr>
              <a:cxnSpLocks/>
              <a:stCxn id="31" idx="5"/>
              <a:endCxn id="32" idx="1"/>
            </p:cNvCxnSpPr>
            <p:nvPr/>
          </p:nvCxnSpPr>
          <p:spPr>
            <a:xfrm>
              <a:off x="3416910" y="4045809"/>
              <a:ext cx="677019" cy="839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BB97358-271B-444C-AB83-4C358AC7CBCD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4251942" y="3316949"/>
              <a:ext cx="2668" cy="1501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800614-D104-184F-83BB-E71DA5EB4926}"/>
                </a:ext>
              </a:extLst>
            </p:cNvPr>
            <p:cNvCxnSpPr>
              <a:cxnSpLocks/>
              <a:stCxn id="6" idx="5"/>
              <a:endCxn id="33" idx="1"/>
            </p:cNvCxnSpPr>
            <p:nvPr/>
          </p:nvCxnSpPr>
          <p:spPr>
            <a:xfrm>
              <a:off x="5189912" y="4052771"/>
              <a:ext cx="950701" cy="8321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265972-311E-354D-B0FF-904E1D3AA2A6}"/>
                </a:ext>
              </a:extLst>
            </p:cNvPr>
            <p:cNvCxnSpPr>
              <a:cxnSpLocks/>
              <a:stCxn id="9" idx="4"/>
              <a:endCxn id="33" idx="0"/>
            </p:cNvCxnSpPr>
            <p:nvPr/>
          </p:nvCxnSpPr>
          <p:spPr>
            <a:xfrm>
              <a:off x="6139185" y="3296222"/>
              <a:ext cx="162109" cy="1522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AE7D50-4AB1-3443-93A2-8BE012D2C190}"/>
                </a:ext>
              </a:extLst>
            </p:cNvPr>
            <p:cNvCxnSpPr>
              <a:cxnSpLocks/>
              <a:stCxn id="8" idx="5"/>
              <a:endCxn id="34" idx="1"/>
            </p:cNvCxnSpPr>
            <p:nvPr/>
          </p:nvCxnSpPr>
          <p:spPr>
            <a:xfrm>
              <a:off x="7217047" y="4046974"/>
              <a:ext cx="662378" cy="8384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F11CDD1-8528-114E-B08D-95A5E129C7BD}"/>
                </a:ext>
              </a:extLst>
            </p:cNvPr>
            <p:cNvCxnSpPr>
              <a:cxnSpLocks/>
              <a:stCxn id="21" idx="4"/>
              <a:endCxn id="34" idx="0"/>
            </p:cNvCxnSpPr>
            <p:nvPr/>
          </p:nvCxnSpPr>
          <p:spPr>
            <a:xfrm>
              <a:off x="8040106" y="3301400"/>
              <a:ext cx="0" cy="15174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246009F-42C7-C842-B6DD-35EAD38664D1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4254610" y="5272814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21E0100-E447-1D46-B060-67048A7CED59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 flipH="1">
              <a:off x="4254611" y="5272814"/>
              <a:ext cx="2046683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7FDAF3-E6B3-5540-B73C-E80FDDD03764}"/>
                </a:ext>
              </a:extLst>
            </p:cNvPr>
            <p:cNvCxnSpPr>
              <a:cxnSpLocks/>
              <a:stCxn id="34" idx="4"/>
              <a:endCxn id="35" idx="0"/>
            </p:cNvCxnSpPr>
            <p:nvPr/>
          </p:nvCxnSpPr>
          <p:spPr>
            <a:xfrm flipH="1">
              <a:off x="4254611" y="5273370"/>
              <a:ext cx="3785495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DEFD882-2FD8-FC47-AC86-FD58188C3952}"/>
                </a:ext>
              </a:extLst>
            </p:cNvPr>
            <p:cNvCxnSpPr>
              <a:cxnSpLocks/>
              <a:stCxn id="33" idx="4"/>
              <a:endCxn id="36" idx="0"/>
            </p:cNvCxnSpPr>
            <p:nvPr/>
          </p:nvCxnSpPr>
          <p:spPr>
            <a:xfrm>
              <a:off x="6301294" y="5272814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0B26C40-03A1-8946-8105-AB95465F58D2}"/>
                </a:ext>
              </a:extLst>
            </p:cNvPr>
            <p:cNvCxnSpPr>
              <a:cxnSpLocks/>
              <a:stCxn id="34" idx="4"/>
              <a:endCxn id="36" idx="0"/>
            </p:cNvCxnSpPr>
            <p:nvPr/>
          </p:nvCxnSpPr>
          <p:spPr>
            <a:xfrm flipH="1">
              <a:off x="6301295" y="5273370"/>
              <a:ext cx="1738811" cy="5895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1CA385-1E16-2E4A-9645-C9E563666DB4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8040106" y="5273370"/>
              <a:ext cx="1" cy="590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E469555-4CA6-1F48-970C-28ACD79F6BB9}"/>
                </a:ext>
              </a:extLst>
            </p:cNvPr>
            <p:cNvCxnSpPr>
              <a:cxnSpLocks/>
              <a:stCxn id="58" idx="5"/>
              <a:endCxn id="35" idx="0"/>
            </p:cNvCxnSpPr>
            <p:nvPr/>
          </p:nvCxnSpPr>
          <p:spPr>
            <a:xfrm flipH="1">
              <a:off x="4254611" y="5283638"/>
              <a:ext cx="5020736" cy="579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11DB01-BFA1-0540-91F7-FD222744F308}"/>
                </a:ext>
              </a:extLst>
            </p:cNvPr>
            <p:cNvGrpSpPr/>
            <p:nvPr/>
          </p:nvGrpSpPr>
          <p:grpSpPr>
            <a:xfrm>
              <a:off x="9264477" y="5220286"/>
              <a:ext cx="379022" cy="74222"/>
              <a:chOff x="6021779" y="3335563"/>
              <a:chExt cx="379022" cy="74222"/>
            </a:xfrm>
            <a:solidFill>
              <a:schemeClr val="tx1"/>
            </a:solidFill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FCC3B35-2DAD-B34E-A626-4BCFE3D89592}"/>
                  </a:ext>
                </a:extLst>
              </p:cNvPr>
              <p:cNvSpPr/>
              <p:nvPr/>
            </p:nvSpPr>
            <p:spPr>
              <a:xfrm flipH="1">
                <a:off x="60217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5AE4A74-D540-8347-A42E-222A3707F0DE}"/>
                  </a:ext>
                </a:extLst>
              </p:cNvPr>
              <p:cNvSpPr/>
              <p:nvPr/>
            </p:nvSpPr>
            <p:spPr>
              <a:xfrm flipH="1">
                <a:off x="61741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C26C4C3-2000-C541-8A68-37813E7539F5}"/>
                  </a:ext>
                </a:extLst>
              </p:cNvPr>
              <p:cNvSpPr/>
              <p:nvPr/>
            </p:nvSpPr>
            <p:spPr>
              <a:xfrm flipH="1">
                <a:off x="6326579" y="3335563"/>
                <a:ext cx="74222" cy="7422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b="0" dirty="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C9A1DDF-E315-A24C-8DF9-A5CAEA2C9840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H="1">
              <a:off x="6223001" y="5283638"/>
              <a:ext cx="3104828" cy="505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8D22DE1-5020-C147-B4CC-EAAF75C13DD6}"/>
                </a:ext>
              </a:extLst>
            </p:cNvPr>
            <p:cNvCxnSpPr>
              <a:cxnSpLocks/>
              <a:stCxn id="58" idx="5"/>
              <a:endCxn id="37" idx="0"/>
            </p:cNvCxnSpPr>
            <p:nvPr/>
          </p:nvCxnSpPr>
          <p:spPr>
            <a:xfrm flipH="1">
              <a:off x="8040107" y="5283638"/>
              <a:ext cx="1235240" cy="579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ABBBE9B-71A5-BE4D-8371-3AE43726EC3B}"/>
                </a:ext>
              </a:extLst>
            </p:cNvPr>
            <p:cNvCxnSpPr>
              <a:cxnSpLocks/>
              <a:stCxn id="8" idx="0"/>
              <a:endCxn id="21" idx="3"/>
            </p:cNvCxnSpPr>
            <p:nvPr/>
          </p:nvCxnSpPr>
          <p:spPr>
            <a:xfrm flipV="1">
              <a:off x="7056367" y="3234844"/>
              <a:ext cx="823058" cy="424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88BC689-A473-464C-A180-B32FC662813C}"/>
                </a:ext>
              </a:extLst>
            </p:cNvPr>
            <p:cNvCxnSpPr>
              <a:cxnSpLocks/>
              <a:stCxn id="26" idx="6"/>
              <a:endCxn id="33" idx="0"/>
            </p:cNvCxnSpPr>
            <p:nvPr/>
          </p:nvCxnSpPr>
          <p:spPr>
            <a:xfrm>
              <a:off x="4201094" y="2014909"/>
              <a:ext cx="2100200" cy="2803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2D03144-F05D-AF49-8DB9-9BC89A92C9BC}"/>
                </a:ext>
              </a:extLst>
            </p:cNvPr>
            <p:cNvCxnSpPr>
              <a:cxnSpLocks/>
              <a:stCxn id="5" idx="6"/>
              <a:endCxn id="34" idx="0"/>
            </p:cNvCxnSpPr>
            <p:nvPr/>
          </p:nvCxnSpPr>
          <p:spPr>
            <a:xfrm>
              <a:off x="6130771" y="1999361"/>
              <a:ext cx="1909335" cy="281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786D96D-B685-A04B-A4EC-33C6284186CA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2152157" y="2023373"/>
              <a:ext cx="2102453" cy="2794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87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55E9BF4-5D5A-AD46-98CB-B7DB1FCB04EA}"/>
              </a:ext>
            </a:extLst>
          </p:cNvPr>
          <p:cNvGrpSpPr/>
          <p:nvPr/>
        </p:nvGrpSpPr>
        <p:grpSpPr>
          <a:xfrm>
            <a:off x="7004946" y="2296581"/>
            <a:ext cx="3859932" cy="2776825"/>
            <a:chOff x="7004946" y="2296581"/>
            <a:chExt cx="3859932" cy="2776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ACE025C6-2BBA-064D-B0BE-391FB0DE25F0}"/>
                    </a:ext>
                  </a:extLst>
                </p:cNvPr>
                <p:cNvSpPr/>
                <p:nvPr/>
              </p:nvSpPr>
              <p:spPr>
                <a:xfrm>
                  <a:off x="7631827" y="2296581"/>
                  <a:ext cx="454473" cy="4544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ACE025C6-2BBA-064D-B0BE-391FB0DE2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827" y="2296581"/>
                  <a:ext cx="454473" cy="4544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476990D-FFA9-AE49-8D1C-899004EFF7A8}"/>
                    </a:ext>
                  </a:extLst>
                </p:cNvPr>
                <p:cNvSpPr/>
                <p:nvPr/>
              </p:nvSpPr>
              <p:spPr>
                <a:xfrm>
                  <a:off x="8976212" y="3429000"/>
                  <a:ext cx="454473" cy="45447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476990D-FFA9-AE49-8D1C-899004EFF7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12" y="3429000"/>
                  <a:ext cx="454473" cy="45447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EE818E7-047B-CC47-91A6-BF99779D9D58}"/>
                    </a:ext>
                  </a:extLst>
                </p:cNvPr>
                <p:cNvSpPr/>
                <p:nvPr/>
              </p:nvSpPr>
              <p:spPr>
                <a:xfrm>
                  <a:off x="10410405" y="3099847"/>
                  <a:ext cx="454473" cy="4544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4EE818E7-047B-CC47-91A6-BF99779D9D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405" y="3099847"/>
                  <a:ext cx="454473" cy="45447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972D0E11-F291-AA43-BEAA-7491260BC698}"/>
                    </a:ext>
                  </a:extLst>
                </p:cNvPr>
                <p:cNvSpPr/>
                <p:nvPr/>
              </p:nvSpPr>
              <p:spPr>
                <a:xfrm>
                  <a:off x="10271612" y="4391696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972D0E11-F291-AA43-BEAA-7491260BC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612" y="4391696"/>
                  <a:ext cx="454473" cy="45447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A4187FF-82C0-5148-81DA-1B9A97557F67}"/>
                    </a:ext>
                  </a:extLst>
                </p:cNvPr>
                <p:cNvSpPr/>
                <p:nvPr/>
              </p:nvSpPr>
              <p:spPr>
                <a:xfrm>
                  <a:off x="8086300" y="4618933"/>
                  <a:ext cx="454473" cy="45447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A4187FF-82C0-5148-81DA-1B9A97557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300" y="4618933"/>
                  <a:ext cx="454473" cy="45447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BD1255C2-CB20-0643-AEA1-7880824DB19D}"/>
                    </a:ext>
                  </a:extLst>
                </p:cNvPr>
                <p:cNvSpPr/>
                <p:nvPr/>
              </p:nvSpPr>
              <p:spPr>
                <a:xfrm>
                  <a:off x="7004946" y="3621409"/>
                  <a:ext cx="454473" cy="454473"/>
                </a:xfrm>
                <a:prstGeom prst="ellipse">
                  <a:avLst/>
                </a:prstGeom>
                <a:solidFill>
                  <a:srgbClr val="92D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altLang="zh-CN" sz="1500" b="1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BD1255C2-CB20-0643-AEA1-7880824DB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946" y="3621409"/>
                  <a:ext cx="454473" cy="45447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110219-9C94-7743-9252-B4DCB3EC9091}"/>
                </a:ext>
              </a:extLst>
            </p:cNvPr>
            <p:cNvCxnSpPr>
              <a:cxnSpLocks/>
              <a:stCxn id="128" idx="5"/>
              <a:endCxn id="129" idx="1"/>
            </p:cNvCxnSpPr>
            <p:nvPr/>
          </p:nvCxnSpPr>
          <p:spPr>
            <a:xfrm>
              <a:off x="8019744" y="2684498"/>
              <a:ext cx="1023024" cy="811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A10F69F-FD0D-474F-BDC3-78BCD87BC759}"/>
                </a:ext>
              </a:extLst>
            </p:cNvPr>
            <p:cNvCxnSpPr>
              <a:cxnSpLocks/>
              <a:stCxn id="133" idx="6"/>
              <a:endCxn id="129" idx="2"/>
            </p:cNvCxnSpPr>
            <p:nvPr/>
          </p:nvCxnSpPr>
          <p:spPr>
            <a:xfrm flipV="1">
              <a:off x="7459419" y="3656237"/>
              <a:ext cx="1516793" cy="192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0FAE052-D140-8F40-95FA-127C60797391}"/>
                </a:ext>
              </a:extLst>
            </p:cNvPr>
            <p:cNvCxnSpPr>
              <a:cxnSpLocks/>
              <a:stCxn id="133" idx="5"/>
              <a:endCxn id="132" idx="1"/>
            </p:cNvCxnSpPr>
            <p:nvPr/>
          </p:nvCxnSpPr>
          <p:spPr>
            <a:xfrm>
              <a:off x="7392863" y="4009326"/>
              <a:ext cx="759993" cy="676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9624EF2-9597-0646-B650-C258577C11BE}"/>
                </a:ext>
              </a:extLst>
            </p:cNvPr>
            <p:cNvCxnSpPr>
              <a:cxnSpLocks/>
              <a:stCxn id="131" idx="1"/>
              <a:endCxn id="129" idx="5"/>
            </p:cNvCxnSpPr>
            <p:nvPr/>
          </p:nvCxnSpPr>
          <p:spPr>
            <a:xfrm flipH="1" flipV="1">
              <a:off x="9364129" y="3816917"/>
              <a:ext cx="974039" cy="6413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F312D1E-5DBB-EF4C-957C-A41BA6399A63}"/>
                </a:ext>
              </a:extLst>
            </p:cNvPr>
            <p:cNvCxnSpPr>
              <a:cxnSpLocks/>
              <a:stCxn id="131" idx="0"/>
              <a:endCxn id="130" idx="4"/>
            </p:cNvCxnSpPr>
            <p:nvPr/>
          </p:nvCxnSpPr>
          <p:spPr>
            <a:xfrm flipV="1">
              <a:off x="10498849" y="3554320"/>
              <a:ext cx="138793" cy="837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2C9A2-7B1D-3D4E-985F-D63C987FBAF8}"/>
              </a:ext>
            </a:extLst>
          </p:cNvPr>
          <p:cNvGrpSpPr/>
          <p:nvPr/>
        </p:nvGrpSpPr>
        <p:grpSpPr>
          <a:xfrm>
            <a:off x="1288201" y="2684498"/>
            <a:ext cx="4864529" cy="2320961"/>
            <a:chOff x="1231471" y="2937386"/>
            <a:chExt cx="4864529" cy="232096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9E2D0BA-40BE-D94A-AA4F-4E964F258FBF}"/>
                </a:ext>
              </a:extLst>
            </p:cNvPr>
            <p:cNvGrpSpPr/>
            <p:nvPr/>
          </p:nvGrpSpPr>
          <p:grpSpPr>
            <a:xfrm>
              <a:off x="1231471" y="2937386"/>
              <a:ext cx="4864529" cy="1504816"/>
              <a:chOff x="1231471" y="2937386"/>
              <a:chExt cx="4864529" cy="15048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FCE986B1-20C1-E54F-94AF-435C894C7602}"/>
                      </a:ext>
                    </a:extLst>
                  </p:cNvPr>
                  <p:cNvSpPr/>
                  <p:nvPr/>
                </p:nvSpPr>
                <p:spPr>
                  <a:xfrm>
                    <a:off x="3004473" y="3987729"/>
                    <a:ext cx="454473" cy="45447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5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FCE986B1-20C1-E54F-94AF-435C894C76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4473" y="3987729"/>
                    <a:ext cx="454473" cy="45447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160AECD-0235-8341-85E1-BC2C1166ECE6}"/>
                      </a:ext>
                    </a:extLst>
                  </p:cNvPr>
                  <p:cNvSpPr/>
                  <p:nvPr/>
                </p:nvSpPr>
                <p:spPr>
                  <a:xfrm>
                    <a:off x="4777473" y="3981932"/>
                    <a:ext cx="454473" cy="45447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5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160AECD-0235-8341-85E1-BC2C1166EC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473" y="3981932"/>
                    <a:ext cx="454473" cy="45447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5000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E3DC616-23A3-7047-BF8D-AE1E9C624497}"/>
                      </a:ext>
                    </a:extLst>
                  </p:cNvPr>
                  <p:cNvSpPr/>
                  <p:nvPr/>
                </p:nvSpPr>
                <p:spPr>
                  <a:xfrm>
                    <a:off x="3004472" y="2937386"/>
                    <a:ext cx="454473" cy="454473"/>
                  </a:xfrm>
                  <a:prstGeom prst="ellipse">
                    <a:avLst/>
                  </a:prstGeom>
                  <a:solidFill>
                    <a:srgbClr val="5B9BD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5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E3DC616-23A3-7047-BF8D-AE1E9C6244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4472" y="2937386"/>
                    <a:ext cx="454473" cy="45447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29F3F74-9237-BC4F-B919-B673CDDD1C03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3231709" y="3391859"/>
                <a:ext cx="1" cy="5958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B8111B4-BB99-B841-B502-C27B4209E1E7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3458946" y="4209169"/>
                <a:ext cx="1318527" cy="57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137C23D-06FF-CC49-9B72-71A7475F7BEB}"/>
                  </a:ext>
                </a:extLst>
              </p:cNvPr>
              <p:cNvGrpSpPr/>
              <p:nvPr/>
            </p:nvGrpSpPr>
            <p:grpSpPr>
              <a:xfrm>
                <a:off x="5716978" y="4173176"/>
                <a:ext cx="379022" cy="74222"/>
                <a:chOff x="6021779" y="3335563"/>
                <a:chExt cx="379022" cy="7422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CA9DD8B-8034-E647-B6CF-D377DFCC8355}"/>
                    </a:ext>
                  </a:extLst>
                </p:cNvPr>
                <p:cNvSpPr/>
                <p:nvPr/>
              </p:nvSpPr>
              <p:spPr>
                <a:xfrm flipH="1">
                  <a:off x="6021779" y="3335563"/>
                  <a:ext cx="74222" cy="74222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E1D53BD-E377-0F4A-831A-382EBE0F07A6}"/>
                    </a:ext>
                  </a:extLst>
                </p:cNvPr>
                <p:cNvSpPr/>
                <p:nvPr/>
              </p:nvSpPr>
              <p:spPr>
                <a:xfrm flipH="1">
                  <a:off x="6174179" y="3335563"/>
                  <a:ext cx="74222" cy="74222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9F4F7E41-ADFC-1846-B454-6E13D6A5B262}"/>
                    </a:ext>
                  </a:extLst>
                </p:cNvPr>
                <p:cNvSpPr/>
                <p:nvPr/>
              </p:nvSpPr>
              <p:spPr>
                <a:xfrm flipH="1">
                  <a:off x="6326579" y="3335563"/>
                  <a:ext cx="74222" cy="74222"/>
                </a:xfrm>
                <a:prstGeom prst="ellipse">
                  <a:avLst/>
                </a:prstGeom>
                <a:solidFill>
                  <a:schemeClr val="tx1"/>
                </a:solidFill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b="0" dirty="0">
                    <a:solidFill>
                      <a:schemeClr val="accent5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63EC4247-6488-7943-B645-01244F2BD016}"/>
                      </a:ext>
                    </a:extLst>
                  </p:cNvPr>
                  <p:cNvSpPr/>
                  <p:nvPr/>
                </p:nvSpPr>
                <p:spPr>
                  <a:xfrm>
                    <a:off x="4777473" y="2937386"/>
                    <a:ext cx="454473" cy="454473"/>
                  </a:xfrm>
                  <a:prstGeom prst="ellipse">
                    <a:avLst/>
                  </a:prstGeom>
                  <a:solidFill>
                    <a:srgbClr val="5B9BD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5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63EC4247-6488-7943-B645-01244F2BD0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473" y="2937386"/>
                    <a:ext cx="454473" cy="45447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5000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BDA6CDE-1BC3-D14A-921F-FCF9D38DF690}"/>
                  </a:ext>
                </a:extLst>
              </p:cNvPr>
              <p:cNvCxnSpPr>
                <a:cxnSpLocks/>
                <a:stCxn id="31" idx="6"/>
                <a:endCxn id="6" idx="2"/>
              </p:cNvCxnSpPr>
              <p:nvPr/>
            </p:nvCxnSpPr>
            <p:spPr>
              <a:xfrm>
                <a:off x="1685944" y="4208004"/>
                <a:ext cx="1318529" cy="69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52F1C95-00D1-8B4F-944A-484E4E6FF325}"/>
                      </a:ext>
                    </a:extLst>
                  </p:cNvPr>
                  <p:cNvSpPr/>
                  <p:nvPr/>
                </p:nvSpPr>
                <p:spPr>
                  <a:xfrm>
                    <a:off x="1231471" y="2937387"/>
                    <a:ext cx="454473" cy="454473"/>
                  </a:xfrm>
                  <a:prstGeom prst="ellipse">
                    <a:avLst/>
                  </a:prstGeom>
                  <a:solidFill>
                    <a:srgbClr val="5B9BD5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5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52F1C95-00D1-8B4F-944A-484E4E6FF3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1471" y="2937387"/>
                    <a:ext cx="454473" cy="45447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7692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7594FCA-5426-284F-B569-42BFE514878B}"/>
                  </a:ext>
                </a:extLst>
              </p:cNvPr>
              <p:cNvCxnSpPr>
                <a:cxnSpLocks/>
                <a:stCxn id="31" idx="0"/>
                <a:endCxn id="27" idx="4"/>
              </p:cNvCxnSpPr>
              <p:nvPr/>
            </p:nvCxnSpPr>
            <p:spPr>
              <a:xfrm flipV="1">
                <a:off x="1458708" y="3391860"/>
                <a:ext cx="0" cy="5889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7222D1E-68F0-0043-9207-B1217A8CAA4B}"/>
                      </a:ext>
                    </a:extLst>
                  </p:cNvPr>
                  <p:cNvSpPr/>
                  <p:nvPr/>
                </p:nvSpPr>
                <p:spPr>
                  <a:xfrm>
                    <a:off x="1231471" y="3980767"/>
                    <a:ext cx="454473" cy="454473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500" b="1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7222D1E-68F0-0043-9207-B1217A8CAA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1471" y="3980767"/>
                    <a:ext cx="454473" cy="454473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5128"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ABBBE9B-71A5-BE4D-8371-3AE43726EC3B}"/>
                  </a:ext>
                </a:extLst>
              </p:cNvPr>
              <p:cNvCxnSpPr>
                <a:cxnSpLocks/>
                <a:stCxn id="8" idx="0"/>
                <a:endCxn id="21" idx="4"/>
              </p:cNvCxnSpPr>
              <p:nvPr/>
            </p:nvCxnSpPr>
            <p:spPr>
              <a:xfrm flipV="1">
                <a:off x="5004710" y="3391859"/>
                <a:ext cx="0" cy="5900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A9DEF9A1-B6BE-B04C-9797-5D47C532467A}"/>
                  </a:ext>
                </a:extLst>
              </p:cNvPr>
              <p:cNvCxnSpPr>
                <a:cxnSpLocks/>
                <a:stCxn id="8" idx="6"/>
                <a:endCxn id="61" idx="6"/>
              </p:cNvCxnSpPr>
              <p:nvPr/>
            </p:nvCxnSpPr>
            <p:spPr>
              <a:xfrm>
                <a:off x="5231946" y="4209169"/>
                <a:ext cx="485032" cy="11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88D58F-265F-5E45-847D-F6ECC3983F0C}"/>
                </a:ext>
              </a:extLst>
            </p:cNvPr>
            <p:cNvSpPr/>
            <p:nvPr/>
          </p:nvSpPr>
          <p:spPr>
            <a:xfrm>
              <a:off x="1231471" y="4562373"/>
              <a:ext cx="4790308" cy="6959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17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11810CD-E86D-FA4B-9293-01F459F12A64}"/>
              </a:ext>
            </a:extLst>
          </p:cNvPr>
          <p:cNvGrpSpPr/>
          <p:nvPr/>
        </p:nvGrpSpPr>
        <p:grpSpPr>
          <a:xfrm>
            <a:off x="2516331" y="688398"/>
            <a:ext cx="7797800" cy="5481204"/>
            <a:chOff x="2470150" y="1006764"/>
            <a:chExt cx="7797800" cy="5481204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43B67951-287C-5448-BB99-D325A5D8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0150" y="2309668"/>
              <a:ext cx="7797800" cy="4178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E9643D-986D-8640-B6D5-608A23804625}"/>
                </a:ext>
              </a:extLst>
            </p:cNvPr>
            <p:cNvGrpSpPr/>
            <p:nvPr/>
          </p:nvGrpSpPr>
          <p:grpSpPr>
            <a:xfrm>
              <a:off x="2534806" y="2014859"/>
              <a:ext cx="4780395" cy="1881983"/>
              <a:chOff x="2470150" y="1604744"/>
              <a:chExt cx="4780395" cy="1881983"/>
            </a:xfrm>
          </p:grpSpPr>
          <p:pic>
            <p:nvPicPr>
              <p:cNvPr id="7" name="Picture 6" descr="Chart, line chart&#10;&#10;Description automatically generated">
                <a:extLst>
                  <a:ext uri="{FF2B5EF4-FFF2-40B4-BE49-F238E27FC236}">
                    <a16:creationId xmlns:a16="http://schemas.microsoft.com/office/drawing/2014/main" id="{8A7930DF-E1E8-4943-A1FB-6DC656FCB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0150" y="1604744"/>
                <a:ext cx="4780395" cy="188198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F3E1C8-5174-DF4E-A48E-CDA570488638}"/>
                  </a:ext>
                </a:extLst>
              </p:cNvPr>
              <p:cNvSpPr/>
              <p:nvPr/>
            </p:nvSpPr>
            <p:spPr>
              <a:xfrm>
                <a:off x="2470150" y="1604745"/>
                <a:ext cx="4780395" cy="18819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B6D2AC-DF6A-1D4C-A24B-DF36B44A9F31}"/>
                </a:ext>
              </a:extLst>
            </p:cNvPr>
            <p:cNvCxnSpPr>
              <a:cxnSpLocks/>
            </p:cNvCxnSpPr>
            <p:nvPr/>
          </p:nvCxnSpPr>
          <p:spPr>
            <a:xfrm>
              <a:off x="6761018" y="3896842"/>
              <a:ext cx="1034473" cy="712103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3BEDC9-73DE-EB4B-9A6C-6C4D4296FD81}"/>
                </a:ext>
              </a:extLst>
            </p:cNvPr>
            <p:cNvSpPr/>
            <p:nvPr/>
          </p:nvSpPr>
          <p:spPr>
            <a:xfrm>
              <a:off x="9070109" y="2087418"/>
              <a:ext cx="1089891" cy="711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4E10E-B259-D54B-94CF-6028EA9F45C8}"/>
                </a:ext>
              </a:extLst>
            </p:cNvPr>
            <p:cNvSpPr txBox="1"/>
            <p:nvPr/>
          </p:nvSpPr>
          <p:spPr>
            <a:xfrm>
              <a:off x="6363855" y="1006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3074" name="Picture 2" descr="Free Icon | Zoom in button">
            <a:extLst>
              <a:ext uri="{FF2B5EF4-FFF2-40B4-BE49-F238E27FC236}">
                <a16:creationId xmlns:a16="http://schemas.microsoft.com/office/drawing/2014/main" id="{E21B8F98-D8D1-8041-AA9B-D1E181DF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88" y="4086927"/>
            <a:ext cx="266612" cy="2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7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BF2666B-4031-414F-B555-8EB5244532B2}"/>
              </a:ext>
            </a:extLst>
          </p:cNvPr>
          <p:cNvGrpSpPr/>
          <p:nvPr/>
        </p:nvGrpSpPr>
        <p:grpSpPr>
          <a:xfrm>
            <a:off x="1651000" y="95250"/>
            <a:ext cx="5600700" cy="5086351"/>
            <a:chOff x="1651000" y="95250"/>
            <a:chExt cx="5600700" cy="5086351"/>
          </a:xfrm>
        </p:grpSpPr>
        <p:pic>
          <p:nvPicPr>
            <p:cNvPr id="5" name="Picture 4" descr="A close - up of a map&#10;&#10;Description automatically generated with medium confidence">
              <a:extLst>
                <a:ext uri="{FF2B5EF4-FFF2-40B4-BE49-F238E27FC236}">
                  <a16:creationId xmlns:a16="http://schemas.microsoft.com/office/drawing/2014/main" id="{F7DFD494-A163-E04D-A325-C2B19EB6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95250"/>
              <a:ext cx="5600700" cy="4200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8727C6-D6E7-394C-AABA-2685AE56D9EE}"/>
                </a:ext>
              </a:extLst>
            </p:cNvPr>
            <p:cNvSpPr/>
            <p:nvPr/>
          </p:nvSpPr>
          <p:spPr>
            <a:xfrm>
              <a:off x="3906404" y="4295775"/>
              <a:ext cx="1089891" cy="88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62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>
            <a:extLst>
              <a:ext uri="{FF2B5EF4-FFF2-40B4-BE49-F238E27FC236}">
                <a16:creationId xmlns:a16="http://schemas.microsoft.com/office/drawing/2014/main" id="{0AB3DFBD-9396-BF41-BC7B-CFB30EE196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BEE87A-13AB-7145-8D51-5A629DA96C15}"/>
              </a:ext>
            </a:extLst>
          </p:cNvPr>
          <p:cNvGrpSpPr/>
          <p:nvPr/>
        </p:nvGrpSpPr>
        <p:grpSpPr>
          <a:xfrm>
            <a:off x="2794475" y="238570"/>
            <a:ext cx="5565234" cy="5848886"/>
            <a:chOff x="2794475" y="238570"/>
            <a:chExt cx="5565234" cy="5848886"/>
          </a:xfrm>
        </p:grpSpPr>
        <p:pic>
          <p:nvPicPr>
            <p:cNvPr id="5122" name="Picture 2" descr="Diversified Funds - ICON Advisers">
              <a:extLst>
                <a:ext uri="{FF2B5EF4-FFF2-40B4-BE49-F238E27FC236}">
                  <a16:creationId xmlns:a16="http://schemas.microsoft.com/office/drawing/2014/main" id="{18EE052A-5D80-0944-A2D8-0523C9216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475" y="238570"/>
              <a:ext cx="5565234" cy="447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79A77F-A56D-A044-9460-D72AED5F8E74}"/>
                </a:ext>
              </a:extLst>
            </p:cNvPr>
            <p:cNvSpPr/>
            <p:nvPr/>
          </p:nvSpPr>
          <p:spPr>
            <a:xfrm>
              <a:off x="5236284" y="5201630"/>
              <a:ext cx="1089891" cy="885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97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67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12</cp:revision>
  <dcterms:created xsi:type="dcterms:W3CDTF">2021-02-22T03:07:54Z</dcterms:created>
  <dcterms:modified xsi:type="dcterms:W3CDTF">2021-02-23T04:19:16Z</dcterms:modified>
</cp:coreProperties>
</file>