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5B9BD5"/>
    <a:srgbClr val="DBDFF0"/>
    <a:srgbClr val="C1E8F8"/>
    <a:srgbClr val="F3F5BF"/>
    <a:srgbClr val="FFE3B9"/>
    <a:srgbClr val="F3F3F4"/>
    <a:srgbClr val="FDE0E1"/>
    <a:srgbClr val="2D6FFF"/>
    <a:srgbClr val="5FB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6973"/>
  </p:normalViewPr>
  <p:slideViewPr>
    <p:cSldViewPr snapToGrid="0" snapToObjects="1">
      <p:cViewPr>
        <p:scale>
          <a:sx n="151" d="100"/>
          <a:sy n="151" d="100"/>
        </p:scale>
        <p:origin x="156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5BDF-3925-8642-AA2D-CEDDBF567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66544-D001-1441-9B1A-F06D2088E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16068-0466-D944-B564-97843C5C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254D7-3B1F-B746-A23F-B79FEFB6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3047D-F35C-184E-80EC-DF7B50B3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0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CF76-97A4-8F4F-B3EB-04FCF9AA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959F3-B2CA-BB4B-8845-16E0E61EF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99F6E-0EB3-F44F-8AD4-E0853818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03841-75A1-8E46-8397-A615E91C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E09A2-79FF-3941-BFE4-079CAF7F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CFE19-6201-674A-A672-D4E4FD9DB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5FAA4-4BB6-C04A-80F6-CA501AB30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F6BC-5F02-E84B-B434-902D12CB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A61B8-40B9-2947-8386-6DC726B5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A3D9A-CCEA-1848-B729-1218B85F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7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8E33-85F7-6142-B6A8-7FB0A789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7B009-A5D8-EA49-AE39-9D43BD579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96BB7-8F5F-8C4E-B75C-4BB78529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82C0A-6E18-794C-BD27-267D2FBD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9E442-D6B3-6C47-890B-5BB9094F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5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8773-9FEB-DD48-A3D6-303F2C25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A3139-4E13-8A46-8802-9D2803520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14B4-FE27-8A43-9126-DDCFCC85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D99A3-48B4-1B41-B4E9-60314937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1912-6859-D747-B9E7-DA7378B7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9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E261-56DF-D74D-88CD-FD33C5F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0E36C-8C5C-4B4D-8982-8F987C173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0CD4B-EF98-7C46-B113-9AD9698DD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63DC9-A431-264B-9F4E-BA008954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19C63-1AF5-4B46-9DFB-5D6A749F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6D77B-8320-AA4D-9484-B8FD14F4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9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13B1-CD7A-DD4B-9565-BD057985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ABBA3-85B8-E548-9C0F-9D0B356CB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084C9-FD02-F44E-8E46-E9B61A19E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B2B19-6416-8948-933C-CDE37444C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07DC6-DB61-C14E-9F66-35B2243EA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A7614-3E90-914D-A5C8-6BF603AB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EA0B63-FAFB-C244-B3E0-A205664A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8AC8C-5968-3749-9362-6F19C0E3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7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83F1-55CC-CE43-B8E1-6C0D5623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FB156-F74A-F94F-8EE7-7C638C5B1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3A3ED-8B56-9344-8B75-43941351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ABB3C-A52E-0E4F-AC7A-21F88AA6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CCE4D-1BE8-C54B-A490-1B3DAF08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4B38C-5D76-9348-A0D0-0128CCB3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492F9-6A48-9C46-AA22-A651E4B8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690F-3AA0-5248-A6E8-BEE2163B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B7A7-4556-8E4B-A481-469C2C79B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7D354-9F8D-EF4C-8A16-548D8280A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10BBE-DC0C-1041-AAE5-EC6901CE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A5CA6-0425-E346-9A84-C16E7EBB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4B2D1-6698-5F42-8755-FB069858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DD70-D2EF-654D-B8FD-C5B3037F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9EE68-8304-3E40-B512-7FBCCBB18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DF458-BD59-3E46-A798-926500B79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4024C-5ED2-B642-A35F-6822C845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F199-7E92-BD49-9C9E-DA2F42E7B79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D7046-DDB0-D24A-B425-5D0DF6B6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94141-FCE2-5D4A-9E61-98753867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1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F4864-6296-2D4B-B1D8-5B7DF4CE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0DD8-C497-444B-8124-9E4FAB9FF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A06C4-0954-3B47-B0A2-ADA2565C9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3F199-7E92-BD49-9C9E-DA2F42E7B79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79306-2C8A-0B4F-BC09-84EC527EB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0687-78AE-8047-92D0-276CE796B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B35AB-5935-FC41-B30F-11772454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4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7.png"/><Relationship Id="rId21" Type="http://schemas.openxmlformats.org/officeDocument/2006/relationships/image" Target="../media/image62.png"/><Relationship Id="rId34" Type="http://schemas.openxmlformats.org/officeDocument/2006/relationships/image" Target="../media/image75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66.png"/><Relationship Id="rId33" Type="http://schemas.openxmlformats.org/officeDocument/2006/relationships/image" Target="../media/image74.png"/><Relationship Id="rId38" Type="http://schemas.openxmlformats.org/officeDocument/2006/relationships/image" Target="../media/image79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29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32" Type="http://schemas.openxmlformats.org/officeDocument/2006/relationships/image" Target="../media/image73.png"/><Relationship Id="rId37" Type="http://schemas.openxmlformats.org/officeDocument/2006/relationships/image" Target="../media/image78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28" Type="http://schemas.openxmlformats.org/officeDocument/2006/relationships/image" Target="../media/image69.png"/><Relationship Id="rId36" Type="http://schemas.openxmlformats.org/officeDocument/2006/relationships/image" Target="../media/image77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31" Type="http://schemas.openxmlformats.org/officeDocument/2006/relationships/image" Target="../media/image72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Relationship Id="rId27" Type="http://schemas.openxmlformats.org/officeDocument/2006/relationships/image" Target="../media/image68.png"/><Relationship Id="rId30" Type="http://schemas.openxmlformats.org/officeDocument/2006/relationships/image" Target="../media/image71.png"/><Relationship Id="rId35" Type="http://schemas.openxmlformats.org/officeDocument/2006/relationships/image" Target="../media/image76.png"/><Relationship Id="rId8" Type="http://schemas.openxmlformats.org/officeDocument/2006/relationships/image" Target="../media/image49.png"/><Relationship Id="rId3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84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83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8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81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EEEE1F5-0AA4-A347-B914-2FEB1F2F4F5B}"/>
              </a:ext>
            </a:extLst>
          </p:cNvPr>
          <p:cNvGrpSpPr/>
          <p:nvPr/>
        </p:nvGrpSpPr>
        <p:grpSpPr>
          <a:xfrm>
            <a:off x="-3695940" y="336105"/>
            <a:ext cx="6604481" cy="5691505"/>
            <a:chOff x="439091" y="324925"/>
            <a:chExt cx="6604481" cy="56915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FAEA6894-1F74-0F41-8A76-74A16A90A1C8}"/>
                    </a:ext>
                  </a:extLst>
                </p:cNvPr>
                <p:cNvSpPr/>
                <p:nvPr/>
              </p:nvSpPr>
              <p:spPr>
                <a:xfrm>
                  <a:off x="3835146" y="325811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FAEA6894-1F74-0F41-8A76-74A16A90A1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146" y="325811"/>
                  <a:ext cx="454473" cy="45447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3D3D661-7C35-C94E-8ACA-88D48043AF03}"/>
                    </a:ext>
                  </a:extLst>
                </p:cNvPr>
                <p:cNvSpPr/>
                <p:nvPr/>
              </p:nvSpPr>
              <p:spPr>
                <a:xfrm>
                  <a:off x="2202068" y="3581952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3D3D661-7C35-C94E-8ACA-88D48043A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068" y="3581952"/>
                  <a:ext cx="454473" cy="45447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47B7BEE-5356-5E4A-B185-F53A2F969C2C}"/>
                    </a:ext>
                  </a:extLst>
                </p:cNvPr>
                <p:cNvSpPr/>
                <p:nvPr/>
              </p:nvSpPr>
              <p:spPr>
                <a:xfrm>
                  <a:off x="3123434" y="1757385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47B7BEE-5356-5E4A-B185-F53A2F969C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434" y="1757385"/>
                  <a:ext cx="454473" cy="45447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D94365C-9BA6-6B44-A0BD-9941CF89C00F}"/>
                </a:ext>
              </a:extLst>
            </p:cNvPr>
            <p:cNvCxnSpPr>
              <a:cxnSpLocks/>
              <a:stCxn id="5" idx="7"/>
              <a:endCxn id="6" idx="3"/>
            </p:cNvCxnSpPr>
            <p:nvPr/>
          </p:nvCxnSpPr>
          <p:spPr>
            <a:xfrm flipV="1">
              <a:off x="2589985" y="2145302"/>
              <a:ext cx="600005" cy="15032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0066B8D-17AB-5049-BFB1-6BE85A3D72EB}"/>
                </a:ext>
              </a:extLst>
            </p:cNvPr>
            <p:cNvCxnSpPr>
              <a:cxnSpLocks/>
              <a:stCxn id="6" idx="7"/>
              <a:endCxn id="4" idx="4"/>
            </p:cNvCxnSpPr>
            <p:nvPr/>
          </p:nvCxnSpPr>
          <p:spPr>
            <a:xfrm flipV="1">
              <a:off x="3511351" y="780284"/>
              <a:ext cx="551032" cy="10436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C054D977-C6C4-8347-9A87-07A9CB089A40}"/>
                </a:ext>
              </a:extLst>
            </p:cNvPr>
            <p:cNvCxnSpPr>
              <a:cxnSpLocks/>
              <a:stCxn id="5" idx="0"/>
              <a:endCxn id="4" idx="2"/>
            </p:cNvCxnSpPr>
            <p:nvPr/>
          </p:nvCxnSpPr>
          <p:spPr>
            <a:xfrm rot="5400000" flipH="1" flipV="1">
              <a:off x="1617773" y="1364580"/>
              <a:ext cx="3028904" cy="1405841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BFA04BF-6BF0-6C45-88DC-3A33213B7857}"/>
                    </a:ext>
                  </a:extLst>
                </p:cNvPr>
                <p:cNvSpPr/>
                <p:nvPr/>
              </p:nvSpPr>
              <p:spPr>
                <a:xfrm>
                  <a:off x="4229203" y="3576155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BFA04BF-6BF0-6C45-88DC-3A33213B78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9203" y="3576155"/>
                  <a:ext cx="454473" cy="454473"/>
                </a:xfrm>
                <a:prstGeom prst="ellipse">
                  <a:avLst/>
                </a:prstGeom>
                <a:blipFill>
                  <a:blip r:embed="rId5"/>
                  <a:stretch>
                    <a:fillRect l="-5128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F10ECEA-E940-6C42-8E6D-97E12C09B363}"/>
                    </a:ext>
                  </a:extLst>
                </p:cNvPr>
                <p:cNvSpPr/>
                <p:nvPr/>
              </p:nvSpPr>
              <p:spPr>
                <a:xfrm>
                  <a:off x="3841286" y="2531612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F10ECEA-E940-6C42-8E6D-97E12C09B3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286" y="2531612"/>
                  <a:ext cx="454473" cy="45447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9D4C059-1EEB-EF4F-9421-4F5BB792AA4C}"/>
                </a:ext>
              </a:extLst>
            </p:cNvPr>
            <p:cNvCxnSpPr>
              <a:cxnSpLocks/>
              <a:stCxn id="5" idx="6"/>
              <a:endCxn id="19" idx="3"/>
            </p:cNvCxnSpPr>
            <p:nvPr/>
          </p:nvCxnSpPr>
          <p:spPr>
            <a:xfrm flipV="1">
              <a:off x="2656541" y="2919529"/>
              <a:ext cx="1251301" cy="8896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6723404-B2EF-0746-9156-06C4D0DF6A5C}"/>
                </a:ext>
              </a:extLst>
            </p:cNvPr>
            <p:cNvCxnSpPr>
              <a:cxnSpLocks/>
              <a:stCxn id="4" idx="4"/>
              <a:endCxn id="19" idx="0"/>
            </p:cNvCxnSpPr>
            <p:nvPr/>
          </p:nvCxnSpPr>
          <p:spPr>
            <a:xfrm>
              <a:off x="4062383" y="780284"/>
              <a:ext cx="6140" cy="17513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28F148E-6D46-4242-B243-7C9E6F00BE06}"/>
                </a:ext>
              </a:extLst>
            </p:cNvPr>
            <p:cNvCxnSpPr>
              <a:cxnSpLocks/>
              <a:stCxn id="19" idx="5"/>
              <a:endCxn id="18" idx="0"/>
            </p:cNvCxnSpPr>
            <p:nvPr/>
          </p:nvCxnSpPr>
          <p:spPr>
            <a:xfrm>
              <a:off x="4229203" y="2919529"/>
              <a:ext cx="227237" cy="6566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5BAA28F-3520-6946-A454-D709931A6440}"/>
                </a:ext>
              </a:extLst>
            </p:cNvPr>
            <p:cNvCxnSpPr>
              <a:cxnSpLocks/>
              <a:stCxn id="5" idx="6"/>
              <a:endCxn id="18" idx="2"/>
            </p:cNvCxnSpPr>
            <p:nvPr/>
          </p:nvCxnSpPr>
          <p:spPr>
            <a:xfrm flipV="1">
              <a:off x="2656541" y="3803392"/>
              <a:ext cx="1572662" cy="57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B815500-E2CF-364E-99D8-DC88C00E7916}"/>
                </a:ext>
              </a:extLst>
            </p:cNvPr>
            <p:cNvGrpSpPr/>
            <p:nvPr/>
          </p:nvGrpSpPr>
          <p:grpSpPr>
            <a:xfrm>
              <a:off x="6664550" y="3766277"/>
              <a:ext cx="379022" cy="74222"/>
              <a:chOff x="6021779" y="3335563"/>
              <a:chExt cx="379022" cy="74222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75D58A1-C152-BD4C-B5E3-081CF391C07A}"/>
                  </a:ext>
                </a:extLst>
              </p:cNvPr>
              <p:cNvSpPr/>
              <p:nvPr/>
            </p:nvSpPr>
            <p:spPr>
              <a:xfrm flipH="1">
                <a:off x="6021779" y="3335563"/>
                <a:ext cx="74222" cy="7422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989925D-B3D8-4A4B-808D-88E7B72B3112}"/>
                  </a:ext>
                </a:extLst>
              </p:cNvPr>
              <p:cNvSpPr/>
              <p:nvPr/>
            </p:nvSpPr>
            <p:spPr>
              <a:xfrm flipH="1">
                <a:off x="6174179" y="3335563"/>
                <a:ext cx="74222" cy="7422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07E7B7F-8FA0-9B45-9A72-F38C3165ABAD}"/>
                  </a:ext>
                </a:extLst>
              </p:cNvPr>
              <p:cNvSpPr/>
              <p:nvPr/>
            </p:nvSpPr>
            <p:spPr>
              <a:xfrm flipH="1">
                <a:off x="6326579" y="3335563"/>
                <a:ext cx="74222" cy="7422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1C0341B-37F9-734F-944D-92EA964B7D4D}"/>
                    </a:ext>
                  </a:extLst>
                </p:cNvPr>
                <p:cNvSpPr/>
                <p:nvPr/>
              </p:nvSpPr>
              <p:spPr>
                <a:xfrm>
                  <a:off x="5978259" y="3576153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1C0341B-37F9-734F-944D-92EA964B7D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8259" y="3576153"/>
                  <a:ext cx="454473" cy="454473"/>
                </a:xfrm>
                <a:prstGeom prst="ellipse">
                  <a:avLst/>
                </a:prstGeom>
                <a:blipFill>
                  <a:blip r:embed="rId7"/>
                  <a:stretch>
                    <a:fillRect l="-5128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1D4428A9-9ABE-F64D-BE2F-2381349D8B6E}"/>
                    </a:ext>
                  </a:extLst>
                </p:cNvPr>
                <p:cNvSpPr/>
                <p:nvPr/>
              </p:nvSpPr>
              <p:spPr>
                <a:xfrm>
                  <a:off x="4854569" y="1767855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1D4428A9-9ABE-F64D-BE2F-2381349D8B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569" y="1767855"/>
                  <a:ext cx="454473" cy="454473"/>
                </a:xfrm>
                <a:prstGeom prst="ellipse">
                  <a:avLst/>
                </a:prstGeom>
                <a:blipFill>
                  <a:blip r:embed="rId8"/>
                  <a:stretch>
                    <a:fillRect l="-10000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EB397DF-9290-6447-B085-016C843CB0DD}"/>
                </a:ext>
              </a:extLst>
            </p:cNvPr>
            <p:cNvCxnSpPr>
              <a:cxnSpLocks/>
              <a:stCxn id="18" idx="6"/>
              <a:endCxn id="83" idx="3"/>
            </p:cNvCxnSpPr>
            <p:nvPr/>
          </p:nvCxnSpPr>
          <p:spPr>
            <a:xfrm flipV="1">
              <a:off x="4683676" y="2155772"/>
              <a:ext cx="237449" cy="16476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EDC9460-5EBA-B340-A896-5A1F636E40EF}"/>
                </a:ext>
              </a:extLst>
            </p:cNvPr>
            <p:cNvCxnSpPr>
              <a:cxnSpLocks/>
              <a:stCxn id="18" idx="6"/>
              <a:endCxn id="82" idx="2"/>
            </p:cNvCxnSpPr>
            <p:nvPr/>
          </p:nvCxnSpPr>
          <p:spPr>
            <a:xfrm flipV="1">
              <a:off x="4683676" y="3803390"/>
              <a:ext cx="1294583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287DC75-C3DD-C646-87AC-5A76DB2B75E8}"/>
                </a:ext>
              </a:extLst>
            </p:cNvPr>
            <p:cNvCxnSpPr>
              <a:cxnSpLocks/>
              <a:stCxn id="41" idx="5"/>
              <a:endCxn id="6" idx="2"/>
            </p:cNvCxnSpPr>
            <p:nvPr/>
          </p:nvCxnSpPr>
          <p:spPr>
            <a:xfrm>
              <a:off x="2171764" y="712842"/>
              <a:ext cx="951670" cy="12717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657E8AE8-8560-474D-9171-D2121D3DC401}"/>
                </a:ext>
              </a:extLst>
            </p:cNvPr>
            <p:cNvCxnSpPr>
              <a:cxnSpLocks/>
              <a:stCxn id="4" idx="5"/>
              <a:endCxn id="83" idx="2"/>
            </p:cNvCxnSpPr>
            <p:nvPr/>
          </p:nvCxnSpPr>
          <p:spPr>
            <a:xfrm>
              <a:off x="4223063" y="713728"/>
              <a:ext cx="631506" cy="12813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76A358CC-036E-054A-A05B-5B061CFE5D83}"/>
                    </a:ext>
                  </a:extLst>
                </p:cNvPr>
                <p:cNvSpPr/>
                <p:nvPr/>
              </p:nvSpPr>
              <p:spPr>
                <a:xfrm>
                  <a:off x="5573959" y="324925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76A358CC-036E-054A-A05B-5B061CFE5D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959" y="324925"/>
                  <a:ext cx="454473" cy="454473"/>
                </a:xfrm>
                <a:prstGeom prst="ellipse">
                  <a:avLst/>
                </a:prstGeom>
                <a:blipFill>
                  <a:blip r:embed="rId9"/>
                  <a:stretch>
                    <a:fillRect l="-10256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B786638-2123-B644-B520-9FD49F7F6EA9}"/>
                </a:ext>
              </a:extLst>
            </p:cNvPr>
            <p:cNvCxnSpPr>
              <a:cxnSpLocks/>
              <a:stCxn id="83" idx="7"/>
              <a:endCxn id="58" idx="4"/>
            </p:cNvCxnSpPr>
            <p:nvPr/>
          </p:nvCxnSpPr>
          <p:spPr>
            <a:xfrm flipV="1">
              <a:off x="5242486" y="779398"/>
              <a:ext cx="558710" cy="10550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F4CAA2F-116E-9249-B103-B407AFF4FD3C}"/>
                    </a:ext>
                  </a:extLst>
                </p:cNvPr>
                <p:cNvSpPr/>
                <p:nvPr/>
              </p:nvSpPr>
              <p:spPr>
                <a:xfrm>
                  <a:off x="5573958" y="2531611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F4CAA2F-116E-9249-B103-B407AFF4FD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958" y="2531611"/>
                  <a:ext cx="454473" cy="454473"/>
                </a:xfrm>
                <a:prstGeom prst="ellipse">
                  <a:avLst/>
                </a:prstGeom>
                <a:blipFill>
                  <a:blip r:embed="rId10"/>
                  <a:stretch>
                    <a:fillRect l="-2564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2BA26A8-C9E6-A646-BE1E-8308A61C2FBC}"/>
                </a:ext>
              </a:extLst>
            </p:cNvPr>
            <p:cNvCxnSpPr>
              <a:cxnSpLocks/>
              <a:stCxn id="18" idx="6"/>
              <a:endCxn id="65" idx="3"/>
            </p:cNvCxnSpPr>
            <p:nvPr/>
          </p:nvCxnSpPr>
          <p:spPr>
            <a:xfrm flipV="1">
              <a:off x="4683676" y="2919528"/>
              <a:ext cx="956838" cy="8838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BEBBE4F-8890-FD49-8D33-CEA660BE6D45}"/>
                </a:ext>
              </a:extLst>
            </p:cNvPr>
            <p:cNvCxnSpPr>
              <a:cxnSpLocks/>
              <a:stCxn id="58" idx="4"/>
              <a:endCxn id="65" idx="0"/>
            </p:cNvCxnSpPr>
            <p:nvPr/>
          </p:nvCxnSpPr>
          <p:spPr>
            <a:xfrm flipH="1">
              <a:off x="5801195" y="779398"/>
              <a:ext cx="1" cy="17522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4807355-9E72-5B46-94AD-22ADC4F49CBD}"/>
                </a:ext>
              </a:extLst>
            </p:cNvPr>
            <p:cNvCxnSpPr>
              <a:cxnSpLocks/>
              <a:stCxn id="65" idx="5"/>
              <a:endCxn id="82" idx="0"/>
            </p:cNvCxnSpPr>
            <p:nvPr/>
          </p:nvCxnSpPr>
          <p:spPr>
            <a:xfrm>
              <a:off x="5961875" y="2919528"/>
              <a:ext cx="243621" cy="6566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D5B05C3E-32AC-BF43-AE0D-7D28549F49EF}"/>
                </a:ext>
              </a:extLst>
            </p:cNvPr>
            <p:cNvCxnSpPr>
              <a:cxnSpLocks/>
              <a:stCxn id="18" idx="0"/>
              <a:endCxn id="58" idx="2"/>
            </p:cNvCxnSpPr>
            <p:nvPr/>
          </p:nvCxnSpPr>
          <p:spPr>
            <a:xfrm rot="5400000" flipH="1" flipV="1">
              <a:off x="3503203" y="1505400"/>
              <a:ext cx="3023993" cy="1117519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F075B23-2FAF-814B-82FE-6EB6DE0B3D29}"/>
                    </a:ext>
                  </a:extLst>
                </p:cNvPr>
                <p:cNvSpPr/>
                <p:nvPr/>
              </p:nvSpPr>
              <p:spPr>
                <a:xfrm>
                  <a:off x="439091" y="3576155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F075B23-2FAF-814B-82FE-6EB6DE0B3D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91" y="3576155"/>
                  <a:ext cx="454473" cy="454473"/>
                </a:xfrm>
                <a:prstGeom prst="ellipse">
                  <a:avLst/>
                </a:prstGeom>
                <a:blipFill>
                  <a:blip r:embed="rId11"/>
                  <a:stretch>
                    <a:fillRect l="-5128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27B7F7C-DC71-DC4D-AEF2-9BD7BC623ADE}"/>
                    </a:ext>
                  </a:extLst>
                </p:cNvPr>
                <p:cNvSpPr/>
                <p:nvPr/>
              </p:nvSpPr>
              <p:spPr>
                <a:xfrm>
                  <a:off x="1064457" y="1767855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27B7F7C-DC71-DC4D-AEF2-9BD7BC623A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457" y="1767855"/>
                  <a:ext cx="454473" cy="454473"/>
                </a:xfrm>
                <a:prstGeom prst="ellipse">
                  <a:avLst/>
                </a:prstGeom>
                <a:blipFill>
                  <a:blip r:embed="rId12"/>
                  <a:stretch>
                    <a:fillRect l="-12821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C2E3A5B-8FC5-BE4E-A171-F53F49AF77D1}"/>
                </a:ext>
              </a:extLst>
            </p:cNvPr>
            <p:cNvCxnSpPr>
              <a:cxnSpLocks/>
              <a:stCxn id="32" idx="6"/>
              <a:endCxn id="38" idx="3"/>
            </p:cNvCxnSpPr>
            <p:nvPr/>
          </p:nvCxnSpPr>
          <p:spPr>
            <a:xfrm flipV="1">
              <a:off x="893564" y="2155772"/>
              <a:ext cx="237449" cy="16476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586F18D-C885-9342-B5D6-2AD369F51EE5}"/>
                </a:ext>
              </a:extLst>
            </p:cNvPr>
            <p:cNvCxnSpPr>
              <a:cxnSpLocks/>
              <a:stCxn id="32" idx="6"/>
              <a:endCxn id="5" idx="2"/>
            </p:cNvCxnSpPr>
            <p:nvPr/>
          </p:nvCxnSpPr>
          <p:spPr>
            <a:xfrm>
              <a:off x="893564" y="3803392"/>
              <a:ext cx="1308504" cy="57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8173BCB-6519-3741-A4AB-996C2E537BD7}"/>
                    </a:ext>
                  </a:extLst>
                </p:cNvPr>
                <p:cNvSpPr/>
                <p:nvPr/>
              </p:nvSpPr>
              <p:spPr>
                <a:xfrm>
                  <a:off x="1783847" y="324925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8173BCB-6519-3741-A4AB-996C2E537B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847" y="324925"/>
                  <a:ext cx="454473" cy="454473"/>
                </a:xfrm>
                <a:prstGeom prst="ellipse">
                  <a:avLst/>
                </a:prstGeom>
                <a:blipFill>
                  <a:blip r:embed="rId13"/>
                  <a:stretch>
                    <a:fillRect l="-7500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F8ED0B8-145B-1D4B-89BB-3F503EC04233}"/>
                </a:ext>
              </a:extLst>
            </p:cNvPr>
            <p:cNvCxnSpPr>
              <a:cxnSpLocks/>
              <a:stCxn id="38" idx="7"/>
              <a:endCxn id="41" idx="4"/>
            </p:cNvCxnSpPr>
            <p:nvPr/>
          </p:nvCxnSpPr>
          <p:spPr>
            <a:xfrm flipV="1">
              <a:off x="1452374" y="779398"/>
              <a:ext cx="558710" cy="10550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3A00AA60-9576-BB4F-823D-C86365269365}"/>
                    </a:ext>
                  </a:extLst>
                </p:cNvPr>
                <p:cNvSpPr/>
                <p:nvPr/>
              </p:nvSpPr>
              <p:spPr>
                <a:xfrm>
                  <a:off x="1783846" y="2531611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3A00AA60-9576-BB4F-823D-C863652693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846" y="2531611"/>
                  <a:ext cx="454473" cy="454473"/>
                </a:xfrm>
                <a:prstGeom prst="ellipse">
                  <a:avLst/>
                </a:prstGeom>
                <a:blipFill>
                  <a:blip r:embed="rId14"/>
                  <a:stretch>
                    <a:fillRect l="-2500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159511D-B5C3-A44B-A29F-24961BE1A1C0}"/>
                </a:ext>
              </a:extLst>
            </p:cNvPr>
            <p:cNvCxnSpPr>
              <a:cxnSpLocks/>
              <a:stCxn id="32" idx="6"/>
              <a:endCxn id="47" idx="3"/>
            </p:cNvCxnSpPr>
            <p:nvPr/>
          </p:nvCxnSpPr>
          <p:spPr>
            <a:xfrm flipV="1">
              <a:off x="893564" y="2919528"/>
              <a:ext cx="956838" cy="8838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B024711-D310-6244-8E79-0313558D0F6E}"/>
                </a:ext>
              </a:extLst>
            </p:cNvPr>
            <p:cNvCxnSpPr>
              <a:cxnSpLocks/>
              <a:stCxn id="41" idx="4"/>
              <a:endCxn id="47" idx="0"/>
            </p:cNvCxnSpPr>
            <p:nvPr/>
          </p:nvCxnSpPr>
          <p:spPr>
            <a:xfrm flipH="1">
              <a:off x="2011083" y="779398"/>
              <a:ext cx="1" cy="17522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0AD27E3-4C5A-3C48-8CE4-D73DF87A7E02}"/>
                </a:ext>
              </a:extLst>
            </p:cNvPr>
            <p:cNvCxnSpPr>
              <a:cxnSpLocks/>
              <a:stCxn id="47" idx="5"/>
              <a:endCxn id="5" idx="0"/>
            </p:cNvCxnSpPr>
            <p:nvPr/>
          </p:nvCxnSpPr>
          <p:spPr>
            <a:xfrm>
              <a:off x="2171763" y="2919528"/>
              <a:ext cx="257542" cy="6624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A4077087-C0DE-C242-B59F-BF80D706AD5C}"/>
                </a:ext>
              </a:extLst>
            </p:cNvPr>
            <p:cNvCxnSpPr>
              <a:cxnSpLocks/>
              <a:stCxn id="32" idx="0"/>
              <a:endCxn id="41" idx="2"/>
            </p:cNvCxnSpPr>
            <p:nvPr/>
          </p:nvCxnSpPr>
          <p:spPr>
            <a:xfrm rot="5400000" flipH="1" flipV="1">
              <a:off x="-286909" y="1505400"/>
              <a:ext cx="3023993" cy="1117519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8A84E55-FF39-1B45-B6E5-E8903755F872}"/>
                </a:ext>
              </a:extLst>
            </p:cNvPr>
            <p:cNvCxnSpPr>
              <a:cxnSpLocks/>
              <a:stCxn id="41" idx="6"/>
              <a:endCxn id="4" idx="2"/>
            </p:cNvCxnSpPr>
            <p:nvPr/>
          </p:nvCxnSpPr>
          <p:spPr>
            <a:xfrm>
              <a:off x="2238320" y="552162"/>
              <a:ext cx="1596826" cy="8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EDEAF40-ACA3-7742-BA9F-86A6D9102E8F}"/>
                </a:ext>
              </a:extLst>
            </p:cNvPr>
            <p:cNvCxnSpPr>
              <a:cxnSpLocks/>
              <a:stCxn id="4" idx="6"/>
              <a:endCxn id="58" idx="2"/>
            </p:cNvCxnSpPr>
            <p:nvPr/>
          </p:nvCxnSpPr>
          <p:spPr>
            <a:xfrm flipV="1">
              <a:off x="4289619" y="552162"/>
              <a:ext cx="1284340" cy="8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ED4B90E-1611-064B-9474-C89275285B48}"/>
                    </a:ext>
                  </a:extLst>
                </p:cNvPr>
                <p:cNvSpPr/>
                <p:nvPr/>
              </p:nvSpPr>
              <p:spPr>
                <a:xfrm>
                  <a:off x="1788461" y="4516860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ED4B90E-1611-064B-9474-C89275285B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8461" y="4516860"/>
                  <a:ext cx="454473" cy="45447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B3231A9E-D27B-874E-8EE5-2339992B6EF6}"/>
                    </a:ext>
                  </a:extLst>
                </p:cNvPr>
                <p:cNvSpPr/>
                <p:nvPr/>
              </p:nvSpPr>
              <p:spPr>
                <a:xfrm>
                  <a:off x="3835145" y="4516860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B3231A9E-D27B-874E-8EE5-2339992B6E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145" y="4516860"/>
                  <a:ext cx="454473" cy="454473"/>
                </a:xfrm>
                <a:prstGeom prst="ellipse">
                  <a:avLst/>
                </a:prstGeom>
                <a:blipFill>
                  <a:blip r:embed="rId16"/>
                  <a:stretch>
                    <a:fillRect l="-769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0A43AFDF-ACF3-7243-B808-F883E7C1CC2D}"/>
                    </a:ext>
                  </a:extLst>
                </p:cNvPr>
                <p:cNvSpPr/>
                <p:nvPr/>
              </p:nvSpPr>
              <p:spPr>
                <a:xfrm>
                  <a:off x="5573957" y="4517416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0A43AFDF-ACF3-7243-B808-F883E7C1CC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957" y="4517416"/>
                  <a:ext cx="454473" cy="454473"/>
                </a:xfrm>
                <a:prstGeom prst="ellipse">
                  <a:avLst/>
                </a:prstGeom>
                <a:blipFill>
                  <a:blip r:embed="rId17"/>
                  <a:stretch>
                    <a:fillRect l="-769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AEBB7ED3-331B-1E4E-9AC2-BBEBC71596CA}"/>
                    </a:ext>
                  </a:extLst>
                </p:cNvPr>
                <p:cNvSpPr/>
                <p:nvPr/>
              </p:nvSpPr>
              <p:spPr>
                <a:xfrm>
                  <a:off x="1788462" y="5561401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AEBB7ED3-331B-1E4E-9AC2-BBEBC71596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8462" y="5561401"/>
                  <a:ext cx="454473" cy="454473"/>
                </a:xfrm>
                <a:prstGeom prst="ellipse">
                  <a:avLst/>
                </a:prstGeom>
                <a:blipFill>
                  <a:blip r:embed="rId18"/>
                  <a:stretch>
                    <a:fillRect l="-769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AD5F6C2D-F368-524B-AFE3-29D32AA46780}"/>
                    </a:ext>
                  </a:extLst>
                </p:cNvPr>
                <p:cNvSpPr/>
                <p:nvPr/>
              </p:nvSpPr>
              <p:spPr>
                <a:xfrm>
                  <a:off x="3835146" y="5561401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AD5F6C2D-F368-524B-AFE3-29D32AA467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146" y="5561401"/>
                  <a:ext cx="454473" cy="454473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B1C89473-CF15-7D4B-A284-0A51F6EEE5FD}"/>
                    </a:ext>
                  </a:extLst>
                </p:cNvPr>
                <p:cNvSpPr/>
                <p:nvPr/>
              </p:nvSpPr>
              <p:spPr>
                <a:xfrm>
                  <a:off x="5573958" y="5561957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B1C89473-CF15-7D4B-A284-0A51F6EEE5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958" y="5561957"/>
                  <a:ext cx="454473" cy="454473"/>
                </a:xfrm>
                <a:prstGeom prst="ellipse">
                  <a:avLst/>
                </a:prstGeom>
                <a:blipFill>
                  <a:blip r:embed="rId20"/>
                  <a:stretch>
                    <a:fillRect l="-769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781061F-DEA2-FE4B-9951-CEF0FB177AD9}"/>
                </a:ext>
              </a:extLst>
            </p:cNvPr>
            <p:cNvCxnSpPr>
              <a:cxnSpLocks/>
              <a:stCxn id="32" idx="6"/>
              <a:endCxn id="100" idx="1"/>
            </p:cNvCxnSpPr>
            <p:nvPr/>
          </p:nvCxnSpPr>
          <p:spPr>
            <a:xfrm>
              <a:off x="893564" y="3803392"/>
              <a:ext cx="961453" cy="780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3591DF5-FED3-E647-B84F-7610EAAF0E61}"/>
                </a:ext>
              </a:extLst>
            </p:cNvPr>
            <p:cNvCxnSpPr>
              <a:cxnSpLocks/>
              <a:stCxn id="47" idx="4"/>
              <a:endCxn id="100" idx="0"/>
            </p:cNvCxnSpPr>
            <p:nvPr/>
          </p:nvCxnSpPr>
          <p:spPr>
            <a:xfrm>
              <a:off x="2011083" y="2986084"/>
              <a:ext cx="4615" cy="15307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A4586E3-7B52-154F-92B9-44B0412DDFEB}"/>
                </a:ext>
              </a:extLst>
            </p:cNvPr>
            <p:cNvCxnSpPr>
              <a:cxnSpLocks/>
              <a:stCxn id="5" idx="6"/>
              <a:endCxn id="101" idx="1"/>
            </p:cNvCxnSpPr>
            <p:nvPr/>
          </p:nvCxnSpPr>
          <p:spPr>
            <a:xfrm>
              <a:off x="2656541" y="3809189"/>
              <a:ext cx="1245160" cy="7742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48E6DB37-1858-3643-944C-09A2435A7B96}"/>
                </a:ext>
              </a:extLst>
            </p:cNvPr>
            <p:cNvCxnSpPr>
              <a:cxnSpLocks/>
              <a:stCxn id="19" idx="4"/>
              <a:endCxn id="101" idx="0"/>
            </p:cNvCxnSpPr>
            <p:nvPr/>
          </p:nvCxnSpPr>
          <p:spPr>
            <a:xfrm flipH="1">
              <a:off x="4062382" y="2986085"/>
              <a:ext cx="6141" cy="15307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A59D202F-2332-4746-8415-0402B71A63B2}"/>
                </a:ext>
              </a:extLst>
            </p:cNvPr>
            <p:cNvCxnSpPr>
              <a:cxnSpLocks/>
              <a:stCxn id="18" idx="6"/>
              <a:endCxn id="102" idx="1"/>
            </p:cNvCxnSpPr>
            <p:nvPr/>
          </p:nvCxnSpPr>
          <p:spPr>
            <a:xfrm>
              <a:off x="4683676" y="3803392"/>
              <a:ext cx="956837" cy="7805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2A07CD15-0637-F642-9AC8-9EB61D209945}"/>
                </a:ext>
              </a:extLst>
            </p:cNvPr>
            <p:cNvCxnSpPr>
              <a:cxnSpLocks/>
              <a:stCxn id="65" idx="4"/>
              <a:endCxn id="102" idx="0"/>
            </p:cNvCxnSpPr>
            <p:nvPr/>
          </p:nvCxnSpPr>
          <p:spPr>
            <a:xfrm flipH="1">
              <a:off x="5801194" y="2986084"/>
              <a:ext cx="1" cy="1531332"/>
            </a:xfrm>
            <a:prstGeom prst="straightConnector1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77C79C0-B8EC-464F-8E9F-E745A8D2DC43}"/>
                </a:ext>
              </a:extLst>
            </p:cNvPr>
            <p:cNvCxnSpPr>
              <a:cxnSpLocks/>
              <a:stCxn id="100" idx="4"/>
              <a:endCxn id="103" idx="0"/>
            </p:cNvCxnSpPr>
            <p:nvPr/>
          </p:nvCxnSpPr>
          <p:spPr>
            <a:xfrm>
              <a:off x="2015698" y="4971333"/>
              <a:ext cx="1" cy="590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C741631-53C7-3C44-ACAC-82D9AEFB3D90}"/>
                </a:ext>
              </a:extLst>
            </p:cNvPr>
            <p:cNvCxnSpPr>
              <a:cxnSpLocks/>
              <a:stCxn id="101" idx="4"/>
              <a:endCxn id="103" idx="0"/>
            </p:cNvCxnSpPr>
            <p:nvPr/>
          </p:nvCxnSpPr>
          <p:spPr>
            <a:xfrm flipH="1">
              <a:off x="2015699" y="4971333"/>
              <a:ext cx="2046683" cy="590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41B5463-8C5A-F44C-92BB-4DAA523E58EA}"/>
                </a:ext>
              </a:extLst>
            </p:cNvPr>
            <p:cNvCxnSpPr>
              <a:cxnSpLocks/>
              <a:stCxn id="102" idx="4"/>
              <a:endCxn id="103" idx="0"/>
            </p:cNvCxnSpPr>
            <p:nvPr/>
          </p:nvCxnSpPr>
          <p:spPr>
            <a:xfrm flipH="1">
              <a:off x="2015699" y="4971889"/>
              <a:ext cx="3785495" cy="5895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30500F2-190B-4C4C-8A10-CF0953914CA0}"/>
                </a:ext>
              </a:extLst>
            </p:cNvPr>
            <p:cNvCxnSpPr>
              <a:cxnSpLocks/>
              <a:stCxn id="101" idx="4"/>
              <a:endCxn id="104" idx="0"/>
            </p:cNvCxnSpPr>
            <p:nvPr/>
          </p:nvCxnSpPr>
          <p:spPr>
            <a:xfrm>
              <a:off x="4062382" y="4971333"/>
              <a:ext cx="1" cy="590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ECF9C6C-2D65-0748-B4BD-4B49D44CAEEC}"/>
                </a:ext>
              </a:extLst>
            </p:cNvPr>
            <p:cNvCxnSpPr>
              <a:cxnSpLocks/>
              <a:stCxn id="102" idx="4"/>
              <a:endCxn id="104" idx="0"/>
            </p:cNvCxnSpPr>
            <p:nvPr/>
          </p:nvCxnSpPr>
          <p:spPr>
            <a:xfrm flipH="1">
              <a:off x="4062383" y="4971889"/>
              <a:ext cx="1738811" cy="5895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14AC2385-12EC-6648-BA3A-C5C3618333B4}"/>
                </a:ext>
              </a:extLst>
            </p:cNvPr>
            <p:cNvCxnSpPr>
              <a:cxnSpLocks/>
              <a:stCxn id="102" idx="4"/>
              <a:endCxn id="105" idx="0"/>
            </p:cNvCxnSpPr>
            <p:nvPr/>
          </p:nvCxnSpPr>
          <p:spPr>
            <a:xfrm>
              <a:off x="5801194" y="4971889"/>
              <a:ext cx="1" cy="590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7B183ABE-BFBD-6640-A087-313330A9134C}"/>
                </a:ext>
              </a:extLst>
            </p:cNvPr>
            <p:cNvCxnSpPr>
              <a:cxnSpLocks/>
              <a:stCxn id="137" idx="5"/>
              <a:endCxn id="103" idx="0"/>
            </p:cNvCxnSpPr>
            <p:nvPr/>
          </p:nvCxnSpPr>
          <p:spPr>
            <a:xfrm flipH="1">
              <a:off x="2015699" y="5016684"/>
              <a:ext cx="4659721" cy="5447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5BB3F1A-9870-5940-8318-B47E28E09ABE}"/>
                </a:ext>
              </a:extLst>
            </p:cNvPr>
            <p:cNvGrpSpPr/>
            <p:nvPr/>
          </p:nvGrpSpPr>
          <p:grpSpPr>
            <a:xfrm>
              <a:off x="6664550" y="4953332"/>
              <a:ext cx="379022" cy="74222"/>
              <a:chOff x="6021779" y="3335563"/>
              <a:chExt cx="379022" cy="74222"/>
            </a:xfrm>
            <a:solidFill>
              <a:schemeClr val="tx1"/>
            </a:solidFill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F3937111-19C7-5245-81F7-E0CB1690BEA3}"/>
                  </a:ext>
                </a:extLst>
              </p:cNvPr>
              <p:cNvSpPr/>
              <p:nvPr/>
            </p:nvSpPr>
            <p:spPr>
              <a:xfrm flipH="1">
                <a:off x="6021779" y="3335563"/>
                <a:ext cx="74222" cy="7422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77E1DB5A-717A-E34C-9599-D90C9E2AC294}"/>
                  </a:ext>
                </a:extLst>
              </p:cNvPr>
              <p:cNvSpPr/>
              <p:nvPr/>
            </p:nvSpPr>
            <p:spPr>
              <a:xfrm flipH="1">
                <a:off x="6174179" y="3335563"/>
                <a:ext cx="74222" cy="7422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850D9E45-CEA0-2243-95A6-006F247D6A4E}"/>
                  </a:ext>
                </a:extLst>
              </p:cNvPr>
              <p:cNvSpPr/>
              <p:nvPr/>
            </p:nvSpPr>
            <p:spPr>
              <a:xfrm flipH="1">
                <a:off x="6326579" y="3335563"/>
                <a:ext cx="74222" cy="7422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E1EC5F2-1A4B-B845-BF75-51C3CD4785DE}"/>
                </a:ext>
              </a:extLst>
            </p:cNvPr>
            <p:cNvCxnSpPr>
              <a:cxnSpLocks/>
              <a:stCxn id="137" idx="4"/>
              <a:endCxn id="104" idx="0"/>
            </p:cNvCxnSpPr>
            <p:nvPr/>
          </p:nvCxnSpPr>
          <p:spPr>
            <a:xfrm flipH="1">
              <a:off x="4062383" y="5027554"/>
              <a:ext cx="2639278" cy="533847"/>
            </a:xfrm>
            <a:prstGeom prst="straightConnector1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4CEF6479-8853-1F4D-AD1E-6C6534F17700}"/>
                </a:ext>
              </a:extLst>
            </p:cNvPr>
            <p:cNvCxnSpPr>
              <a:cxnSpLocks/>
              <a:stCxn id="137" idx="5"/>
              <a:endCxn id="105" idx="0"/>
            </p:cNvCxnSpPr>
            <p:nvPr/>
          </p:nvCxnSpPr>
          <p:spPr>
            <a:xfrm flipH="1">
              <a:off x="5801195" y="5016684"/>
              <a:ext cx="874225" cy="545273"/>
            </a:xfrm>
            <a:prstGeom prst="straightConnector1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6D8410-357B-F14E-B321-3A777140E03C}"/>
              </a:ext>
            </a:extLst>
          </p:cNvPr>
          <p:cNvGrpSpPr/>
          <p:nvPr/>
        </p:nvGrpSpPr>
        <p:grpSpPr>
          <a:xfrm>
            <a:off x="4902289" y="322472"/>
            <a:ext cx="6604481" cy="5691505"/>
            <a:chOff x="4902289" y="322472"/>
            <a:chExt cx="6604481" cy="56915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15FE7F1D-7756-274E-9900-400ABE519361}"/>
                    </a:ext>
                  </a:extLst>
                </p:cNvPr>
                <p:cNvSpPr/>
                <p:nvPr/>
              </p:nvSpPr>
              <p:spPr>
                <a:xfrm>
                  <a:off x="6665266" y="3579499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15FE7F1D-7756-274E-9900-400ABE5193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5266" y="3579499"/>
                  <a:ext cx="454473" cy="454473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3857E7E3-1092-6043-BADE-E55B5BEB5EC6}"/>
                    </a:ext>
                  </a:extLst>
                </p:cNvPr>
                <p:cNvSpPr/>
                <p:nvPr/>
              </p:nvSpPr>
              <p:spPr>
                <a:xfrm>
                  <a:off x="7223649" y="1765402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3857E7E3-1092-6043-BADE-E55B5BEB5E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649" y="1765402"/>
                  <a:ext cx="454473" cy="454473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95BFB0F-DF3C-D74D-AE3B-45E27F0C966C}"/>
                </a:ext>
              </a:extLst>
            </p:cNvPr>
            <p:cNvCxnSpPr>
              <a:cxnSpLocks/>
              <a:stCxn id="72" idx="7"/>
              <a:endCxn id="73" idx="4"/>
            </p:cNvCxnSpPr>
            <p:nvPr/>
          </p:nvCxnSpPr>
          <p:spPr>
            <a:xfrm flipV="1">
              <a:off x="7053183" y="2219875"/>
              <a:ext cx="397703" cy="14261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8B0BAC29-A7D4-B542-8203-C72825A20042}"/>
                    </a:ext>
                  </a:extLst>
                </p:cNvPr>
                <p:cNvSpPr/>
                <p:nvPr/>
              </p:nvSpPr>
              <p:spPr>
                <a:xfrm>
                  <a:off x="8692401" y="3573702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8B0BAC29-A7D4-B542-8203-C72825A200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2401" y="3573702"/>
                  <a:ext cx="454473" cy="454473"/>
                </a:xfrm>
                <a:prstGeom prst="ellipse">
                  <a:avLst/>
                </a:prstGeom>
                <a:blipFill>
                  <a:blip r:embed="rId23"/>
                  <a:stretch>
                    <a:fillRect l="-5128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A9C8C136-0DB1-7C48-B6CE-5E72622C13A8}"/>
                    </a:ext>
                  </a:extLst>
                </p:cNvPr>
                <p:cNvSpPr/>
                <p:nvPr/>
              </p:nvSpPr>
              <p:spPr>
                <a:xfrm>
                  <a:off x="8304484" y="2529159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A9C8C136-0DB1-7C48-B6CE-5E72622C13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4484" y="2529159"/>
                  <a:ext cx="454473" cy="454473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04167FA-2FB9-8C49-B783-7C5B267CA8C4}"/>
                </a:ext>
              </a:extLst>
            </p:cNvPr>
            <p:cNvCxnSpPr>
              <a:cxnSpLocks/>
              <a:stCxn id="72" idx="6"/>
              <a:endCxn id="78" idx="3"/>
            </p:cNvCxnSpPr>
            <p:nvPr/>
          </p:nvCxnSpPr>
          <p:spPr>
            <a:xfrm flipV="1">
              <a:off x="7119739" y="2917076"/>
              <a:ext cx="1251301" cy="8896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563EB3A-7638-BD4E-84C7-3C5C940CE95E}"/>
                </a:ext>
              </a:extLst>
            </p:cNvPr>
            <p:cNvCxnSpPr>
              <a:cxnSpLocks/>
              <a:stCxn id="78" idx="5"/>
              <a:endCxn id="77" idx="0"/>
            </p:cNvCxnSpPr>
            <p:nvPr/>
          </p:nvCxnSpPr>
          <p:spPr>
            <a:xfrm>
              <a:off x="8692401" y="2917076"/>
              <a:ext cx="227237" cy="6566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4BB8403-70D8-ED4D-AF3D-63BD98D77EBF}"/>
                </a:ext>
              </a:extLst>
            </p:cNvPr>
            <p:cNvCxnSpPr>
              <a:cxnSpLocks/>
              <a:stCxn id="72" idx="6"/>
              <a:endCxn id="77" idx="2"/>
            </p:cNvCxnSpPr>
            <p:nvPr/>
          </p:nvCxnSpPr>
          <p:spPr>
            <a:xfrm flipV="1">
              <a:off x="7119739" y="3800939"/>
              <a:ext cx="1572662" cy="57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BED3E50-27C9-8E4B-947D-BFE1A5467D8B}"/>
                </a:ext>
              </a:extLst>
            </p:cNvPr>
            <p:cNvGrpSpPr/>
            <p:nvPr/>
          </p:nvGrpSpPr>
          <p:grpSpPr>
            <a:xfrm>
              <a:off x="11127748" y="3763824"/>
              <a:ext cx="379022" cy="74222"/>
              <a:chOff x="6021779" y="3335563"/>
              <a:chExt cx="379022" cy="74222"/>
            </a:xfrm>
          </p:grpSpPr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BCE6D8A7-5459-024C-A1CA-B7C6C5DFB0D4}"/>
                  </a:ext>
                </a:extLst>
              </p:cNvPr>
              <p:cNvSpPr/>
              <p:nvPr/>
            </p:nvSpPr>
            <p:spPr>
              <a:xfrm flipH="1">
                <a:off x="6021779" y="3335563"/>
                <a:ext cx="74222" cy="7422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0267215B-EBBD-334E-9D68-D36FD1433E55}"/>
                  </a:ext>
                </a:extLst>
              </p:cNvPr>
              <p:cNvSpPr/>
              <p:nvPr/>
            </p:nvSpPr>
            <p:spPr>
              <a:xfrm flipH="1">
                <a:off x="6174179" y="3335563"/>
                <a:ext cx="74222" cy="7422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FFE9D8FC-A8D4-9444-B765-397D6D087AD5}"/>
                  </a:ext>
                </a:extLst>
              </p:cNvPr>
              <p:cNvSpPr/>
              <p:nvPr/>
            </p:nvSpPr>
            <p:spPr>
              <a:xfrm flipH="1">
                <a:off x="6326579" y="3335563"/>
                <a:ext cx="74222" cy="7422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3BF9347E-DAE3-E54A-8293-BBBEBD0CDAFC}"/>
                    </a:ext>
                  </a:extLst>
                </p:cNvPr>
                <p:cNvSpPr/>
                <p:nvPr/>
              </p:nvSpPr>
              <p:spPr>
                <a:xfrm>
                  <a:off x="10441457" y="3573700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3BF9347E-DAE3-E54A-8293-BBBEBD0CDA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1457" y="3573700"/>
                  <a:ext cx="454473" cy="454473"/>
                </a:xfrm>
                <a:prstGeom prst="ellipse">
                  <a:avLst/>
                </a:prstGeom>
                <a:blipFill>
                  <a:blip r:embed="rId25"/>
                  <a:stretch>
                    <a:fillRect l="-5128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65687CB1-D389-0D45-B5EB-779795DCA939}"/>
                    </a:ext>
                  </a:extLst>
                </p:cNvPr>
                <p:cNvSpPr/>
                <p:nvPr/>
              </p:nvSpPr>
              <p:spPr>
                <a:xfrm>
                  <a:off x="9560815" y="1734986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65687CB1-D389-0D45-B5EB-779795DCA9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0815" y="1734986"/>
                  <a:ext cx="454473" cy="454473"/>
                </a:xfrm>
                <a:prstGeom prst="ellipse">
                  <a:avLst/>
                </a:prstGeom>
                <a:blipFill>
                  <a:blip r:embed="rId26"/>
                  <a:stretch>
                    <a:fillRect l="-10000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8424202-3236-DA47-AC31-414DB86E1864}"/>
                </a:ext>
              </a:extLst>
            </p:cNvPr>
            <p:cNvCxnSpPr>
              <a:cxnSpLocks/>
              <a:stCxn id="77" idx="6"/>
              <a:endCxn id="90" idx="4"/>
            </p:cNvCxnSpPr>
            <p:nvPr/>
          </p:nvCxnSpPr>
          <p:spPr>
            <a:xfrm flipV="1">
              <a:off x="9146874" y="2189459"/>
              <a:ext cx="641178" cy="16114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801E773-216A-4445-ABD8-5F2429F22E65}"/>
                </a:ext>
              </a:extLst>
            </p:cNvPr>
            <p:cNvCxnSpPr>
              <a:cxnSpLocks/>
              <a:stCxn id="77" idx="6"/>
              <a:endCxn id="89" idx="2"/>
            </p:cNvCxnSpPr>
            <p:nvPr/>
          </p:nvCxnSpPr>
          <p:spPr>
            <a:xfrm flipV="1">
              <a:off x="9146874" y="3800937"/>
              <a:ext cx="1294583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4DA3F9F0-E522-DF4A-A435-40B8D128A47E}"/>
                </a:ext>
              </a:extLst>
            </p:cNvPr>
            <p:cNvCxnSpPr>
              <a:cxnSpLocks/>
              <a:stCxn id="124" idx="5"/>
              <a:endCxn id="73" idx="0"/>
            </p:cNvCxnSpPr>
            <p:nvPr/>
          </p:nvCxnSpPr>
          <p:spPr>
            <a:xfrm>
              <a:off x="6634962" y="710389"/>
              <a:ext cx="815924" cy="1055013"/>
            </a:xfrm>
            <a:prstGeom prst="straightConnector1">
              <a:avLst/>
            </a:prstGeom>
            <a:solidFill>
              <a:srgbClr val="5B9B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3B598C6-776B-7C4B-A413-04BA2B4082E9}"/>
                </a:ext>
              </a:extLst>
            </p:cNvPr>
            <p:cNvCxnSpPr>
              <a:cxnSpLocks/>
              <a:stCxn id="124" idx="5"/>
              <a:endCxn id="90" idx="2"/>
            </p:cNvCxnSpPr>
            <p:nvPr/>
          </p:nvCxnSpPr>
          <p:spPr>
            <a:xfrm>
              <a:off x="6634962" y="710389"/>
              <a:ext cx="2925853" cy="12518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3882B9C3-82CF-D842-97FA-B66CB029F8B7}"/>
                    </a:ext>
                  </a:extLst>
                </p:cNvPr>
                <p:cNvSpPr/>
                <p:nvPr/>
              </p:nvSpPr>
              <p:spPr>
                <a:xfrm>
                  <a:off x="10037156" y="2529158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3882B9C3-82CF-D842-97FA-B66CB029F8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7156" y="2529158"/>
                  <a:ext cx="454473" cy="454473"/>
                </a:xfrm>
                <a:prstGeom prst="ellipse">
                  <a:avLst/>
                </a:prstGeom>
                <a:blipFill>
                  <a:blip r:embed="rId27"/>
                  <a:stretch>
                    <a:fillRect l="-2564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3DE6BD2-84DF-A342-8547-7900D257816C}"/>
                </a:ext>
              </a:extLst>
            </p:cNvPr>
            <p:cNvCxnSpPr>
              <a:cxnSpLocks/>
              <a:stCxn id="77" idx="6"/>
              <a:endCxn id="97" idx="3"/>
            </p:cNvCxnSpPr>
            <p:nvPr/>
          </p:nvCxnSpPr>
          <p:spPr>
            <a:xfrm flipV="1">
              <a:off x="9146874" y="2917075"/>
              <a:ext cx="956838" cy="8838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E3504E4-C1E0-734E-B62E-774C07B7529B}"/>
                </a:ext>
              </a:extLst>
            </p:cNvPr>
            <p:cNvCxnSpPr>
              <a:cxnSpLocks/>
              <a:stCxn id="97" idx="5"/>
              <a:endCxn id="89" idx="0"/>
            </p:cNvCxnSpPr>
            <p:nvPr/>
          </p:nvCxnSpPr>
          <p:spPr>
            <a:xfrm>
              <a:off x="10425073" y="2917075"/>
              <a:ext cx="243621" cy="6566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66C7E7F6-213F-C641-80F6-007C63A92A63}"/>
                    </a:ext>
                  </a:extLst>
                </p:cNvPr>
                <p:cNvSpPr/>
                <p:nvPr/>
              </p:nvSpPr>
              <p:spPr>
                <a:xfrm>
                  <a:off x="4902289" y="3573702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66C7E7F6-213F-C641-80F6-007C63A92A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289" y="3573702"/>
                  <a:ext cx="454473" cy="454473"/>
                </a:xfrm>
                <a:prstGeom prst="ellipse">
                  <a:avLst/>
                </a:prstGeom>
                <a:blipFill>
                  <a:blip r:embed="rId28"/>
                  <a:stretch>
                    <a:fillRect l="-2500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CAE0C190-7920-DD40-B50E-FFE9DBD20903}"/>
                    </a:ext>
                  </a:extLst>
                </p:cNvPr>
                <p:cNvSpPr/>
                <p:nvPr/>
              </p:nvSpPr>
              <p:spPr>
                <a:xfrm>
                  <a:off x="5527655" y="1765402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CAE0C190-7920-DD40-B50E-FFE9DBD209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655" y="1765402"/>
                  <a:ext cx="454473" cy="454473"/>
                </a:xfrm>
                <a:prstGeom prst="ellipse">
                  <a:avLst/>
                </a:prstGeom>
                <a:blipFill>
                  <a:blip r:embed="rId29"/>
                  <a:stretch>
                    <a:fillRect l="-12821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B68FB007-EA60-AB48-8991-43F2BD9C6359}"/>
                </a:ext>
              </a:extLst>
            </p:cNvPr>
            <p:cNvCxnSpPr>
              <a:cxnSpLocks/>
              <a:stCxn id="119" idx="6"/>
              <a:endCxn id="120" idx="4"/>
            </p:cNvCxnSpPr>
            <p:nvPr/>
          </p:nvCxnSpPr>
          <p:spPr>
            <a:xfrm flipV="1">
              <a:off x="5356762" y="2219875"/>
              <a:ext cx="398130" cy="1581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2983949-9271-1F40-AD1F-76B6F324A50C}"/>
                </a:ext>
              </a:extLst>
            </p:cNvPr>
            <p:cNvCxnSpPr>
              <a:cxnSpLocks/>
              <a:stCxn id="119" idx="6"/>
              <a:endCxn id="72" idx="2"/>
            </p:cNvCxnSpPr>
            <p:nvPr/>
          </p:nvCxnSpPr>
          <p:spPr>
            <a:xfrm>
              <a:off x="5356762" y="3800939"/>
              <a:ext cx="1308504" cy="57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EB6A77BD-A9DD-8943-B7C7-CE07F64BC09E}"/>
                    </a:ext>
                  </a:extLst>
                </p:cNvPr>
                <p:cNvSpPr/>
                <p:nvPr/>
              </p:nvSpPr>
              <p:spPr>
                <a:xfrm>
                  <a:off x="6247045" y="322472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EB6A77BD-A9DD-8943-B7C7-CE07F64BC0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7045" y="322472"/>
                  <a:ext cx="454473" cy="454473"/>
                </a:xfrm>
                <a:prstGeom prst="ellipse">
                  <a:avLst/>
                </a:prstGeom>
                <a:blipFill>
                  <a:blip r:embed="rId30"/>
                  <a:stretch>
                    <a:fillRect l="-10526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7C8E0C3B-6CCA-CE44-AA7F-BD34D58B94B4}"/>
                </a:ext>
              </a:extLst>
            </p:cNvPr>
            <p:cNvCxnSpPr>
              <a:cxnSpLocks/>
              <a:stCxn id="120" idx="7"/>
              <a:endCxn id="124" idx="4"/>
            </p:cNvCxnSpPr>
            <p:nvPr/>
          </p:nvCxnSpPr>
          <p:spPr>
            <a:xfrm flipV="1">
              <a:off x="5915572" y="776945"/>
              <a:ext cx="558710" cy="10550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FCAD2E6E-6F69-1C48-B713-04A902BF7DDF}"/>
                    </a:ext>
                  </a:extLst>
                </p:cNvPr>
                <p:cNvSpPr/>
                <p:nvPr/>
              </p:nvSpPr>
              <p:spPr>
                <a:xfrm>
                  <a:off x="6247044" y="2529158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FCAD2E6E-6F69-1C48-B713-04A902BF7D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7044" y="2529158"/>
                  <a:ext cx="454473" cy="454473"/>
                </a:xfrm>
                <a:prstGeom prst="ellipse">
                  <a:avLst/>
                </a:prstGeom>
                <a:blipFill>
                  <a:blip r:embed="rId31"/>
                  <a:stretch>
                    <a:fillRect l="-263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C42C8BC4-5664-FB4C-BD89-12076A97B62D}"/>
                </a:ext>
              </a:extLst>
            </p:cNvPr>
            <p:cNvCxnSpPr>
              <a:cxnSpLocks/>
              <a:stCxn id="119" idx="6"/>
              <a:endCxn id="127" idx="3"/>
            </p:cNvCxnSpPr>
            <p:nvPr/>
          </p:nvCxnSpPr>
          <p:spPr>
            <a:xfrm flipV="1">
              <a:off x="5356762" y="2917075"/>
              <a:ext cx="956838" cy="8838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F0A39AE6-5A76-D742-B93E-4DC1D44840EF}"/>
                </a:ext>
              </a:extLst>
            </p:cNvPr>
            <p:cNvCxnSpPr>
              <a:cxnSpLocks/>
              <a:stCxn id="124" idx="4"/>
              <a:endCxn id="127" idx="0"/>
            </p:cNvCxnSpPr>
            <p:nvPr/>
          </p:nvCxnSpPr>
          <p:spPr>
            <a:xfrm flipH="1">
              <a:off x="6474281" y="776945"/>
              <a:ext cx="1" cy="17522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1953C81-243F-F543-9A57-BA1DB68B5538}"/>
                </a:ext>
              </a:extLst>
            </p:cNvPr>
            <p:cNvCxnSpPr>
              <a:cxnSpLocks/>
              <a:stCxn id="127" idx="5"/>
              <a:endCxn id="72" idx="0"/>
            </p:cNvCxnSpPr>
            <p:nvPr/>
          </p:nvCxnSpPr>
          <p:spPr>
            <a:xfrm>
              <a:off x="6634961" y="2917075"/>
              <a:ext cx="257542" cy="662424"/>
            </a:xfrm>
            <a:prstGeom prst="straightConnector1">
              <a:avLst/>
            </a:prstGeom>
            <a:solidFill>
              <a:srgbClr val="5B9B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3" name="Curved Connector 132">
              <a:extLst>
                <a:ext uri="{FF2B5EF4-FFF2-40B4-BE49-F238E27FC236}">
                  <a16:creationId xmlns:a16="http://schemas.microsoft.com/office/drawing/2014/main" id="{A6DA7844-F58C-924A-A776-9520E18A8E99}"/>
                </a:ext>
              </a:extLst>
            </p:cNvPr>
            <p:cNvCxnSpPr>
              <a:cxnSpLocks/>
              <a:stCxn id="119" idx="0"/>
              <a:endCxn id="124" idx="2"/>
            </p:cNvCxnSpPr>
            <p:nvPr/>
          </p:nvCxnSpPr>
          <p:spPr>
            <a:xfrm rot="5400000" flipH="1" flipV="1">
              <a:off x="4176289" y="1502947"/>
              <a:ext cx="3023993" cy="1117519"/>
            </a:xfrm>
            <a:prstGeom prst="curvedConnector2">
              <a:avLst/>
            </a:prstGeom>
            <a:solidFill>
              <a:srgbClr val="5B9B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CD32EB7E-42F5-8640-A1DF-EFD2FAE836DF}"/>
                </a:ext>
              </a:extLst>
            </p:cNvPr>
            <p:cNvCxnSpPr>
              <a:cxnSpLocks/>
              <a:stCxn id="124" idx="5"/>
              <a:endCxn id="78" idx="0"/>
            </p:cNvCxnSpPr>
            <p:nvPr/>
          </p:nvCxnSpPr>
          <p:spPr>
            <a:xfrm>
              <a:off x="6634962" y="710389"/>
              <a:ext cx="1896759" cy="18187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0BC9B06E-F7CA-8B42-8750-586C1C6849FD}"/>
                    </a:ext>
                  </a:extLst>
                </p:cNvPr>
                <p:cNvSpPr/>
                <p:nvPr/>
              </p:nvSpPr>
              <p:spPr>
                <a:xfrm>
                  <a:off x="6251659" y="4514407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0BC9B06E-F7CA-8B42-8750-586C1C6849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1659" y="4514407"/>
                  <a:ext cx="454473" cy="454473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216B0D4B-2717-6D45-A45F-166106B14A5B}"/>
                    </a:ext>
                  </a:extLst>
                </p:cNvPr>
                <p:cNvSpPr/>
                <p:nvPr/>
              </p:nvSpPr>
              <p:spPr>
                <a:xfrm>
                  <a:off x="8298343" y="4514407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216B0D4B-2717-6D45-A45F-166106B14A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8343" y="4514407"/>
                  <a:ext cx="454473" cy="454473"/>
                </a:xfrm>
                <a:prstGeom prst="ellipse">
                  <a:avLst/>
                </a:prstGeom>
                <a:blipFill>
                  <a:blip r:embed="rId33"/>
                  <a:stretch>
                    <a:fillRect l="-769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0F7F3665-11F7-764E-918F-DA7BC5E20AB7}"/>
                    </a:ext>
                  </a:extLst>
                </p:cNvPr>
                <p:cNvSpPr/>
                <p:nvPr/>
              </p:nvSpPr>
              <p:spPr>
                <a:xfrm>
                  <a:off x="10037155" y="4514963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0F7F3665-11F7-764E-918F-DA7BC5E20A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7155" y="4514963"/>
                  <a:ext cx="454473" cy="454473"/>
                </a:xfrm>
                <a:prstGeom prst="ellipse">
                  <a:avLst/>
                </a:prstGeom>
                <a:blipFill>
                  <a:blip r:embed="rId34"/>
                  <a:stretch>
                    <a:fillRect l="-769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9962B357-67A5-2546-8DE6-BAC198045C04}"/>
                    </a:ext>
                  </a:extLst>
                </p:cNvPr>
                <p:cNvSpPr/>
                <p:nvPr/>
              </p:nvSpPr>
              <p:spPr>
                <a:xfrm>
                  <a:off x="6251660" y="5558948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9962B357-67A5-2546-8DE6-BAC198045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1660" y="5558948"/>
                  <a:ext cx="454473" cy="454473"/>
                </a:xfrm>
                <a:prstGeom prst="ellipse">
                  <a:avLst/>
                </a:prstGeom>
                <a:blipFill>
                  <a:blip r:embed="rId35"/>
                  <a:stretch>
                    <a:fillRect l="-769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20F336CE-20AA-BD40-A37D-82B5A425CCE1}"/>
                    </a:ext>
                  </a:extLst>
                </p:cNvPr>
                <p:cNvSpPr/>
                <p:nvPr/>
              </p:nvSpPr>
              <p:spPr>
                <a:xfrm>
                  <a:off x="8298344" y="5558948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20F336CE-20AA-BD40-A37D-82B5A425CC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8344" y="5558948"/>
                  <a:ext cx="454473" cy="454473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532629FD-86B2-D348-828D-626D791ED311}"/>
                    </a:ext>
                  </a:extLst>
                </p:cNvPr>
                <p:cNvSpPr/>
                <p:nvPr/>
              </p:nvSpPr>
              <p:spPr>
                <a:xfrm>
                  <a:off x="10037156" y="5559504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532629FD-86B2-D348-828D-626D791ED3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7156" y="5559504"/>
                  <a:ext cx="454473" cy="454473"/>
                </a:xfrm>
                <a:prstGeom prst="ellipse">
                  <a:avLst/>
                </a:prstGeom>
                <a:blipFill>
                  <a:blip r:embed="rId37"/>
                  <a:stretch>
                    <a:fillRect l="-769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071685D7-5C08-434E-9C34-D6240AF57601}"/>
                </a:ext>
              </a:extLst>
            </p:cNvPr>
            <p:cNvCxnSpPr>
              <a:cxnSpLocks/>
              <a:stCxn id="119" idx="6"/>
              <a:endCxn id="141" idx="1"/>
            </p:cNvCxnSpPr>
            <p:nvPr/>
          </p:nvCxnSpPr>
          <p:spPr>
            <a:xfrm>
              <a:off x="5356762" y="3800939"/>
              <a:ext cx="961453" cy="780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86D6904A-92B2-A245-9F52-C081C04CDA50}"/>
                </a:ext>
              </a:extLst>
            </p:cNvPr>
            <p:cNvCxnSpPr>
              <a:cxnSpLocks/>
              <a:stCxn id="127" idx="4"/>
              <a:endCxn id="141" idx="0"/>
            </p:cNvCxnSpPr>
            <p:nvPr/>
          </p:nvCxnSpPr>
          <p:spPr>
            <a:xfrm>
              <a:off x="6474281" y="2983631"/>
              <a:ext cx="4615" cy="15307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922DF7D3-9766-6742-9F19-596253AF8A6C}"/>
                </a:ext>
              </a:extLst>
            </p:cNvPr>
            <p:cNvCxnSpPr>
              <a:cxnSpLocks/>
              <a:stCxn id="72" idx="6"/>
              <a:endCxn id="142" idx="1"/>
            </p:cNvCxnSpPr>
            <p:nvPr/>
          </p:nvCxnSpPr>
          <p:spPr>
            <a:xfrm>
              <a:off x="7119739" y="3806736"/>
              <a:ext cx="1245160" cy="7742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CC2186C2-1DD0-5E4B-9271-1192E7AA5988}"/>
                </a:ext>
              </a:extLst>
            </p:cNvPr>
            <p:cNvCxnSpPr>
              <a:cxnSpLocks/>
              <a:stCxn id="78" idx="4"/>
              <a:endCxn id="142" idx="0"/>
            </p:cNvCxnSpPr>
            <p:nvPr/>
          </p:nvCxnSpPr>
          <p:spPr>
            <a:xfrm flipH="1">
              <a:off x="8525580" y="2983632"/>
              <a:ext cx="6141" cy="15307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A4741758-9996-8E45-BE01-88F6C664C320}"/>
                </a:ext>
              </a:extLst>
            </p:cNvPr>
            <p:cNvCxnSpPr>
              <a:cxnSpLocks/>
              <a:stCxn id="77" idx="6"/>
              <a:endCxn id="143" idx="1"/>
            </p:cNvCxnSpPr>
            <p:nvPr/>
          </p:nvCxnSpPr>
          <p:spPr>
            <a:xfrm>
              <a:off x="9146874" y="3800939"/>
              <a:ext cx="956837" cy="7805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DC9B05A-2839-3345-801E-8F4F27ADE301}"/>
                </a:ext>
              </a:extLst>
            </p:cNvPr>
            <p:cNvCxnSpPr>
              <a:cxnSpLocks/>
              <a:stCxn id="97" idx="4"/>
              <a:endCxn id="143" idx="0"/>
            </p:cNvCxnSpPr>
            <p:nvPr/>
          </p:nvCxnSpPr>
          <p:spPr>
            <a:xfrm flipH="1">
              <a:off x="10264392" y="2983631"/>
              <a:ext cx="1" cy="1531332"/>
            </a:xfrm>
            <a:prstGeom prst="straightConnector1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FFFF438-E85E-CD40-A2CC-467D2A99F1C5}"/>
                </a:ext>
              </a:extLst>
            </p:cNvPr>
            <p:cNvCxnSpPr>
              <a:cxnSpLocks/>
              <a:stCxn id="141" idx="4"/>
              <a:endCxn id="145" idx="0"/>
            </p:cNvCxnSpPr>
            <p:nvPr/>
          </p:nvCxnSpPr>
          <p:spPr>
            <a:xfrm>
              <a:off x="6478896" y="4968880"/>
              <a:ext cx="1" cy="590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A952BEDA-CDC0-B840-8F99-AB120336144D}"/>
                </a:ext>
              </a:extLst>
            </p:cNvPr>
            <p:cNvCxnSpPr>
              <a:cxnSpLocks/>
              <a:stCxn id="142" idx="4"/>
              <a:endCxn id="145" idx="0"/>
            </p:cNvCxnSpPr>
            <p:nvPr/>
          </p:nvCxnSpPr>
          <p:spPr>
            <a:xfrm flipH="1">
              <a:off x="6478897" y="4968880"/>
              <a:ext cx="2046683" cy="590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C38A6708-895F-234C-885E-96B918DD3EAA}"/>
                </a:ext>
              </a:extLst>
            </p:cNvPr>
            <p:cNvCxnSpPr>
              <a:cxnSpLocks/>
              <a:stCxn id="143" idx="4"/>
              <a:endCxn id="145" idx="0"/>
            </p:cNvCxnSpPr>
            <p:nvPr/>
          </p:nvCxnSpPr>
          <p:spPr>
            <a:xfrm flipH="1">
              <a:off x="6478897" y="4969436"/>
              <a:ext cx="3785495" cy="5895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E9379EBA-56E4-9C47-B223-A5DB7982C710}"/>
                </a:ext>
              </a:extLst>
            </p:cNvPr>
            <p:cNvCxnSpPr>
              <a:cxnSpLocks/>
              <a:stCxn id="142" idx="4"/>
              <a:endCxn id="146" idx="0"/>
            </p:cNvCxnSpPr>
            <p:nvPr/>
          </p:nvCxnSpPr>
          <p:spPr>
            <a:xfrm>
              <a:off x="8525580" y="4968880"/>
              <a:ext cx="1" cy="590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9A001918-B3F3-5D4D-824B-B59A6032C632}"/>
                </a:ext>
              </a:extLst>
            </p:cNvPr>
            <p:cNvCxnSpPr>
              <a:cxnSpLocks/>
              <a:stCxn id="143" idx="4"/>
              <a:endCxn id="146" idx="0"/>
            </p:cNvCxnSpPr>
            <p:nvPr/>
          </p:nvCxnSpPr>
          <p:spPr>
            <a:xfrm flipH="1">
              <a:off x="8525581" y="4969436"/>
              <a:ext cx="1738811" cy="5895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B15529DE-1B1F-3E40-989D-D5508701690E}"/>
                </a:ext>
              </a:extLst>
            </p:cNvPr>
            <p:cNvCxnSpPr>
              <a:cxnSpLocks/>
              <a:stCxn id="143" idx="4"/>
              <a:endCxn id="148" idx="0"/>
            </p:cNvCxnSpPr>
            <p:nvPr/>
          </p:nvCxnSpPr>
          <p:spPr>
            <a:xfrm>
              <a:off x="10264392" y="4969436"/>
              <a:ext cx="1" cy="590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00D56BFE-3619-364D-8174-AD4A8F8860A7}"/>
                </a:ext>
              </a:extLst>
            </p:cNvPr>
            <p:cNvCxnSpPr>
              <a:cxnSpLocks/>
              <a:stCxn id="166" idx="5"/>
              <a:endCxn id="145" idx="0"/>
            </p:cNvCxnSpPr>
            <p:nvPr/>
          </p:nvCxnSpPr>
          <p:spPr>
            <a:xfrm flipH="1">
              <a:off x="6478897" y="4985023"/>
              <a:ext cx="4659721" cy="5739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91F6F8BA-1F9C-9E46-A741-7CE95D5686F9}"/>
                </a:ext>
              </a:extLst>
            </p:cNvPr>
            <p:cNvGrpSpPr/>
            <p:nvPr/>
          </p:nvGrpSpPr>
          <p:grpSpPr>
            <a:xfrm>
              <a:off x="11127748" y="4921671"/>
              <a:ext cx="379022" cy="74222"/>
              <a:chOff x="6021779" y="3335563"/>
              <a:chExt cx="379022" cy="74222"/>
            </a:xfrm>
            <a:solidFill>
              <a:schemeClr val="tx1"/>
            </a:solidFill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8B712BE0-B172-0440-A469-448243CE78D5}"/>
                  </a:ext>
                </a:extLst>
              </p:cNvPr>
              <p:cNvSpPr/>
              <p:nvPr/>
            </p:nvSpPr>
            <p:spPr>
              <a:xfrm flipH="1">
                <a:off x="6021779" y="3335563"/>
                <a:ext cx="74222" cy="7422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889E86F9-E2F7-1444-997B-D6CEA9AF783E}"/>
                  </a:ext>
                </a:extLst>
              </p:cNvPr>
              <p:cNvSpPr/>
              <p:nvPr/>
            </p:nvSpPr>
            <p:spPr>
              <a:xfrm flipH="1">
                <a:off x="6174179" y="3335563"/>
                <a:ext cx="74222" cy="7422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C64C5C1-497F-FB41-AF19-578394F27853}"/>
                  </a:ext>
                </a:extLst>
              </p:cNvPr>
              <p:cNvSpPr/>
              <p:nvPr/>
            </p:nvSpPr>
            <p:spPr>
              <a:xfrm flipH="1">
                <a:off x="6326579" y="3335563"/>
                <a:ext cx="74222" cy="7422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9DCE1B03-42FB-094A-974A-0540481F9FBE}"/>
                </a:ext>
              </a:extLst>
            </p:cNvPr>
            <p:cNvCxnSpPr>
              <a:cxnSpLocks/>
              <a:stCxn id="166" idx="4"/>
              <a:endCxn id="146" idx="0"/>
            </p:cNvCxnSpPr>
            <p:nvPr/>
          </p:nvCxnSpPr>
          <p:spPr>
            <a:xfrm flipH="1">
              <a:off x="8525581" y="4995893"/>
              <a:ext cx="2639278" cy="5630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3A31E6F-0FC6-454F-98F6-FE955EDD4984}"/>
                </a:ext>
              </a:extLst>
            </p:cNvPr>
            <p:cNvCxnSpPr>
              <a:cxnSpLocks/>
              <a:stCxn id="166" idx="5"/>
              <a:endCxn id="148" idx="0"/>
            </p:cNvCxnSpPr>
            <p:nvPr/>
          </p:nvCxnSpPr>
          <p:spPr>
            <a:xfrm flipH="1">
              <a:off x="10264393" y="4985023"/>
              <a:ext cx="874225" cy="5744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4181A446-A8FE-DF4C-97B8-283E28211B17}"/>
                    </a:ext>
                  </a:extLst>
                </p:cNvPr>
                <p:cNvSpPr/>
                <p:nvPr/>
              </p:nvSpPr>
              <p:spPr>
                <a:xfrm>
                  <a:off x="10060094" y="322473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4181A446-A8FE-DF4C-97B8-283E28211B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094" y="322473"/>
                  <a:ext cx="454473" cy="454473"/>
                </a:xfrm>
                <a:prstGeom prst="ellipse">
                  <a:avLst/>
                </a:prstGeom>
                <a:blipFill>
                  <a:blip r:embed="rId38"/>
                  <a:stretch>
                    <a:fillRect l="-10256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0276419C-B6A4-424A-9E12-B99607D52EEB}"/>
                </a:ext>
              </a:extLst>
            </p:cNvPr>
            <p:cNvCxnSpPr>
              <a:cxnSpLocks/>
              <a:stCxn id="90" idx="7"/>
              <a:endCxn id="140" idx="4"/>
            </p:cNvCxnSpPr>
            <p:nvPr/>
          </p:nvCxnSpPr>
          <p:spPr>
            <a:xfrm flipV="1">
              <a:off x="9948732" y="776946"/>
              <a:ext cx="338599" cy="10245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3B4C1F50-D0A0-1F4E-B8F0-676E681C1D12}"/>
                </a:ext>
              </a:extLst>
            </p:cNvPr>
            <p:cNvCxnSpPr>
              <a:cxnSpLocks/>
              <a:stCxn id="140" idx="4"/>
              <a:endCxn id="97" idx="0"/>
            </p:cNvCxnSpPr>
            <p:nvPr/>
          </p:nvCxnSpPr>
          <p:spPr>
            <a:xfrm flipH="1">
              <a:off x="10264393" y="776946"/>
              <a:ext cx="22938" cy="17522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urved Connector 173">
              <a:extLst>
                <a:ext uri="{FF2B5EF4-FFF2-40B4-BE49-F238E27FC236}">
                  <a16:creationId xmlns:a16="http://schemas.microsoft.com/office/drawing/2014/main" id="{D6444804-CCB4-5849-88F0-ED1D2BED565F}"/>
                </a:ext>
              </a:extLst>
            </p:cNvPr>
            <p:cNvCxnSpPr>
              <a:cxnSpLocks/>
              <a:stCxn id="77" idx="0"/>
              <a:endCxn id="140" idx="2"/>
            </p:cNvCxnSpPr>
            <p:nvPr/>
          </p:nvCxnSpPr>
          <p:spPr>
            <a:xfrm rot="5400000" flipH="1" flipV="1">
              <a:off x="7977870" y="1491478"/>
              <a:ext cx="3023992" cy="1140456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882866D0-DD4D-C840-AE87-FDA3C58F7400}"/>
                </a:ext>
              </a:extLst>
            </p:cNvPr>
            <p:cNvCxnSpPr>
              <a:cxnSpLocks/>
              <a:stCxn id="124" idx="6"/>
              <a:endCxn id="140" idx="2"/>
            </p:cNvCxnSpPr>
            <p:nvPr/>
          </p:nvCxnSpPr>
          <p:spPr>
            <a:xfrm>
              <a:off x="6701518" y="549709"/>
              <a:ext cx="335857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355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D5FB85D-F4CA-A74B-9ED9-B6C636273E6A}"/>
                  </a:ext>
                </a:extLst>
              </p:cNvPr>
              <p:cNvSpPr/>
              <p:nvPr/>
            </p:nvSpPr>
            <p:spPr>
              <a:xfrm>
                <a:off x="5743507" y="2111411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sz="1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p>
                              <m:r>
                                <a:rPr lang="en-US" altLang="zh-CN" sz="1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  <m:sub>
                          <m:r>
                            <a:rPr lang="en-US" altLang="zh-CN" sz="1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0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D5FB85D-F4CA-A74B-9ED9-B6C636273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07" y="2111411"/>
                <a:ext cx="454473" cy="4544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C227BF2-5309-2940-B964-82ED302A51D9}"/>
                  </a:ext>
                </a:extLst>
              </p:cNvPr>
              <p:cNvSpPr/>
              <p:nvPr/>
            </p:nvSpPr>
            <p:spPr>
              <a:xfrm>
                <a:off x="4869204" y="4004141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C227BF2-5309-2940-B964-82ED302A5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204" y="4004141"/>
                <a:ext cx="454473" cy="4544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53AC6B-8817-1C48-AFEF-0D86DF006BA3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5096441" y="2565884"/>
            <a:ext cx="874303" cy="1438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759F894-7C2E-4241-844A-F454191CAE35}"/>
                  </a:ext>
                </a:extLst>
              </p:cNvPr>
              <p:cNvSpPr/>
              <p:nvPr/>
            </p:nvSpPr>
            <p:spPr>
              <a:xfrm>
                <a:off x="6896339" y="3998344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759F894-7C2E-4241-844A-F454191CA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339" y="3998344"/>
                <a:ext cx="454473" cy="454473"/>
              </a:xfrm>
              <a:prstGeom prst="ellipse">
                <a:avLst/>
              </a:prstGeom>
              <a:blipFill>
                <a:blip r:embed="rId4"/>
                <a:stretch>
                  <a:fillRect l="-25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898487E-A856-C343-8B6B-951D2212339D}"/>
                  </a:ext>
                </a:extLst>
              </p:cNvPr>
              <p:cNvSpPr/>
              <p:nvPr/>
            </p:nvSpPr>
            <p:spPr>
              <a:xfrm>
                <a:off x="5979157" y="3181036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898487E-A856-C343-8B6B-951D22123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157" y="3181036"/>
                <a:ext cx="454473" cy="4544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A63C74-0DA3-C744-B512-05C9DC1D6AA5}"/>
              </a:ext>
            </a:extLst>
          </p:cNvPr>
          <p:cNvCxnSpPr>
            <a:cxnSpLocks/>
            <a:stCxn id="6" idx="0"/>
            <a:endCxn id="9" idx="3"/>
          </p:cNvCxnSpPr>
          <p:nvPr/>
        </p:nvCxnSpPr>
        <p:spPr>
          <a:xfrm flipV="1">
            <a:off x="5096441" y="3568953"/>
            <a:ext cx="949272" cy="4351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363096-BE71-B940-8C02-096794FCFA9A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5970744" y="2565884"/>
            <a:ext cx="235650" cy="615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E72DB-C8B8-CC4C-9D4D-59BDAA3B812C}"/>
              </a:ext>
            </a:extLst>
          </p:cNvPr>
          <p:cNvCxnSpPr>
            <a:cxnSpLocks/>
            <a:stCxn id="9" idx="5"/>
            <a:endCxn id="8" idx="0"/>
          </p:cNvCxnSpPr>
          <p:nvPr/>
        </p:nvCxnSpPr>
        <p:spPr>
          <a:xfrm>
            <a:off x="6367074" y="3568953"/>
            <a:ext cx="756502" cy="429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38BCFB-FBBC-4F40-8A3D-1D8C26A86DC4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5323677" y="4225581"/>
            <a:ext cx="1572662" cy="57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2CBEB8-6AE5-7647-AE59-E6C9511AB83E}"/>
              </a:ext>
            </a:extLst>
          </p:cNvPr>
          <p:cNvGrpSpPr/>
          <p:nvPr/>
        </p:nvGrpSpPr>
        <p:grpSpPr>
          <a:xfrm>
            <a:off x="9331686" y="4188466"/>
            <a:ext cx="379022" cy="74222"/>
            <a:chOff x="6021779" y="3335563"/>
            <a:chExt cx="379022" cy="7422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04A4A47-73EC-0645-BEF4-C6E3DE83924D}"/>
                </a:ext>
              </a:extLst>
            </p:cNvPr>
            <p:cNvSpPr/>
            <p:nvPr/>
          </p:nvSpPr>
          <p:spPr>
            <a:xfrm flipH="1">
              <a:off x="6021779" y="3335563"/>
              <a:ext cx="74222" cy="74222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0" dirty="0">
                <a:solidFill>
                  <a:schemeClr val="accent5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5F08A69-8B84-4E48-8810-5A8F7D33D135}"/>
                </a:ext>
              </a:extLst>
            </p:cNvPr>
            <p:cNvSpPr/>
            <p:nvPr/>
          </p:nvSpPr>
          <p:spPr>
            <a:xfrm flipH="1">
              <a:off x="6174179" y="3335563"/>
              <a:ext cx="74222" cy="74222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0" dirty="0">
                <a:solidFill>
                  <a:schemeClr val="accent5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C6B7830-7D03-6B4C-B766-F943EA52A011}"/>
                </a:ext>
              </a:extLst>
            </p:cNvPr>
            <p:cNvSpPr/>
            <p:nvPr/>
          </p:nvSpPr>
          <p:spPr>
            <a:xfrm flipH="1">
              <a:off x="6326579" y="3335563"/>
              <a:ext cx="74222" cy="74222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0" dirty="0">
                <a:solidFill>
                  <a:schemeClr val="accent5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0C1C35D-08EA-4443-A685-CB090A590159}"/>
                  </a:ext>
                </a:extLst>
              </p:cNvPr>
              <p:cNvSpPr/>
              <p:nvPr/>
            </p:nvSpPr>
            <p:spPr>
              <a:xfrm>
                <a:off x="8645395" y="3998342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0C1C35D-08EA-4443-A685-CB090A590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395" y="3998342"/>
                <a:ext cx="454473" cy="454473"/>
              </a:xfrm>
              <a:prstGeom prst="ellipse">
                <a:avLst/>
              </a:prstGeom>
              <a:blipFill>
                <a:blip r:embed="rId6"/>
                <a:stretch>
                  <a:fillRect l="-25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88C414-1470-954E-A494-B3C956ACC649}"/>
              </a:ext>
            </a:extLst>
          </p:cNvPr>
          <p:cNvCxnSpPr>
            <a:cxnSpLocks/>
            <a:stCxn id="8" idx="0"/>
            <a:endCxn id="20" idx="4"/>
          </p:cNvCxnSpPr>
          <p:nvPr/>
        </p:nvCxnSpPr>
        <p:spPr>
          <a:xfrm flipV="1">
            <a:off x="7123576" y="2581431"/>
            <a:ext cx="714147" cy="14169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82E2B0-D81A-6B46-B4E0-371D78FB0369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 flipV="1">
            <a:off x="7350812" y="4225579"/>
            <a:ext cx="1294583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F5BD2F-0A7C-6F4D-A53D-2E1E4F17B086}"/>
              </a:ext>
            </a:extLst>
          </p:cNvPr>
          <p:cNvCxnSpPr>
            <a:cxnSpLocks/>
            <a:stCxn id="27" idx="6"/>
            <a:endCxn id="5" idx="2"/>
          </p:cNvCxnSpPr>
          <p:nvPr/>
        </p:nvCxnSpPr>
        <p:spPr>
          <a:xfrm flipV="1">
            <a:off x="4268303" y="2338648"/>
            <a:ext cx="1475204" cy="15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818D73-FBAD-C047-8340-6FB4B35BE7CC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>
            <a:off x="6197980" y="2338648"/>
            <a:ext cx="1412506" cy="15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9BBC3EB-8CFE-FB41-9DC1-3A5E1A6C2DFB}"/>
                  </a:ext>
                </a:extLst>
              </p:cNvPr>
              <p:cNvSpPr/>
              <p:nvPr/>
            </p:nvSpPr>
            <p:spPr>
              <a:xfrm>
                <a:off x="7610486" y="2126958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sz="1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p>
                              <m:r>
                                <a:rPr lang="en-US" altLang="zh-CN" sz="1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  <m:sub>
                          <m:r>
                            <a:rPr lang="en-US" altLang="zh-CN" sz="1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0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9BBC3EB-8CFE-FB41-9DC1-3A5E1A6C2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486" y="2126958"/>
                <a:ext cx="454473" cy="4544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A4B9559-BEE8-A74D-B6FE-7271F0237866}"/>
                  </a:ext>
                </a:extLst>
              </p:cNvPr>
              <p:cNvSpPr/>
              <p:nvPr/>
            </p:nvSpPr>
            <p:spPr>
              <a:xfrm>
                <a:off x="7880078" y="3186214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A4B9559-BEE8-A74D-B6FE-7271F0237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078" y="3186214"/>
                <a:ext cx="454473" cy="454473"/>
              </a:xfrm>
              <a:prstGeom prst="ellipse">
                <a:avLst/>
              </a:prstGeom>
              <a:blipFill>
                <a:blip r:embed="rId8"/>
                <a:stretch>
                  <a:fillRect l="-256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AE87A2-37B4-6A45-8CBF-200346507FFA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>
            <a:off x="7837723" y="2581431"/>
            <a:ext cx="269592" cy="604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E560A6-8613-F944-A724-F89906B322CA}"/>
              </a:ext>
            </a:extLst>
          </p:cNvPr>
          <p:cNvCxnSpPr>
            <a:cxnSpLocks/>
            <a:stCxn id="21" idx="5"/>
            <a:endCxn id="15" idx="0"/>
          </p:cNvCxnSpPr>
          <p:nvPr/>
        </p:nvCxnSpPr>
        <p:spPr>
          <a:xfrm>
            <a:off x="8267995" y="3574131"/>
            <a:ext cx="604637" cy="4242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91DA69-CC9C-364C-AA0F-977CD292A65C}"/>
              </a:ext>
            </a:extLst>
          </p:cNvPr>
          <p:cNvCxnSpPr>
            <a:cxnSpLocks/>
            <a:stCxn id="32" idx="0"/>
            <a:endCxn id="27" idx="4"/>
          </p:cNvCxnSpPr>
          <p:nvPr/>
        </p:nvCxnSpPr>
        <p:spPr>
          <a:xfrm flipV="1">
            <a:off x="3323439" y="2581432"/>
            <a:ext cx="717628" cy="1415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95E305-4877-674F-A9B6-68B12CDA6B4C}"/>
              </a:ext>
            </a:extLst>
          </p:cNvPr>
          <p:cNvCxnSpPr>
            <a:cxnSpLocks/>
            <a:stCxn id="32" idx="6"/>
            <a:endCxn id="6" idx="2"/>
          </p:cNvCxnSpPr>
          <p:nvPr/>
        </p:nvCxnSpPr>
        <p:spPr>
          <a:xfrm>
            <a:off x="3550675" y="4224416"/>
            <a:ext cx="1318529" cy="69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EBE5C06-EF4A-9D49-9285-3EB996112813}"/>
                  </a:ext>
                </a:extLst>
              </p:cNvPr>
              <p:cNvSpPr/>
              <p:nvPr/>
            </p:nvSpPr>
            <p:spPr>
              <a:xfrm>
                <a:off x="3813830" y="2126959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sz="1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p>
                              <m:r>
                                <a:rPr lang="en-US" altLang="zh-CN" sz="1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  <m:sub>
                          <m:r>
                            <a:rPr lang="en-US" altLang="zh-CN" sz="1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0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EBE5C06-EF4A-9D49-9285-3EB9961128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830" y="2126959"/>
                <a:ext cx="454473" cy="4544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FD93984-A1BF-924E-B807-DDDC3F05C402}"/>
                  </a:ext>
                </a:extLst>
              </p:cNvPr>
              <p:cNvSpPr/>
              <p:nvPr/>
            </p:nvSpPr>
            <p:spPr>
              <a:xfrm>
                <a:off x="4091914" y="3201763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FD93984-A1BF-924E-B807-DDDC3F05C4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914" y="3201763"/>
                <a:ext cx="454473" cy="454473"/>
              </a:xfrm>
              <a:prstGeom prst="ellipse">
                <a:avLst/>
              </a:prstGeom>
              <a:blipFill>
                <a:blip r:embed="rId10"/>
                <a:stretch>
                  <a:fillRect l="-256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108B54-DE35-4A4F-84D4-99A5E21A70A9}"/>
              </a:ext>
            </a:extLst>
          </p:cNvPr>
          <p:cNvCxnSpPr>
            <a:cxnSpLocks/>
            <a:stCxn id="32" idx="0"/>
            <a:endCxn id="28" idx="3"/>
          </p:cNvCxnSpPr>
          <p:nvPr/>
        </p:nvCxnSpPr>
        <p:spPr>
          <a:xfrm flipV="1">
            <a:off x="3323439" y="3589680"/>
            <a:ext cx="835031" cy="407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4ABDE6-21BD-864F-8F2B-CA4185C8DC4B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4041067" y="2581432"/>
            <a:ext cx="278084" cy="620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DF4101-1E3F-CF44-B35F-094CC82A6339}"/>
              </a:ext>
            </a:extLst>
          </p:cNvPr>
          <p:cNvCxnSpPr>
            <a:cxnSpLocks/>
            <a:stCxn id="28" idx="5"/>
            <a:endCxn id="6" idx="0"/>
          </p:cNvCxnSpPr>
          <p:nvPr/>
        </p:nvCxnSpPr>
        <p:spPr>
          <a:xfrm>
            <a:off x="4479831" y="3589680"/>
            <a:ext cx="616610" cy="414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E8055D-70C6-2D40-B687-DD3704A179E8}"/>
                  </a:ext>
                </a:extLst>
              </p:cNvPr>
              <p:cNvSpPr/>
              <p:nvPr/>
            </p:nvSpPr>
            <p:spPr>
              <a:xfrm>
                <a:off x="3096202" y="3997179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E8055D-70C6-2D40-B687-DD3704A17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202" y="3997179"/>
                <a:ext cx="454473" cy="454473"/>
              </a:xfrm>
              <a:prstGeom prst="ellipse">
                <a:avLst/>
              </a:prstGeom>
              <a:blipFill>
                <a:blip r:embed="rId11"/>
                <a:stretch>
                  <a:fillRect l="-512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82B1C94-E47E-9843-AD8D-770884195C48}"/>
                  </a:ext>
                </a:extLst>
              </p:cNvPr>
              <p:cNvSpPr/>
              <p:nvPr/>
            </p:nvSpPr>
            <p:spPr>
              <a:xfrm>
                <a:off x="4094582" y="5157628"/>
                <a:ext cx="454473" cy="454473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15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altLang="zh-CN" sz="15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82B1C94-E47E-9843-AD8D-770884195C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582" y="5157628"/>
                <a:ext cx="454473" cy="4544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F9CBD35-DF09-794B-85D0-25C9EEB3EF84}"/>
                  </a:ext>
                </a:extLst>
              </p:cNvPr>
              <p:cNvSpPr/>
              <p:nvPr/>
            </p:nvSpPr>
            <p:spPr>
              <a:xfrm>
                <a:off x="6141266" y="5157628"/>
                <a:ext cx="454473" cy="454473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F9CBD35-DF09-794B-85D0-25C9EEB3E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266" y="5157628"/>
                <a:ext cx="454473" cy="454473"/>
              </a:xfrm>
              <a:prstGeom prst="ellipse">
                <a:avLst/>
              </a:prstGeom>
              <a:blipFill>
                <a:blip r:embed="rId13"/>
                <a:stretch>
                  <a:fillRect l="-512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4AB3274-A988-D748-9C41-811A63DF838B}"/>
                  </a:ext>
                </a:extLst>
              </p:cNvPr>
              <p:cNvSpPr/>
              <p:nvPr/>
            </p:nvSpPr>
            <p:spPr>
              <a:xfrm>
                <a:off x="7880078" y="5158184"/>
                <a:ext cx="454473" cy="454473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4AB3274-A988-D748-9C41-811A63DF8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078" y="5158184"/>
                <a:ext cx="454473" cy="454473"/>
              </a:xfrm>
              <a:prstGeom prst="ellipse">
                <a:avLst/>
              </a:prstGeom>
              <a:blipFill>
                <a:blip r:embed="rId14"/>
                <a:stretch>
                  <a:fillRect l="-769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904C61C-AC68-B048-B6A1-3F41F55B5554}"/>
                  </a:ext>
                </a:extLst>
              </p:cNvPr>
              <p:cNvSpPr/>
              <p:nvPr/>
            </p:nvSpPr>
            <p:spPr>
              <a:xfrm>
                <a:off x="4094583" y="6202169"/>
                <a:ext cx="454473" cy="454473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904C61C-AC68-B048-B6A1-3F41F55B55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583" y="6202169"/>
                <a:ext cx="454473" cy="454473"/>
              </a:xfrm>
              <a:prstGeom prst="ellipse">
                <a:avLst/>
              </a:prstGeom>
              <a:blipFill>
                <a:blip r:embed="rId15"/>
                <a:stretch>
                  <a:fillRect l="-769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E8DA808-14CB-D04B-9106-FD3DEEED26F0}"/>
                  </a:ext>
                </a:extLst>
              </p:cNvPr>
              <p:cNvSpPr/>
              <p:nvPr/>
            </p:nvSpPr>
            <p:spPr>
              <a:xfrm>
                <a:off x="6141267" y="6202169"/>
                <a:ext cx="454473" cy="454473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E8DA808-14CB-D04B-9106-FD3DEEED2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267" y="6202169"/>
                <a:ext cx="454473" cy="45447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2B5FBC9-03B1-D74D-AEE1-D9084BA28105}"/>
                  </a:ext>
                </a:extLst>
              </p:cNvPr>
              <p:cNvSpPr/>
              <p:nvPr/>
            </p:nvSpPr>
            <p:spPr>
              <a:xfrm>
                <a:off x="7880079" y="6202725"/>
                <a:ext cx="454473" cy="454473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2B5FBC9-03B1-D74D-AEE1-D9084BA28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079" y="6202725"/>
                <a:ext cx="454473" cy="454473"/>
              </a:xfrm>
              <a:prstGeom prst="ellipse">
                <a:avLst/>
              </a:prstGeom>
              <a:blipFill>
                <a:blip r:embed="rId17"/>
                <a:stretch>
                  <a:fillRect l="-769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FBD61C-B425-8946-812C-2CD992A3A0AF}"/>
              </a:ext>
            </a:extLst>
          </p:cNvPr>
          <p:cNvCxnSpPr>
            <a:cxnSpLocks/>
            <a:stCxn id="32" idx="5"/>
            <a:endCxn id="36" idx="1"/>
          </p:cNvCxnSpPr>
          <p:nvPr/>
        </p:nvCxnSpPr>
        <p:spPr>
          <a:xfrm>
            <a:off x="3484119" y="4385096"/>
            <a:ext cx="677019" cy="8390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E1250F6-30DF-6646-A691-0E49D96EB196}"/>
              </a:ext>
            </a:extLst>
          </p:cNvPr>
          <p:cNvCxnSpPr>
            <a:cxnSpLocks/>
            <a:stCxn id="28" idx="4"/>
            <a:endCxn id="36" idx="0"/>
          </p:cNvCxnSpPr>
          <p:nvPr/>
        </p:nvCxnSpPr>
        <p:spPr>
          <a:xfrm>
            <a:off x="4319151" y="3656236"/>
            <a:ext cx="2668" cy="1501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58F212-8B2B-B948-A721-A4857847065D}"/>
              </a:ext>
            </a:extLst>
          </p:cNvPr>
          <p:cNvCxnSpPr>
            <a:cxnSpLocks/>
            <a:stCxn id="6" idx="5"/>
            <a:endCxn id="37" idx="1"/>
          </p:cNvCxnSpPr>
          <p:nvPr/>
        </p:nvCxnSpPr>
        <p:spPr>
          <a:xfrm>
            <a:off x="5257121" y="4392058"/>
            <a:ext cx="950701" cy="832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96C9436-2EEF-6141-805F-7C716A6A2994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>
            <a:off x="6206394" y="3635509"/>
            <a:ext cx="162109" cy="1522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6719999-CBFF-8E49-B120-AC32F1390132}"/>
              </a:ext>
            </a:extLst>
          </p:cNvPr>
          <p:cNvCxnSpPr>
            <a:cxnSpLocks/>
            <a:stCxn id="8" idx="5"/>
            <a:endCxn id="38" idx="1"/>
          </p:cNvCxnSpPr>
          <p:nvPr/>
        </p:nvCxnSpPr>
        <p:spPr>
          <a:xfrm>
            <a:off x="7284256" y="4386261"/>
            <a:ext cx="662378" cy="838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12E7453-6CA7-6E47-9368-02B7474B45AA}"/>
              </a:ext>
            </a:extLst>
          </p:cNvPr>
          <p:cNvCxnSpPr>
            <a:cxnSpLocks/>
            <a:stCxn id="21" idx="4"/>
            <a:endCxn id="38" idx="0"/>
          </p:cNvCxnSpPr>
          <p:nvPr/>
        </p:nvCxnSpPr>
        <p:spPr>
          <a:xfrm>
            <a:off x="8107315" y="3640687"/>
            <a:ext cx="0" cy="1517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61EE8C7-A2DC-8742-A0D5-5976DE952FB7}"/>
              </a:ext>
            </a:extLst>
          </p:cNvPr>
          <p:cNvCxnSpPr>
            <a:cxnSpLocks/>
            <a:stCxn id="36" idx="4"/>
            <a:endCxn id="39" idx="0"/>
          </p:cNvCxnSpPr>
          <p:nvPr/>
        </p:nvCxnSpPr>
        <p:spPr>
          <a:xfrm>
            <a:off x="4321819" y="5612101"/>
            <a:ext cx="1" cy="590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DCAB47E-6CC8-7049-AE24-ED69399C8834}"/>
              </a:ext>
            </a:extLst>
          </p:cNvPr>
          <p:cNvCxnSpPr>
            <a:cxnSpLocks/>
            <a:stCxn id="37" idx="4"/>
            <a:endCxn id="39" idx="0"/>
          </p:cNvCxnSpPr>
          <p:nvPr/>
        </p:nvCxnSpPr>
        <p:spPr>
          <a:xfrm flipH="1">
            <a:off x="4321820" y="5612101"/>
            <a:ext cx="2046683" cy="590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B188CE-512C-9249-BE86-D53B884150AC}"/>
              </a:ext>
            </a:extLst>
          </p:cNvPr>
          <p:cNvCxnSpPr>
            <a:cxnSpLocks/>
            <a:stCxn id="38" idx="4"/>
            <a:endCxn id="39" idx="0"/>
          </p:cNvCxnSpPr>
          <p:nvPr/>
        </p:nvCxnSpPr>
        <p:spPr>
          <a:xfrm flipH="1">
            <a:off x="4321820" y="5612657"/>
            <a:ext cx="3785495" cy="589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AC1A7A2-EDF4-B645-96EF-B30E1171F945}"/>
              </a:ext>
            </a:extLst>
          </p:cNvPr>
          <p:cNvCxnSpPr>
            <a:cxnSpLocks/>
            <a:stCxn id="37" idx="4"/>
            <a:endCxn id="40" idx="0"/>
          </p:cNvCxnSpPr>
          <p:nvPr/>
        </p:nvCxnSpPr>
        <p:spPr>
          <a:xfrm>
            <a:off x="6368503" y="5612101"/>
            <a:ext cx="1" cy="590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9280E5-B91F-F540-B13F-2A43F511658D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 flipH="1">
            <a:off x="6368504" y="5612657"/>
            <a:ext cx="1738811" cy="589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DB9260A-7D54-A641-91EC-D990304FA7C8}"/>
              </a:ext>
            </a:extLst>
          </p:cNvPr>
          <p:cNvCxnSpPr>
            <a:cxnSpLocks/>
            <a:stCxn id="38" idx="4"/>
            <a:endCxn id="41" idx="0"/>
          </p:cNvCxnSpPr>
          <p:nvPr/>
        </p:nvCxnSpPr>
        <p:spPr>
          <a:xfrm>
            <a:off x="8107315" y="5612657"/>
            <a:ext cx="1" cy="590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4FE65A-2CDC-7745-A5A9-9C6222BD6E78}"/>
              </a:ext>
            </a:extLst>
          </p:cNvPr>
          <p:cNvCxnSpPr>
            <a:cxnSpLocks/>
            <a:stCxn id="56" idx="5"/>
            <a:endCxn id="39" idx="0"/>
          </p:cNvCxnSpPr>
          <p:nvPr/>
        </p:nvCxnSpPr>
        <p:spPr>
          <a:xfrm flipH="1">
            <a:off x="4321820" y="5622925"/>
            <a:ext cx="5020736" cy="579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7684B2-BBE4-ED46-99C2-9F5431360857}"/>
              </a:ext>
            </a:extLst>
          </p:cNvPr>
          <p:cNvGrpSpPr/>
          <p:nvPr/>
        </p:nvGrpSpPr>
        <p:grpSpPr>
          <a:xfrm>
            <a:off x="9331686" y="5559573"/>
            <a:ext cx="379022" cy="74222"/>
            <a:chOff x="6021779" y="3335563"/>
            <a:chExt cx="379022" cy="74222"/>
          </a:xfrm>
          <a:solidFill>
            <a:schemeClr val="tx1"/>
          </a:solidFill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F0CF891-CE02-5242-A3E1-F24CFDD501C5}"/>
                </a:ext>
              </a:extLst>
            </p:cNvPr>
            <p:cNvSpPr/>
            <p:nvPr/>
          </p:nvSpPr>
          <p:spPr>
            <a:xfrm flipH="1">
              <a:off x="6021779" y="3335563"/>
              <a:ext cx="74222" cy="7422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0" dirty="0">
                <a:solidFill>
                  <a:schemeClr val="accent5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E9A0A7D-9800-0641-8D12-B567E4D50462}"/>
                </a:ext>
              </a:extLst>
            </p:cNvPr>
            <p:cNvSpPr/>
            <p:nvPr/>
          </p:nvSpPr>
          <p:spPr>
            <a:xfrm flipH="1">
              <a:off x="6174179" y="3335563"/>
              <a:ext cx="74222" cy="7422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0" dirty="0">
                <a:solidFill>
                  <a:schemeClr val="accent5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DA669F1-0703-7B40-AD9A-14CC190E3261}"/>
                </a:ext>
              </a:extLst>
            </p:cNvPr>
            <p:cNvSpPr/>
            <p:nvPr/>
          </p:nvSpPr>
          <p:spPr>
            <a:xfrm flipH="1">
              <a:off x="6326579" y="3335563"/>
              <a:ext cx="74222" cy="7422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0" dirty="0">
                <a:solidFill>
                  <a:schemeClr val="accent5"/>
                </a:solidFill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F3ADE3B-8BB0-2249-8E43-8E934844B61C}"/>
              </a:ext>
            </a:extLst>
          </p:cNvPr>
          <p:cNvCxnSpPr>
            <a:cxnSpLocks/>
            <a:stCxn id="56" idx="4"/>
            <a:endCxn id="40" idx="0"/>
          </p:cNvCxnSpPr>
          <p:nvPr/>
        </p:nvCxnSpPr>
        <p:spPr>
          <a:xfrm flipH="1">
            <a:off x="6368504" y="5633795"/>
            <a:ext cx="3000293" cy="568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D983220-521C-5541-AA63-3894E0B7714C}"/>
              </a:ext>
            </a:extLst>
          </p:cNvPr>
          <p:cNvCxnSpPr>
            <a:cxnSpLocks/>
            <a:stCxn id="56" idx="5"/>
            <a:endCxn id="41" idx="0"/>
          </p:cNvCxnSpPr>
          <p:nvPr/>
        </p:nvCxnSpPr>
        <p:spPr>
          <a:xfrm flipH="1">
            <a:off x="8107316" y="5622925"/>
            <a:ext cx="1235240" cy="579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E9047D-F203-B147-A58E-CB7BB46BB54C}"/>
              </a:ext>
            </a:extLst>
          </p:cNvPr>
          <p:cNvCxnSpPr>
            <a:cxnSpLocks/>
            <a:stCxn id="8" idx="0"/>
            <a:endCxn id="21" idx="3"/>
          </p:cNvCxnSpPr>
          <p:nvPr/>
        </p:nvCxnSpPr>
        <p:spPr>
          <a:xfrm flipV="1">
            <a:off x="7123576" y="3574131"/>
            <a:ext cx="823058" cy="424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D74E025-00F8-9A41-8987-2E607DAD6F84}"/>
                  </a:ext>
                </a:extLst>
              </p:cNvPr>
              <p:cNvSpPr/>
              <p:nvPr/>
            </p:nvSpPr>
            <p:spPr>
              <a:xfrm>
                <a:off x="5394910" y="1047533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sz="1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p>
                              <m:r>
                                <a:rPr lang="en-US" altLang="zh-CN" sz="1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  <m:sub>
                          <m:r>
                            <a:rPr lang="en-US" altLang="zh-CN" sz="1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0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D74E025-00F8-9A41-8987-2E607DAD6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10" y="1047533"/>
                <a:ext cx="454473" cy="454473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99CF339-A049-0A44-AB00-3E954A7DB260}"/>
              </a:ext>
            </a:extLst>
          </p:cNvPr>
          <p:cNvCxnSpPr>
            <a:cxnSpLocks/>
            <a:stCxn id="62" idx="4"/>
            <a:endCxn id="5" idx="1"/>
          </p:cNvCxnSpPr>
          <p:nvPr/>
        </p:nvCxnSpPr>
        <p:spPr>
          <a:xfrm>
            <a:off x="5622147" y="1502006"/>
            <a:ext cx="187916" cy="675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B30049E-DD22-A74C-8454-D59EAC5EE03E}"/>
              </a:ext>
            </a:extLst>
          </p:cNvPr>
          <p:cNvCxnSpPr>
            <a:cxnSpLocks/>
            <a:stCxn id="68" idx="6"/>
            <a:endCxn id="62" idx="2"/>
          </p:cNvCxnSpPr>
          <p:nvPr/>
        </p:nvCxnSpPr>
        <p:spPr>
          <a:xfrm flipV="1">
            <a:off x="3919706" y="1274770"/>
            <a:ext cx="1475204" cy="15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EA8533A-E6AF-7B45-945F-7ABCF42F8FB5}"/>
              </a:ext>
            </a:extLst>
          </p:cNvPr>
          <p:cNvCxnSpPr>
            <a:cxnSpLocks/>
            <a:stCxn id="62" idx="6"/>
            <a:endCxn id="66" idx="2"/>
          </p:cNvCxnSpPr>
          <p:nvPr/>
        </p:nvCxnSpPr>
        <p:spPr>
          <a:xfrm>
            <a:off x="5849383" y="1274770"/>
            <a:ext cx="1412506" cy="15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BA944BD-7756-2B45-95D0-476995D1749B}"/>
                  </a:ext>
                </a:extLst>
              </p:cNvPr>
              <p:cNvSpPr/>
              <p:nvPr/>
            </p:nvSpPr>
            <p:spPr>
              <a:xfrm>
                <a:off x="7261889" y="1063080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sz="1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p>
                              <m:r>
                                <a:rPr lang="en-US" altLang="zh-CN" sz="1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  <m:sub>
                          <m:r>
                            <a:rPr lang="en-US" altLang="zh-CN" sz="1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0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BA944BD-7756-2B45-95D0-476995D17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889" y="1063080"/>
                <a:ext cx="454473" cy="454473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5C70E7-8295-104B-92BE-5F4A3F16491F}"/>
              </a:ext>
            </a:extLst>
          </p:cNvPr>
          <p:cNvCxnSpPr>
            <a:cxnSpLocks/>
            <a:stCxn id="66" idx="4"/>
            <a:endCxn id="20" idx="1"/>
          </p:cNvCxnSpPr>
          <p:nvPr/>
        </p:nvCxnSpPr>
        <p:spPr>
          <a:xfrm>
            <a:off x="7489126" y="1517553"/>
            <a:ext cx="187916" cy="675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10CE589-71B3-F341-AE44-6650E6F32B01}"/>
                  </a:ext>
                </a:extLst>
              </p:cNvPr>
              <p:cNvSpPr/>
              <p:nvPr/>
            </p:nvSpPr>
            <p:spPr>
              <a:xfrm>
                <a:off x="3465233" y="1063081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sz="1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p>
                              <m:r>
                                <a:rPr lang="en-US" altLang="zh-CN" sz="1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  <m:sub>
                          <m:r>
                            <a:rPr lang="en-US" altLang="zh-CN" sz="1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0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10CE589-71B3-F341-AE44-6650E6F32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233" y="1063081"/>
                <a:ext cx="454473" cy="454473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618011A-3B69-D745-A265-E003EAD72FDE}"/>
              </a:ext>
            </a:extLst>
          </p:cNvPr>
          <p:cNvCxnSpPr>
            <a:cxnSpLocks/>
            <a:stCxn id="68" idx="4"/>
            <a:endCxn id="27" idx="1"/>
          </p:cNvCxnSpPr>
          <p:nvPr/>
        </p:nvCxnSpPr>
        <p:spPr>
          <a:xfrm>
            <a:off x="3692470" y="1517554"/>
            <a:ext cx="187916" cy="675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0E74F1F-63E7-F045-9A43-E043D5893E75}"/>
                  </a:ext>
                </a:extLst>
              </p:cNvPr>
              <p:cNvSpPr/>
              <p:nvPr/>
            </p:nvSpPr>
            <p:spPr>
              <a:xfrm>
                <a:off x="5005905" y="6172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sz="1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p>
                              <m:r>
                                <a:rPr lang="en-US" altLang="zh-CN" sz="1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  <m:sub>
                          <m:r>
                            <a:rPr lang="en-US" altLang="zh-CN" sz="1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0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0E74F1F-63E7-F045-9A43-E043D5893E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905" y="6172"/>
                <a:ext cx="454473" cy="454473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8551648-B53B-E34D-BC4B-3F56489A8C8C}"/>
              </a:ext>
            </a:extLst>
          </p:cNvPr>
          <p:cNvCxnSpPr>
            <a:cxnSpLocks/>
            <a:stCxn id="70" idx="4"/>
            <a:endCxn id="62" idx="1"/>
          </p:cNvCxnSpPr>
          <p:nvPr/>
        </p:nvCxnSpPr>
        <p:spPr>
          <a:xfrm>
            <a:off x="5233142" y="460645"/>
            <a:ext cx="228324" cy="653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88818A4-E78A-F14B-9421-23DF67772A30}"/>
              </a:ext>
            </a:extLst>
          </p:cNvPr>
          <p:cNvCxnSpPr>
            <a:cxnSpLocks/>
            <a:stCxn id="76" idx="6"/>
            <a:endCxn id="70" idx="2"/>
          </p:cNvCxnSpPr>
          <p:nvPr/>
        </p:nvCxnSpPr>
        <p:spPr>
          <a:xfrm flipV="1">
            <a:off x="3530701" y="233409"/>
            <a:ext cx="1475204" cy="15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593E074-7B67-7C48-8314-09E2B579F85B}"/>
              </a:ext>
            </a:extLst>
          </p:cNvPr>
          <p:cNvCxnSpPr>
            <a:cxnSpLocks/>
            <a:stCxn id="70" idx="6"/>
            <a:endCxn id="74" idx="2"/>
          </p:cNvCxnSpPr>
          <p:nvPr/>
        </p:nvCxnSpPr>
        <p:spPr>
          <a:xfrm>
            <a:off x="5460378" y="233409"/>
            <a:ext cx="1412506" cy="15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346DCD78-14F6-414E-B4EE-32BB9398006C}"/>
                  </a:ext>
                </a:extLst>
              </p:cNvPr>
              <p:cNvSpPr/>
              <p:nvPr/>
            </p:nvSpPr>
            <p:spPr>
              <a:xfrm>
                <a:off x="6872884" y="21719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sz="1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p>
                              <m:r>
                                <a:rPr lang="en-US" altLang="zh-CN" sz="1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  <m:sub>
                          <m:r>
                            <a:rPr lang="en-US" altLang="zh-CN" sz="1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0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346DCD78-14F6-414E-B4EE-32BB93980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884" y="21719"/>
                <a:ext cx="454473" cy="454473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7A9DE0D-215E-F54F-A235-1FEF047E16CF}"/>
              </a:ext>
            </a:extLst>
          </p:cNvPr>
          <p:cNvCxnSpPr>
            <a:cxnSpLocks/>
            <a:stCxn id="74" idx="4"/>
            <a:endCxn id="66" idx="1"/>
          </p:cNvCxnSpPr>
          <p:nvPr/>
        </p:nvCxnSpPr>
        <p:spPr>
          <a:xfrm>
            <a:off x="7100121" y="476192"/>
            <a:ext cx="228324" cy="653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30D4F2BF-D2A3-FC42-97D0-E5319DA7BB76}"/>
                  </a:ext>
                </a:extLst>
              </p:cNvPr>
              <p:cNvSpPr/>
              <p:nvPr/>
            </p:nvSpPr>
            <p:spPr>
              <a:xfrm>
                <a:off x="3076228" y="21720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sz="1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p>
                              <m:r>
                                <a:rPr lang="en-US" altLang="zh-CN" sz="1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  <m:sub>
                          <m:r>
                            <a:rPr lang="en-US" altLang="zh-CN" sz="1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0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30D4F2BF-D2A3-FC42-97D0-E5319DA7BB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228" y="21720"/>
                <a:ext cx="454473" cy="454473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A8AB957-A5BC-EA4D-B85C-4E801486D1E0}"/>
              </a:ext>
            </a:extLst>
          </p:cNvPr>
          <p:cNvCxnSpPr>
            <a:cxnSpLocks/>
            <a:stCxn id="76" idx="4"/>
            <a:endCxn id="68" idx="1"/>
          </p:cNvCxnSpPr>
          <p:nvPr/>
        </p:nvCxnSpPr>
        <p:spPr>
          <a:xfrm>
            <a:off x="3303465" y="476193"/>
            <a:ext cx="228324" cy="653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47A3E68-C661-C445-800B-7921AC452C74}"/>
              </a:ext>
            </a:extLst>
          </p:cNvPr>
          <p:cNvCxnSpPr>
            <a:cxnSpLocks/>
            <a:stCxn id="32" idx="0"/>
            <a:endCxn id="76" idx="4"/>
          </p:cNvCxnSpPr>
          <p:nvPr/>
        </p:nvCxnSpPr>
        <p:spPr>
          <a:xfrm flipH="1" flipV="1">
            <a:off x="3303465" y="476193"/>
            <a:ext cx="19974" cy="35209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CD9A585-6CDA-A340-A0F7-3C290F5624E8}"/>
              </a:ext>
            </a:extLst>
          </p:cNvPr>
          <p:cNvCxnSpPr>
            <a:cxnSpLocks/>
            <a:stCxn id="32" idx="0"/>
            <a:endCxn id="68" idx="4"/>
          </p:cNvCxnSpPr>
          <p:nvPr/>
        </p:nvCxnSpPr>
        <p:spPr>
          <a:xfrm flipV="1">
            <a:off x="3323439" y="1517554"/>
            <a:ext cx="369031" cy="2479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7A22FDE-2EE4-4847-9DD9-B16D21AC627C}"/>
              </a:ext>
            </a:extLst>
          </p:cNvPr>
          <p:cNvCxnSpPr>
            <a:cxnSpLocks/>
            <a:stCxn id="6" idx="0"/>
            <a:endCxn id="70" idx="4"/>
          </p:cNvCxnSpPr>
          <p:nvPr/>
        </p:nvCxnSpPr>
        <p:spPr>
          <a:xfrm flipV="1">
            <a:off x="5096441" y="460645"/>
            <a:ext cx="136701" cy="3543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63A4C90-2091-BA41-A77E-146DB24C7F82}"/>
              </a:ext>
            </a:extLst>
          </p:cNvPr>
          <p:cNvCxnSpPr>
            <a:cxnSpLocks/>
            <a:stCxn id="6" idx="0"/>
            <a:endCxn id="62" idx="4"/>
          </p:cNvCxnSpPr>
          <p:nvPr/>
        </p:nvCxnSpPr>
        <p:spPr>
          <a:xfrm flipV="1">
            <a:off x="5096441" y="1502006"/>
            <a:ext cx="525706" cy="2502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A204CE0-9334-7F44-B5E8-1A53F37DF9A3}"/>
              </a:ext>
            </a:extLst>
          </p:cNvPr>
          <p:cNvCxnSpPr>
            <a:cxnSpLocks/>
            <a:stCxn id="8" idx="0"/>
            <a:endCxn id="74" idx="4"/>
          </p:cNvCxnSpPr>
          <p:nvPr/>
        </p:nvCxnSpPr>
        <p:spPr>
          <a:xfrm flipH="1" flipV="1">
            <a:off x="7100121" y="476192"/>
            <a:ext cx="23455" cy="3522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4F5E1E1-3E57-9443-8D2E-B4AAB8C1CBF8}"/>
              </a:ext>
            </a:extLst>
          </p:cNvPr>
          <p:cNvCxnSpPr>
            <a:cxnSpLocks/>
            <a:stCxn id="8" idx="0"/>
            <a:endCxn id="66" idx="4"/>
          </p:cNvCxnSpPr>
          <p:nvPr/>
        </p:nvCxnSpPr>
        <p:spPr>
          <a:xfrm flipV="1">
            <a:off x="7123576" y="1517553"/>
            <a:ext cx="365550" cy="2480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20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ECA020B-541B-0746-AA9A-DCD0535BC191}"/>
                  </a:ext>
                </a:extLst>
              </p:cNvPr>
              <p:cNvSpPr/>
              <p:nvPr/>
            </p:nvSpPr>
            <p:spPr>
              <a:xfrm>
                <a:off x="5325121" y="2725893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ECA020B-541B-0746-AA9A-DCD0535BC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121" y="2725893"/>
                <a:ext cx="454473" cy="4544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2C6DA69-4EF0-234B-8691-476094E09751}"/>
                  </a:ext>
                </a:extLst>
              </p:cNvPr>
              <p:cNvSpPr/>
              <p:nvPr/>
            </p:nvSpPr>
            <p:spPr>
              <a:xfrm>
                <a:off x="4446358" y="5604812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2C6DA69-4EF0-234B-8691-476094E09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358" y="5604812"/>
                <a:ext cx="454473" cy="4544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5002C53-C816-854A-9283-27C2A57C4374}"/>
                  </a:ext>
                </a:extLst>
              </p:cNvPr>
              <p:cNvSpPr/>
              <p:nvPr/>
            </p:nvSpPr>
            <p:spPr>
              <a:xfrm>
                <a:off x="4820092" y="3831306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5002C53-C816-854A-9283-27C2A57C43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92" y="3831306"/>
                <a:ext cx="454473" cy="4544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0D9BBF-AF9F-3946-AFA3-65EFA54F34D1}"/>
              </a:ext>
            </a:extLst>
          </p:cNvPr>
          <p:cNvCxnSpPr>
            <a:cxnSpLocks/>
            <a:stCxn id="6" idx="0"/>
            <a:endCxn id="7" idx="3"/>
          </p:cNvCxnSpPr>
          <p:nvPr/>
        </p:nvCxnSpPr>
        <p:spPr>
          <a:xfrm flipV="1">
            <a:off x="4673595" y="4219223"/>
            <a:ext cx="213053" cy="1385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A2A6EB-460F-CF49-97A0-6C6FD69AFBC5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5047329" y="3180366"/>
            <a:ext cx="505029" cy="6509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F3627E8-73C9-DB4C-9B8C-A71C8F569146}"/>
                  </a:ext>
                </a:extLst>
              </p:cNvPr>
              <p:cNvSpPr/>
              <p:nvPr/>
            </p:nvSpPr>
            <p:spPr>
              <a:xfrm>
                <a:off x="6473493" y="5599015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F3627E8-73C9-DB4C-9B8C-A71C8F5691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493" y="5599015"/>
                <a:ext cx="454473" cy="454473"/>
              </a:xfrm>
              <a:prstGeom prst="ellipse">
                <a:avLst/>
              </a:prstGeom>
              <a:blipFill>
                <a:blip r:embed="rId5"/>
                <a:stretch>
                  <a:fillRect l="-512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987F662-6A40-ED4A-A805-7F3741DF571D}"/>
                  </a:ext>
                </a:extLst>
              </p:cNvPr>
              <p:cNvSpPr/>
              <p:nvPr/>
            </p:nvSpPr>
            <p:spPr>
              <a:xfrm>
                <a:off x="5615762" y="4726242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987F662-6A40-ED4A-A805-7F3741DF5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62" y="4726242"/>
                <a:ext cx="454473" cy="4544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EA37BA-97C3-1F46-B59C-FE9DD7F9FBAC}"/>
              </a:ext>
            </a:extLst>
          </p:cNvPr>
          <p:cNvCxnSpPr>
            <a:cxnSpLocks/>
            <a:stCxn id="6" idx="6"/>
            <a:endCxn id="12" idx="3"/>
          </p:cNvCxnSpPr>
          <p:nvPr/>
        </p:nvCxnSpPr>
        <p:spPr>
          <a:xfrm flipV="1">
            <a:off x="4900831" y="5114159"/>
            <a:ext cx="781487" cy="7178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BFE858-57A1-0045-B510-AAF1736BC20D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>
            <a:off x="5552358" y="3180366"/>
            <a:ext cx="290641" cy="1545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95C07B-4CB7-6E4B-9A0F-99D2AA0BD726}"/>
              </a:ext>
            </a:extLst>
          </p:cNvPr>
          <p:cNvCxnSpPr>
            <a:cxnSpLocks/>
            <a:stCxn id="12" idx="5"/>
            <a:endCxn id="11" idx="2"/>
          </p:cNvCxnSpPr>
          <p:nvPr/>
        </p:nvCxnSpPr>
        <p:spPr>
          <a:xfrm>
            <a:off x="6003679" y="5114159"/>
            <a:ext cx="469814" cy="712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97E742-E116-D14B-A067-BD134AE8EAAF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4900831" y="5826252"/>
            <a:ext cx="1572662" cy="57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6F048C3-F82F-FD47-A0CD-072B9ABE128E}"/>
              </a:ext>
            </a:extLst>
          </p:cNvPr>
          <p:cNvGrpSpPr/>
          <p:nvPr/>
        </p:nvGrpSpPr>
        <p:grpSpPr>
          <a:xfrm>
            <a:off x="8908840" y="5789137"/>
            <a:ext cx="379022" cy="74222"/>
            <a:chOff x="6021779" y="3335563"/>
            <a:chExt cx="379022" cy="7422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0E9B28F-322B-3F42-BEAA-35EB63F4A6A7}"/>
                </a:ext>
              </a:extLst>
            </p:cNvPr>
            <p:cNvSpPr/>
            <p:nvPr/>
          </p:nvSpPr>
          <p:spPr>
            <a:xfrm flipH="1">
              <a:off x="6021779" y="3335563"/>
              <a:ext cx="74222" cy="742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0" dirty="0">
                <a:solidFill>
                  <a:schemeClr val="accent5"/>
                </a:solidFill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F503B6B-EBD7-B641-814A-0417990B3DA6}"/>
                </a:ext>
              </a:extLst>
            </p:cNvPr>
            <p:cNvSpPr/>
            <p:nvPr/>
          </p:nvSpPr>
          <p:spPr>
            <a:xfrm flipH="1">
              <a:off x="6174179" y="3335563"/>
              <a:ext cx="74222" cy="742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0" dirty="0">
                <a:solidFill>
                  <a:schemeClr val="accent5"/>
                </a:solidFill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024FCFF-04FB-E546-A18C-643EF3310593}"/>
                </a:ext>
              </a:extLst>
            </p:cNvPr>
            <p:cNvSpPr/>
            <p:nvPr/>
          </p:nvSpPr>
          <p:spPr>
            <a:xfrm flipH="1">
              <a:off x="6326579" y="3335563"/>
              <a:ext cx="74222" cy="742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0" dirty="0">
                <a:solidFill>
                  <a:schemeClr val="accent5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3A070F7-5BA4-5549-96D9-7EB8609EE1BE}"/>
                  </a:ext>
                </a:extLst>
              </p:cNvPr>
              <p:cNvSpPr/>
              <p:nvPr/>
            </p:nvSpPr>
            <p:spPr>
              <a:xfrm>
                <a:off x="8222549" y="5599013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3A070F7-5BA4-5549-96D9-7EB8609EE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549" y="5599013"/>
                <a:ext cx="454473" cy="454473"/>
              </a:xfrm>
              <a:prstGeom prst="ellipse">
                <a:avLst/>
              </a:prstGeom>
              <a:blipFill>
                <a:blip r:embed="rId7"/>
                <a:stretch>
                  <a:fillRect l="-512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E57B686-2197-484D-9F3A-12D27CBE9F5D}"/>
                  </a:ext>
                </a:extLst>
              </p:cNvPr>
              <p:cNvSpPr/>
              <p:nvPr/>
            </p:nvSpPr>
            <p:spPr>
              <a:xfrm>
                <a:off x="6551227" y="3841776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E57B686-2197-484D-9F3A-12D27CBE9F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227" y="3841776"/>
                <a:ext cx="454473" cy="454473"/>
              </a:xfrm>
              <a:prstGeom prst="ellipse">
                <a:avLst/>
              </a:prstGeom>
              <a:blipFill>
                <a:blip r:embed="rId8"/>
                <a:stretch>
                  <a:fillRect l="-1315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B51F99-B747-7043-82EC-ECFEF4719EAE}"/>
              </a:ext>
            </a:extLst>
          </p:cNvPr>
          <p:cNvCxnSpPr>
            <a:cxnSpLocks/>
            <a:stCxn id="11" idx="0"/>
            <a:endCxn id="19" idx="3"/>
          </p:cNvCxnSpPr>
          <p:nvPr/>
        </p:nvCxnSpPr>
        <p:spPr>
          <a:xfrm flipH="1" flipV="1">
            <a:off x="6617783" y="4229693"/>
            <a:ext cx="82947" cy="1369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5D1562-4F7A-A94A-B3D5-38C9C51CBF59}"/>
              </a:ext>
            </a:extLst>
          </p:cNvPr>
          <p:cNvCxnSpPr>
            <a:cxnSpLocks/>
            <a:stCxn id="11" idx="6"/>
            <a:endCxn id="18" idx="2"/>
          </p:cNvCxnSpPr>
          <p:nvPr/>
        </p:nvCxnSpPr>
        <p:spPr>
          <a:xfrm flipV="1">
            <a:off x="6927966" y="5826250"/>
            <a:ext cx="1294583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7BBCBE-2177-A347-A2E5-135AFFE45CDE}"/>
              </a:ext>
            </a:extLst>
          </p:cNvPr>
          <p:cNvCxnSpPr>
            <a:cxnSpLocks/>
            <a:stCxn id="35" idx="5"/>
            <a:endCxn id="7" idx="2"/>
          </p:cNvCxnSpPr>
          <p:nvPr/>
        </p:nvCxnSpPr>
        <p:spPr>
          <a:xfrm>
            <a:off x="3661739" y="3112924"/>
            <a:ext cx="1158353" cy="9456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7709CD-B8BC-6F4D-8C6D-469A9D9E54A2}"/>
              </a:ext>
            </a:extLst>
          </p:cNvPr>
          <p:cNvCxnSpPr>
            <a:cxnSpLocks/>
            <a:stCxn id="5" idx="5"/>
            <a:endCxn id="19" idx="2"/>
          </p:cNvCxnSpPr>
          <p:nvPr/>
        </p:nvCxnSpPr>
        <p:spPr>
          <a:xfrm>
            <a:off x="5713038" y="3113810"/>
            <a:ext cx="838189" cy="955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DD5442E-71D8-3747-A8EC-CAAF507AABC4}"/>
                  </a:ext>
                </a:extLst>
              </p:cNvPr>
              <p:cNvSpPr/>
              <p:nvPr/>
            </p:nvSpPr>
            <p:spPr>
              <a:xfrm>
                <a:off x="7063934" y="2725007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DD5442E-71D8-3747-A8EC-CAAF507AA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934" y="2725007"/>
                <a:ext cx="454473" cy="454473"/>
              </a:xfrm>
              <a:prstGeom prst="ellipse">
                <a:avLst/>
              </a:prstGeom>
              <a:blipFill>
                <a:blip r:embed="rId9"/>
                <a:stretch>
                  <a:fillRect l="-769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59E697-3DED-1E4C-BBB8-D1487EDB559E}"/>
              </a:ext>
            </a:extLst>
          </p:cNvPr>
          <p:cNvCxnSpPr>
            <a:cxnSpLocks/>
            <a:stCxn id="19" idx="0"/>
            <a:endCxn id="24" idx="4"/>
          </p:cNvCxnSpPr>
          <p:nvPr/>
        </p:nvCxnSpPr>
        <p:spPr>
          <a:xfrm flipV="1">
            <a:off x="6778464" y="3179480"/>
            <a:ext cx="512707" cy="662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AC1C7D2-A3EB-C345-BCD6-930ACBE24815}"/>
                  </a:ext>
                </a:extLst>
              </p:cNvPr>
              <p:cNvSpPr/>
              <p:nvPr/>
            </p:nvSpPr>
            <p:spPr>
              <a:xfrm>
                <a:off x="7348434" y="4726241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AC1C7D2-A3EB-C345-BCD6-930ACBE248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434" y="4726241"/>
                <a:ext cx="454473" cy="454473"/>
              </a:xfrm>
              <a:prstGeom prst="ellipse">
                <a:avLst/>
              </a:prstGeom>
              <a:blipFill>
                <a:blip r:embed="rId10"/>
                <a:stretch>
                  <a:fillRect l="-256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866D41-BB5B-384C-AF6A-6B6B613777B7}"/>
              </a:ext>
            </a:extLst>
          </p:cNvPr>
          <p:cNvCxnSpPr>
            <a:cxnSpLocks/>
            <a:stCxn id="11" idx="6"/>
            <a:endCxn id="26" idx="3"/>
          </p:cNvCxnSpPr>
          <p:nvPr/>
        </p:nvCxnSpPr>
        <p:spPr>
          <a:xfrm flipV="1">
            <a:off x="6927966" y="5114158"/>
            <a:ext cx="487024" cy="712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69F472-77C5-7843-92A2-D968853E8674}"/>
              </a:ext>
            </a:extLst>
          </p:cNvPr>
          <p:cNvCxnSpPr>
            <a:cxnSpLocks/>
            <a:stCxn id="24" idx="4"/>
            <a:endCxn id="26" idx="0"/>
          </p:cNvCxnSpPr>
          <p:nvPr/>
        </p:nvCxnSpPr>
        <p:spPr>
          <a:xfrm>
            <a:off x="7291171" y="3179480"/>
            <a:ext cx="284500" cy="1546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900A4A-273B-1145-9B65-7C3AC82EA15D}"/>
              </a:ext>
            </a:extLst>
          </p:cNvPr>
          <p:cNvCxnSpPr>
            <a:cxnSpLocks/>
            <a:stCxn id="26" idx="5"/>
            <a:endCxn id="18" idx="2"/>
          </p:cNvCxnSpPr>
          <p:nvPr/>
        </p:nvCxnSpPr>
        <p:spPr>
          <a:xfrm>
            <a:off x="7736351" y="5114158"/>
            <a:ext cx="486198" cy="7120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9D32BFD-65D5-3348-9283-C5B09B7C32FB}"/>
                  </a:ext>
                </a:extLst>
              </p:cNvPr>
              <p:cNvSpPr/>
              <p:nvPr/>
            </p:nvSpPr>
            <p:spPr>
              <a:xfrm>
                <a:off x="2683381" y="5599015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9D32BFD-65D5-3348-9283-C5B09B7C32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381" y="5599015"/>
                <a:ext cx="454473" cy="454473"/>
              </a:xfrm>
              <a:prstGeom prst="ellipse">
                <a:avLst/>
              </a:prstGeom>
              <a:blipFill>
                <a:blip r:embed="rId11"/>
                <a:stretch>
                  <a:fillRect l="-512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3D8D691-F982-4244-A229-0D9C0F3FD25C}"/>
                  </a:ext>
                </a:extLst>
              </p:cNvPr>
              <p:cNvSpPr/>
              <p:nvPr/>
            </p:nvSpPr>
            <p:spPr>
              <a:xfrm>
                <a:off x="2761115" y="3841776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3D8D691-F982-4244-A229-0D9C0F3FD2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115" y="3841776"/>
                <a:ext cx="454473" cy="454473"/>
              </a:xfrm>
              <a:prstGeom prst="ellipse">
                <a:avLst/>
              </a:prstGeom>
              <a:blipFill>
                <a:blip r:embed="rId12"/>
                <a:stretch>
                  <a:fillRect l="-1025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5F8494-B4B9-5445-B142-CC830484579F}"/>
              </a:ext>
            </a:extLst>
          </p:cNvPr>
          <p:cNvCxnSpPr>
            <a:cxnSpLocks/>
            <a:stCxn id="31" idx="0"/>
            <a:endCxn id="32" idx="3"/>
          </p:cNvCxnSpPr>
          <p:nvPr/>
        </p:nvCxnSpPr>
        <p:spPr>
          <a:xfrm flipH="1" flipV="1">
            <a:off x="2827671" y="4229693"/>
            <a:ext cx="82947" cy="1369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D015E6-ED54-8940-BD7B-F44F1537F19E}"/>
              </a:ext>
            </a:extLst>
          </p:cNvPr>
          <p:cNvCxnSpPr>
            <a:cxnSpLocks/>
            <a:stCxn id="31" idx="6"/>
            <a:endCxn id="6" idx="2"/>
          </p:cNvCxnSpPr>
          <p:nvPr/>
        </p:nvCxnSpPr>
        <p:spPr>
          <a:xfrm>
            <a:off x="3137854" y="5826252"/>
            <a:ext cx="1308504" cy="57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1E5A9BD-5735-FA4E-8564-FB342B0C79FF}"/>
                  </a:ext>
                </a:extLst>
              </p:cNvPr>
              <p:cNvSpPr/>
              <p:nvPr/>
            </p:nvSpPr>
            <p:spPr>
              <a:xfrm>
                <a:off x="3273822" y="2725007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1E5A9BD-5735-FA4E-8564-FB342B0C79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822" y="2725007"/>
                <a:ext cx="454473" cy="454473"/>
              </a:xfrm>
              <a:prstGeom prst="ellipse">
                <a:avLst/>
              </a:prstGeom>
              <a:blipFill>
                <a:blip r:embed="rId13"/>
                <a:stretch>
                  <a:fillRect l="-75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F80C8A-8CA0-DC40-9284-EC5352DB0753}"/>
              </a:ext>
            </a:extLst>
          </p:cNvPr>
          <p:cNvCxnSpPr>
            <a:cxnSpLocks/>
            <a:stCxn id="32" idx="0"/>
            <a:endCxn id="35" idx="4"/>
          </p:cNvCxnSpPr>
          <p:nvPr/>
        </p:nvCxnSpPr>
        <p:spPr>
          <a:xfrm flipV="1">
            <a:off x="2988352" y="3179480"/>
            <a:ext cx="512707" cy="662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994C480-CA0A-884F-953E-EADF2D453E88}"/>
                  </a:ext>
                </a:extLst>
              </p:cNvPr>
              <p:cNvSpPr/>
              <p:nvPr/>
            </p:nvSpPr>
            <p:spPr>
              <a:xfrm>
                <a:off x="3558322" y="4726241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994C480-CA0A-884F-953E-EADF2D453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322" y="4726241"/>
                <a:ext cx="454473" cy="454473"/>
              </a:xfrm>
              <a:prstGeom prst="ellipse">
                <a:avLst/>
              </a:prstGeom>
              <a:blipFill>
                <a:blip r:embed="rId14"/>
                <a:stretch>
                  <a:fillRect l="-512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EB1B06-7196-D94A-87D6-DCB8C5019229}"/>
              </a:ext>
            </a:extLst>
          </p:cNvPr>
          <p:cNvCxnSpPr>
            <a:cxnSpLocks/>
            <a:stCxn id="31" idx="6"/>
            <a:endCxn id="37" idx="3"/>
          </p:cNvCxnSpPr>
          <p:nvPr/>
        </p:nvCxnSpPr>
        <p:spPr>
          <a:xfrm flipV="1">
            <a:off x="3137854" y="5114158"/>
            <a:ext cx="487024" cy="712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FA2F5C-77B5-1744-A7C6-77E168921E95}"/>
              </a:ext>
            </a:extLst>
          </p:cNvPr>
          <p:cNvCxnSpPr>
            <a:cxnSpLocks/>
            <a:stCxn id="35" idx="4"/>
            <a:endCxn id="37" idx="0"/>
          </p:cNvCxnSpPr>
          <p:nvPr/>
        </p:nvCxnSpPr>
        <p:spPr>
          <a:xfrm>
            <a:off x="3501059" y="3179480"/>
            <a:ext cx="284500" cy="1546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95825D7-E5BF-9D44-8D6A-D26B61474D4E}"/>
              </a:ext>
            </a:extLst>
          </p:cNvPr>
          <p:cNvCxnSpPr>
            <a:cxnSpLocks/>
            <a:stCxn id="37" idx="5"/>
            <a:endCxn id="6" idx="2"/>
          </p:cNvCxnSpPr>
          <p:nvPr/>
        </p:nvCxnSpPr>
        <p:spPr>
          <a:xfrm>
            <a:off x="3946239" y="5114158"/>
            <a:ext cx="500119" cy="717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BE64AA-5B24-2845-9C3F-F42B6BB68402}"/>
              </a:ext>
            </a:extLst>
          </p:cNvPr>
          <p:cNvCxnSpPr>
            <a:cxnSpLocks/>
            <a:stCxn id="35" idx="6"/>
            <a:endCxn id="5" idx="2"/>
          </p:cNvCxnSpPr>
          <p:nvPr/>
        </p:nvCxnSpPr>
        <p:spPr>
          <a:xfrm>
            <a:off x="3728295" y="2952244"/>
            <a:ext cx="1596826" cy="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A7F61A-6133-EB47-827F-328FFB853052}"/>
              </a:ext>
            </a:extLst>
          </p:cNvPr>
          <p:cNvCxnSpPr>
            <a:cxnSpLocks/>
            <a:stCxn id="5" idx="6"/>
            <a:endCxn id="24" idx="2"/>
          </p:cNvCxnSpPr>
          <p:nvPr/>
        </p:nvCxnSpPr>
        <p:spPr>
          <a:xfrm flipV="1">
            <a:off x="5779594" y="2952244"/>
            <a:ext cx="1284340" cy="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2CC1A12-65A4-3D4E-B5A0-D2507D373003}"/>
                  </a:ext>
                </a:extLst>
              </p:cNvPr>
              <p:cNvSpPr/>
              <p:nvPr/>
            </p:nvSpPr>
            <p:spPr>
              <a:xfrm>
                <a:off x="4032751" y="6539720"/>
                <a:ext cx="454473" cy="454473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2CC1A12-65A4-3D4E-B5A0-D2507D373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751" y="6539720"/>
                <a:ext cx="454473" cy="45447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ADD4404-41DC-5541-809E-A51ECB86EA91}"/>
                  </a:ext>
                </a:extLst>
              </p:cNvPr>
              <p:cNvSpPr/>
              <p:nvPr/>
            </p:nvSpPr>
            <p:spPr>
              <a:xfrm>
                <a:off x="6079435" y="6539720"/>
                <a:ext cx="454473" cy="454473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ADD4404-41DC-5541-809E-A51ECB86E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35" y="6539720"/>
                <a:ext cx="454473" cy="454473"/>
              </a:xfrm>
              <a:prstGeom prst="ellipse">
                <a:avLst/>
              </a:prstGeom>
              <a:blipFill>
                <a:blip r:embed="rId16"/>
                <a:stretch>
                  <a:fillRect l="-512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A2D0BC2-771E-FE45-8FC0-370021D91F36}"/>
                  </a:ext>
                </a:extLst>
              </p:cNvPr>
              <p:cNvSpPr/>
              <p:nvPr/>
            </p:nvSpPr>
            <p:spPr>
              <a:xfrm>
                <a:off x="7818247" y="6540276"/>
                <a:ext cx="454473" cy="454473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A2D0BC2-771E-FE45-8FC0-370021D91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247" y="6540276"/>
                <a:ext cx="454473" cy="454473"/>
              </a:xfrm>
              <a:prstGeom prst="ellipse">
                <a:avLst/>
              </a:prstGeom>
              <a:blipFill>
                <a:blip r:embed="rId17"/>
                <a:stretch>
                  <a:fillRect l="-512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8CADE4F-9D46-ED48-9D50-46831E7E0502}"/>
                  </a:ext>
                </a:extLst>
              </p:cNvPr>
              <p:cNvSpPr/>
              <p:nvPr/>
            </p:nvSpPr>
            <p:spPr>
              <a:xfrm>
                <a:off x="4032752" y="7584261"/>
                <a:ext cx="454473" cy="454473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8CADE4F-9D46-ED48-9D50-46831E7E05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752" y="7584261"/>
                <a:ext cx="454473" cy="454473"/>
              </a:xfrm>
              <a:prstGeom prst="ellipse">
                <a:avLst/>
              </a:prstGeom>
              <a:blipFill>
                <a:blip r:embed="rId18"/>
                <a:stretch>
                  <a:fillRect l="-769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181A5EC-4502-6748-94B4-95A5A1CFAB4B}"/>
                  </a:ext>
                </a:extLst>
              </p:cNvPr>
              <p:cNvSpPr/>
              <p:nvPr/>
            </p:nvSpPr>
            <p:spPr>
              <a:xfrm>
                <a:off x="6079436" y="7584261"/>
                <a:ext cx="454473" cy="454473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181A5EC-4502-6748-94B4-95A5A1CFA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36" y="7584261"/>
                <a:ext cx="454473" cy="454473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5CD85F7-5362-2B44-8A7B-5F7CAA175174}"/>
                  </a:ext>
                </a:extLst>
              </p:cNvPr>
              <p:cNvSpPr/>
              <p:nvPr/>
            </p:nvSpPr>
            <p:spPr>
              <a:xfrm>
                <a:off x="7818248" y="7584817"/>
                <a:ext cx="454473" cy="454473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5CD85F7-5362-2B44-8A7B-5F7CAA1751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248" y="7584817"/>
                <a:ext cx="454473" cy="454473"/>
              </a:xfrm>
              <a:prstGeom prst="ellipse">
                <a:avLst/>
              </a:prstGeom>
              <a:blipFill>
                <a:blip r:embed="rId20"/>
                <a:stretch>
                  <a:fillRect l="-512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D8CB57-0DF2-C34F-A10F-0FB31861E19A}"/>
              </a:ext>
            </a:extLst>
          </p:cNvPr>
          <p:cNvCxnSpPr>
            <a:cxnSpLocks/>
            <a:stCxn id="31" idx="6"/>
            <a:endCxn id="44" idx="1"/>
          </p:cNvCxnSpPr>
          <p:nvPr/>
        </p:nvCxnSpPr>
        <p:spPr>
          <a:xfrm>
            <a:off x="3137854" y="5826252"/>
            <a:ext cx="961453" cy="780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D566AF9-B518-8743-9385-280F46E65135}"/>
              </a:ext>
            </a:extLst>
          </p:cNvPr>
          <p:cNvCxnSpPr>
            <a:cxnSpLocks/>
            <a:stCxn id="37" idx="4"/>
            <a:endCxn id="44" idx="0"/>
          </p:cNvCxnSpPr>
          <p:nvPr/>
        </p:nvCxnSpPr>
        <p:spPr>
          <a:xfrm>
            <a:off x="3785559" y="5180714"/>
            <a:ext cx="474429" cy="1359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64A7B2A-D2FA-D64D-A418-D61D1C0F58EE}"/>
              </a:ext>
            </a:extLst>
          </p:cNvPr>
          <p:cNvCxnSpPr>
            <a:cxnSpLocks/>
            <a:stCxn id="6" idx="6"/>
            <a:endCxn id="45" idx="1"/>
          </p:cNvCxnSpPr>
          <p:nvPr/>
        </p:nvCxnSpPr>
        <p:spPr>
          <a:xfrm>
            <a:off x="4900831" y="5832049"/>
            <a:ext cx="1245160" cy="77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0BEE51C-9811-5542-9883-1EEAF2473D46}"/>
              </a:ext>
            </a:extLst>
          </p:cNvPr>
          <p:cNvCxnSpPr>
            <a:cxnSpLocks/>
            <a:stCxn id="12" idx="4"/>
            <a:endCxn id="45" idx="0"/>
          </p:cNvCxnSpPr>
          <p:nvPr/>
        </p:nvCxnSpPr>
        <p:spPr>
          <a:xfrm>
            <a:off x="5842999" y="5180715"/>
            <a:ext cx="463673" cy="1359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206EDC2-5BD4-714B-A8C4-F12984FAB26A}"/>
              </a:ext>
            </a:extLst>
          </p:cNvPr>
          <p:cNvCxnSpPr>
            <a:cxnSpLocks/>
            <a:stCxn id="11" idx="6"/>
            <a:endCxn id="46" idx="1"/>
          </p:cNvCxnSpPr>
          <p:nvPr/>
        </p:nvCxnSpPr>
        <p:spPr>
          <a:xfrm>
            <a:off x="6927966" y="5826252"/>
            <a:ext cx="956837" cy="780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98E0468-5D72-FA4B-AC52-12EB40A5356E}"/>
              </a:ext>
            </a:extLst>
          </p:cNvPr>
          <p:cNvCxnSpPr>
            <a:cxnSpLocks/>
            <a:stCxn id="44" idx="4"/>
            <a:endCxn id="47" idx="0"/>
          </p:cNvCxnSpPr>
          <p:nvPr/>
        </p:nvCxnSpPr>
        <p:spPr>
          <a:xfrm>
            <a:off x="4259988" y="6994193"/>
            <a:ext cx="1" cy="590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975B615-6992-4941-91EF-B85411DA08B2}"/>
              </a:ext>
            </a:extLst>
          </p:cNvPr>
          <p:cNvCxnSpPr>
            <a:cxnSpLocks/>
            <a:stCxn id="45" idx="4"/>
            <a:endCxn id="47" idx="0"/>
          </p:cNvCxnSpPr>
          <p:nvPr/>
        </p:nvCxnSpPr>
        <p:spPr>
          <a:xfrm flipH="1">
            <a:off x="4259989" y="6994193"/>
            <a:ext cx="2046683" cy="590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F0CB85-5603-9747-AF30-EA400EE7B349}"/>
              </a:ext>
            </a:extLst>
          </p:cNvPr>
          <p:cNvCxnSpPr>
            <a:cxnSpLocks/>
            <a:stCxn id="46" idx="4"/>
            <a:endCxn id="47" idx="0"/>
          </p:cNvCxnSpPr>
          <p:nvPr/>
        </p:nvCxnSpPr>
        <p:spPr>
          <a:xfrm flipH="1">
            <a:off x="4259989" y="6994749"/>
            <a:ext cx="3785495" cy="589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8F7262C-5CF6-674E-8297-994782AA2B05}"/>
              </a:ext>
            </a:extLst>
          </p:cNvPr>
          <p:cNvCxnSpPr>
            <a:cxnSpLocks/>
            <a:stCxn id="45" idx="4"/>
            <a:endCxn id="48" idx="0"/>
          </p:cNvCxnSpPr>
          <p:nvPr/>
        </p:nvCxnSpPr>
        <p:spPr>
          <a:xfrm>
            <a:off x="6306672" y="6994193"/>
            <a:ext cx="1" cy="590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5754EB9-4DB1-FC45-8D54-FBA003AC9EDC}"/>
              </a:ext>
            </a:extLst>
          </p:cNvPr>
          <p:cNvCxnSpPr>
            <a:cxnSpLocks/>
            <a:stCxn id="46" idx="4"/>
            <a:endCxn id="48" idx="0"/>
          </p:cNvCxnSpPr>
          <p:nvPr/>
        </p:nvCxnSpPr>
        <p:spPr>
          <a:xfrm flipH="1">
            <a:off x="6306673" y="6994749"/>
            <a:ext cx="1738811" cy="589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5D3BA5F-3806-1E4E-BB55-4D2D7B97629B}"/>
              </a:ext>
            </a:extLst>
          </p:cNvPr>
          <p:cNvCxnSpPr>
            <a:cxnSpLocks/>
            <a:stCxn id="46" idx="4"/>
            <a:endCxn id="49" idx="0"/>
          </p:cNvCxnSpPr>
          <p:nvPr/>
        </p:nvCxnSpPr>
        <p:spPr>
          <a:xfrm>
            <a:off x="8045484" y="6994749"/>
            <a:ext cx="1" cy="590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01AF333-4722-FC49-BBC9-92BA0D4CB1A0}"/>
              </a:ext>
            </a:extLst>
          </p:cNvPr>
          <p:cNvCxnSpPr>
            <a:cxnSpLocks/>
            <a:stCxn id="66" idx="5"/>
            <a:endCxn id="47" idx="0"/>
          </p:cNvCxnSpPr>
          <p:nvPr/>
        </p:nvCxnSpPr>
        <p:spPr>
          <a:xfrm flipH="1">
            <a:off x="4259989" y="7039544"/>
            <a:ext cx="4659721" cy="544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2693521-16A5-A849-BE55-569F117F7E2A}"/>
              </a:ext>
            </a:extLst>
          </p:cNvPr>
          <p:cNvGrpSpPr/>
          <p:nvPr/>
        </p:nvGrpSpPr>
        <p:grpSpPr>
          <a:xfrm>
            <a:off x="8908840" y="6976192"/>
            <a:ext cx="379022" cy="74222"/>
            <a:chOff x="6021779" y="3335563"/>
            <a:chExt cx="379022" cy="74222"/>
          </a:xfrm>
          <a:solidFill>
            <a:schemeClr val="tx1"/>
          </a:solidFill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1175562-11B1-BE43-B2C6-526AF3A25061}"/>
                </a:ext>
              </a:extLst>
            </p:cNvPr>
            <p:cNvSpPr/>
            <p:nvPr/>
          </p:nvSpPr>
          <p:spPr>
            <a:xfrm flipH="1">
              <a:off x="6021779" y="3335563"/>
              <a:ext cx="74222" cy="7422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0" dirty="0">
                <a:solidFill>
                  <a:schemeClr val="accent5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DBF33C0-FC18-2345-AA57-4FABA88B94B3}"/>
                </a:ext>
              </a:extLst>
            </p:cNvPr>
            <p:cNvSpPr/>
            <p:nvPr/>
          </p:nvSpPr>
          <p:spPr>
            <a:xfrm flipH="1">
              <a:off x="6174179" y="3335563"/>
              <a:ext cx="74222" cy="7422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0" dirty="0">
                <a:solidFill>
                  <a:schemeClr val="accent5"/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4874C2A-D4D9-1142-98B0-0C56BF49D646}"/>
                </a:ext>
              </a:extLst>
            </p:cNvPr>
            <p:cNvSpPr/>
            <p:nvPr/>
          </p:nvSpPr>
          <p:spPr>
            <a:xfrm flipH="1">
              <a:off x="6326579" y="3335563"/>
              <a:ext cx="74222" cy="7422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="0" dirty="0">
                <a:solidFill>
                  <a:schemeClr val="accent5"/>
                </a:solidFill>
              </a:endParaRP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8B1ADF-4376-F14E-940C-09C188F255BC}"/>
              </a:ext>
            </a:extLst>
          </p:cNvPr>
          <p:cNvCxnSpPr>
            <a:cxnSpLocks/>
            <a:stCxn id="66" idx="4"/>
            <a:endCxn id="48" idx="0"/>
          </p:cNvCxnSpPr>
          <p:nvPr/>
        </p:nvCxnSpPr>
        <p:spPr>
          <a:xfrm flipH="1">
            <a:off x="6306673" y="7050414"/>
            <a:ext cx="2639278" cy="533847"/>
          </a:xfrm>
          <a:prstGeom prst="straightConnector1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9B8F139-8CB4-0E49-A0EE-2ACA5383E32B}"/>
              </a:ext>
            </a:extLst>
          </p:cNvPr>
          <p:cNvCxnSpPr>
            <a:cxnSpLocks/>
            <a:stCxn id="66" idx="5"/>
            <a:endCxn id="49" idx="0"/>
          </p:cNvCxnSpPr>
          <p:nvPr/>
        </p:nvCxnSpPr>
        <p:spPr>
          <a:xfrm flipH="1">
            <a:off x="8045485" y="7039544"/>
            <a:ext cx="874225" cy="545273"/>
          </a:xfrm>
          <a:prstGeom prst="straightConnector1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07599BB-9C9C-6E49-8C98-E82A50870746}"/>
                  </a:ext>
                </a:extLst>
              </p:cNvPr>
              <p:cNvSpPr/>
              <p:nvPr/>
            </p:nvSpPr>
            <p:spPr>
              <a:xfrm>
                <a:off x="3478502" y="55072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07599BB-9C9C-6E49-8C98-E82A508707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502" y="55072"/>
                <a:ext cx="454473" cy="454473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1934F64-2888-164A-81F0-F507DA51ACD8}"/>
                  </a:ext>
                </a:extLst>
              </p:cNvPr>
              <p:cNvSpPr/>
              <p:nvPr/>
            </p:nvSpPr>
            <p:spPr>
              <a:xfrm>
                <a:off x="2953974" y="1634113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1934F64-2888-164A-81F0-F507DA51A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974" y="1634113"/>
                <a:ext cx="454473" cy="454473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CE94FFB-B0FB-7D41-9DF5-64D28FE6E546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3181211" y="509545"/>
            <a:ext cx="524528" cy="11245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32F9B4E-B7EA-C347-86E7-02083B9DC5DB}"/>
              </a:ext>
            </a:extLst>
          </p:cNvPr>
          <p:cNvCxnSpPr>
            <a:cxnSpLocks/>
            <a:stCxn id="72" idx="4"/>
            <a:endCxn id="5" idx="0"/>
          </p:cNvCxnSpPr>
          <p:nvPr/>
        </p:nvCxnSpPr>
        <p:spPr>
          <a:xfrm>
            <a:off x="3705739" y="509545"/>
            <a:ext cx="1846619" cy="2216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90F4F79-5ECA-8640-8AEC-AA064A25FFD7}"/>
                  </a:ext>
                </a:extLst>
              </p:cNvPr>
              <p:cNvSpPr/>
              <p:nvPr/>
            </p:nvSpPr>
            <p:spPr>
              <a:xfrm>
                <a:off x="4685109" y="1644583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90F4F79-5ECA-8640-8AEC-AA064A25F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109" y="1644583"/>
                <a:ext cx="454473" cy="454473"/>
              </a:xfrm>
              <a:prstGeom prst="ellipse">
                <a:avLst/>
              </a:prstGeom>
              <a:blipFill>
                <a:blip r:embed="rId23"/>
                <a:stretch>
                  <a:fillRect l="-1282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02D06F6-7BC8-024F-A9A3-1AE61605B927}"/>
              </a:ext>
            </a:extLst>
          </p:cNvPr>
          <p:cNvCxnSpPr>
            <a:cxnSpLocks/>
            <a:stCxn id="83" idx="6"/>
            <a:endCxn id="73" idx="0"/>
          </p:cNvCxnSpPr>
          <p:nvPr/>
        </p:nvCxnSpPr>
        <p:spPr>
          <a:xfrm>
            <a:off x="1881676" y="281423"/>
            <a:ext cx="1299535" cy="13526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D099947-9472-294F-AF89-CAA57F10FF16}"/>
              </a:ext>
            </a:extLst>
          </p:cNvPr>
          <p:cNvCxnSpPr>
            <a:cxnSpLocks/>
            <a:stCxn id="72" idx="6"/>
            <a:endCxn id="76" idx="0"/>
          </p:cNvCxnSpPr>
          <p:nvPr/>
        </p:nvCxnSpPr>
        <p:spPr>
          <a:xfrm>
            <a:off x="3932975" y="282309"/>
            <a:ext cx="979371" cy="13622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9941677-0D89-B642-8A1C-2BAD4B4C9038}"/>
                  </a:ext>
                </a:extLst>
              </p:cNvPr>
              <p:cNvSpPr/>
              <p:nvPr/>
            </p:nvSpPr>
            <p:spPr>
              <a:xfrm>
                <a:off x="5217315" y="54186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9941677-0D89-B642-8A1C-2BAD4B4C9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315" y="54186"/>
                <a:ext cx="454473" cy="454473"/>
              </a:xfrm>
              <a:prstGeom prst="ellipse">
                <a:avLst/>
              </a:prstGeom>
              <a:blipFill>
                <a:blip r:embed="rId24"/>
                <a:stretch>
                  <a:fillRect l="-769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705BFB1-FB43-9C4B-94AC-8427FD8FF07C}"/>
              </a:ext>
            </a:extLst>
          </p:cNvPr>
          <p:cNvCxnSpPr>
            <a:cxnSpLocks/>
            <a:stCxn id="76" idx="0"/>
            <a:endCxn id="79" idx="4"/>
          </p:cNvCxnSpPr>
          <p:nvPr/>
        </p:nvCxnSpPr>
        <p:spPr>
          <a:xfrm flipV="1">
            <a:off x="4912346" y="508659"/>
            <a:ext cx="532206" cy="1135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29A6AB8-9192-1949-A009-EB545C7FE1B9}"/>
              </a:ext>
            </a:extLst>
          </p:cNvPr>
          <p:cNvCxnSpPr>
            <a:cxnSpLocks/>
            <a:stCxn id="79" idx="4"/>
            <a:endCxn id="24" idx="0"/>
          </p:cNvCxnSpPr>
          <p:nvPr/>
        </p:nvCxnSpPr>
        <p:spPr>
          <a:xfrm>
            <a:off x="5444552" y="508659"/>
            <a:ext cx="1846619" cy="2216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5FFCD34B-3582-B846-8BCF-00D43402B62E}"/>
                  </a:ext>
                </a:extLst>
              </p:cNvPr>
              <p:cNvSpPr/>
              <p:nvPr/>
            </p:nvSpPr>
            <p:spPr>
              <a:xfrm>
                <a:off x="894997" y="1644583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5FFCD34B-3582-B846-8BCF-00D43402B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97" y="1644583"/>
                <a:ext cx="454473" cy="454473"/>
              </a:xfrm>
              <a:prstGeom prst="ellipse">
                <a:avLst/>
              </a:prstGeom>
              <a:blipFill>
                <a:blip r:embed="rId25"/>
                <a:stretch>
                  <a:fillRect l="-1025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5FA65CD-29AD-9E4A-98B5-0FEBB609D6E1}"/>
                  </a:ext>
                </a:extLst>
              </p:cNvPr>
              <p:cNvSpPr/>
              <p:nvPr/>
            </p:nvSpPr>
            <p:spPr>
              <a:xfrm>
                <a:off x="1427203" y="54186"/>
                <a:ext cx="454473" cy="454473"/>
              </a:xfrm>
              <a:prstGeom prst="ellipse">
                <a:avLst/>
              </a:prstGeom>
              <a:solidFill>
                <a:srgbClr val="5B9BD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5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5FA65CD-29AD-9E4A-98B5-0FEBB609D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203" y="54186"/>
                <a:ext cx="454473" cy="454473"/>
              </a:xfrm>
              <a:prstGeom prst="ellipse">
                <a:avLst/>
              </a:prstGeom>
              <a:blipFill>
                <a:blip r:embed="rId26"/>
                <a:stretch>
                  <a:fillRect l="-769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DF07494-082B-4142-B917-D9A3A81AE405}"/>
              </a:ext>
            </a:extLst>
          </p:cNvPr>
          <p:cNvCxnSpPr>
            <a:cxnSpLocks/>
            <a:stCxn id="82" idx="0"/>
            <a:endCxn id="83" idx="4"/>
          </p:cNvCxnSpPr>
          <p:nvPr/>
        </p:nvCxnSpPr>
        <p:spPr>
          <a:xfrm flipV="1">
            <a:off x="1122234" y="508659"/>
            <a:ext cx="532206" cy="1135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F5345FF-38B9-FA4C-8956-7DF14D4A9A92}"/>
              </a:ext>
            </a:extLst>
          </p:cNvPr>
          <p:cNvCxnSpPr>
            <a:cxnSpLocks/>
            <a:stCxn id="83" idx="4"/>
            <a:endCxn id="35" idx="0"/>
          </p:cNvCxnSpPr>
          <p:nvPr/>
        </p:nvCxnSpPr>
        <p:spPr>
          <a:xfrm>
            <a:off x="1654440" y="508659"/>
            <a:ext cx="1846619" cy="2216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E959FC9-E2EE-AE43-A47F-033C5DC60863}"/>
              </a:ext>
            </a:extLst>
          </p:cNvPr>
          <p:cNvCxnSpPr>
            <a:cxnSpLocks/>
            <a:stCxn id="83" idx="6"/>
            <a:endCxn id="72" idx="2"/>
          </p:cNvCxnSpPr>
          <p:nvPr/>
        </p:nvCxnSpPr>
        <p:spPr>
          <a:xfrm>
            <a:off x="1881676" y="281423"/>
            <a:ext cx="1596826" cy="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029B469-22A9-2641-939D-1AE869B197F3}"/>
              </a:ext>
            </a:extLst>
          </p:cNvPr>
          <p:cNvCxnSpPr>
            <a:cxnSpLocks/>
            <a:stCxn id="72" idx="6"/>
            <a:endCxn id="79" idx="2"/>
          </p:cNvCxnSpPr>
          <p:nvPr/>
        </p:nvCxnSpPr>
        <p:spPr>
          <a:xfrm flipV="1">
            <a:off x="3932975" y="281423"/>
            <a:ext cx="1284340" cy="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0439354-D1D6-2043-9C84-C80F73B8867B}"/>
              </a:ext>
            </a:extLst>
          </p:cNvPr>
          <p:cNvCxnSpPr>
            <a:cxnSpLocks/>
            <a:stCxn id="31" idx="0"/>
            <a:endCxn id="82" idx="4"/>
          </p:cNvCxnSpPr>
          <p:nvPr/>
        </p:nvCxnSpPr>
        <p:spPr>
          <a:xfrm flipH="1" flipV="1">
            <a:off x="1122234" y="2099056"/>
            <a:ext cx="1788384" cy="3499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E167037-967B-6541-9FA8-0370FD873FEC}"/>
              </a:ext>
            </a:extLst>
          </p:cNvPr>
          <p:cNvCxnSpPr>
            <a:cxnSpLocks/>
            <a:stCxn id="31" idx="0"/>
            <a:endCxn id="83" idx="4"/>
          </p:cNvCxnSpPr>
          <p:nvPr/>
        </p:nvCxnSpPr>
        <p:spPr>
          <a:xfrm flipH="1" flipV="1">
            <a:off x="1654440" y="508659"/>
            <a:ext cx="1256178" cy="5090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7D7034F-FA1D-174F-88B4-D5C70C4DDA28}"/>
              </a:ext>
            </a:extLst>
          </p:cNvPr>
          <p:cNvCxnSpPr>
            <a:cxnSpLocks/>
            <a:stCxn id="6" idx="0"/>
            <a:endCxn id="73" idx="4"/>
          </p:cNvCxnSpPr>
          <p:nvPr/>
        </p:nvCxnSpPr>
        <p:spPr>
          <a:xfrm flipH="1" flipV="1">
            <a:off x="3181211" y="2088586"/>
            <a:ext cx="1492384" cy="3516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D23366F-0306-CE46-88B0-1899F3C0D563}"/>
              </a:ext>
            </a:extLst>
          </p:cNvPr>
          <p:cNvCxnSpPr>
            <a:cxnSpLocks/>
            <a:stCxn id="6" idx="0"/>
            <a:endCxn id="72" idx="4"/>
          </p:cNvCxnSpPr>
          <p:nvPr/>
        </p:nvCxnSpPr>
        <p:spPr>
          <a:xfrm flipH="1" flipV="1">
            <a:off x="3705739" y="509545"/>
            <a:ext cx="967856" cy="50952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A80BC1D-3289-6F46-8FE6-85657A5A6B2B}"/>
              </a:ext>
            </a:extLst>
          </p:cNvPr>
          <p:cNvCxnSpPr>
            <a:cxnSpLocks/>
            <a:stCxn id="11" idx="0"/>
            <a:endCxn id="76" idx="4"/>
          </p:cNvCxnSpPr>
          <p:nvPr/>
        </p:nvCxnSpPr>
        <p:spPr>
          <a:xfrm flipH="1" flipV="1">
            <a:off x="4912346" y="2099056"/>
            <a:ext cx="1788384" cy="3499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D8EBB7D-9FF3-D94D-B530-C1D108362249}"/>
              </a:ext>
            </a:extLst>
          </p:cNvPr>
          <p:cNvCxnSpPr>
            <a:cxnSpLocks/>
            <a:stCxn id="11" idx="0"/>
            <a:endCxn id="79" idx="4"/>
          </p:cNvCxnSpPr>
          <p:nvPr/>
        </p:nvCxnSpPr>
        <p:spPr>
          <a:xfrm flipH="1" flipV="1">
            <a:off x="5444552" y="508659"/>
            <a:ext cx="1256178" cy="5090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83147F52-762D-0844-AD43-55BE45E48B39}"/>
              </a:ext>
            </a:extLst>
          </p:cNvPr>
          <p:cNvCxnSpPr>
            <a:cxnSpLocks/>
            <a:stCxn id="31" idx="0"/>
            <a:endCxn id="35" idx="4"/>
          </p:cNvCxnSpPr>
          <p:nvPr/>
        </p:nvCxnSpPr>
        <p:spPr>
          <a:xfrm flipV="1">
            <a:off x="2910618" y="3179480"/>
            <a:ext cx="590441" cy="24195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91D2930C-B5AB-0845-BBBD-786BBA161408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4673595" y="3180366"/>
            <a:ext cx="878763" cy="24244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3038C4D1-F17D-B643-B7E8-64F6BF941D81}"/>
              </a:ext>
            </a:extLst>
          </p:cNvPr>
          <p:cNvCxnSpPr>
            <a:cxnSpLocks/>
            <a:stCxn id="11" idx="0"/>
            <a:endCxn id="24" idx="4"/>
          </p:cNvCxnSpPr>
          <p:nvPr/>
        </p:nvCxnSpPr>
        <p:spPr>
          <a:xfrm flipV="1">
            <a:off x="6700730" y="3179480"/>
            <a:ext cx="590441" cy="24195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5BCF5181-F33D-FF4F-BEB4-619C7C696B2B}"/>
              </a:ext>
            </a:extLst>
          </p:cNvPr>
          <p:cNvCxnSpPr>
            <a:cxnSpLocks/>
            <a:stCxn id="26" idx="4"/>
            <a:endCxn id="46" idx="0"/>
          </p:cNvCxnSpPr>
          <p:nvPr/>
        </p:nvCxnSpPr>
        <p:spPr>
          <a:xfrm>
            <a:off x="7575671" y="5180714"/>
            <a:ext cx="469813" cy="1359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85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D9720A0B-B56B-F643-97F9-FBBC66E9C1CD}"/>
              </a:ext>
            </a:extLst>
          </p:cNvPr>
          <p:cNvGrpSpPr/>
          <p:nvPr/>
        </p:nvGrpSpPr>
        <p:grpSpPr>
          <a:xfrm>
            <a:off x="2350329" y="1156106"/>
            <a:ext cx="7491342" cy="4545787"/>
            <a:chOff x="2152157" y="1772124"/>
            <a:chExt cx="7491342" cy="454578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D5FB85D-F4CA-A74B-9ED9-B6C636273E6A}"/>
                    </a:ext>
                  </a:extLst>
                </p:cNvPr>
                <p:cNvSpPr/>
                <p:nvPr/>
              </p:nvSpPr>
              <p:spPr>
                <a:xfrm>
                  <a:off x="5676298" y="1772124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D5FB85D-F4CA-A74B-9ED9-B6C636273E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298" y="1772124"/>
                  <a:ext cx="454473" cy="45447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C227BF2-5309-2940-B964-82ED302A51D9}"/>
                    </a:ext>
                  </a:extLst>
                </p:cNvPr>
                <p:cNvSpPr/>
                <p:nvPr/>
              </p:nvSpPr>
              <p:spPr>
                <a:xfrm>
                  <a:off x="4801995" y="3664854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C227BF2-5309-2940-B964-82ED302A51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1995" y="3664854"/>
                  <a:ext cx="454473" cy="45447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53AC6B-8817-1C48-AFEF-0D86DF006BA3}"/>
                </a:ext>
              </a:extLst>
            </p:cNvPr>
            <p:cNvCxnSpPr>
              <a:cxnSpLocks/>
              <a:stCxn id="6" idx="7"/>
              <a:endCxn id="5" idx="4"/>
            </p:cNvCxnSpPr>
            <p:nvPr/>
          </p:nvCxnSpPr>
          <p:spPr>
            <a:xfrm flipV="1">
              <a:off x="5189912" y="2226597"/>
              <a:ext cx="713623" cy="15048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759F894-7C2E-4241-844A-F454191CAE35}"/>
                    </a:ext>
                  </a:extLst>
                </p:cNvPr>
                <p:cNvSpPr/>
                <p:nvPr/>
              </p:nvSpPr>
              <p:spPr>
                <a:xfrm>
                  <a:off x="6829130" y="3659057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759F894-7C2E-4241-844A-F454191CAE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130" y="3659057"/>
                  <a:ext cx="454473" cy="454473"/>
                </a:xfrm>
                <a:prstGeom prst="ellipse">
                  <a:avLst/>
                </a:prstGeom>
                <a:blipFill>
                  <a:blip r:embed="rId4"/>
                  <a:stretch>
                    <a:fillRect l="-5128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898487E-A856-C343-8B6B-951D2212339D}"/>
                    </a:ext>
                  </a:extLst>
                </p:cNvPr>
                <p:cNvSpPr/>
                <p:nvPr/>
              </p:nvSpPr>
              <p:spPr>
                <a:xfrm>
                  <a:off x="5911948" y="2841749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898487E-A856-C343-8B6B-951D221233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948" y="2841749"/>
                  <a:ext cx="454473" cy="45447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7A63C74-0DA3-C744-B512-05C9DC1D6AA5}"/>
                </a:ext>
              </a:extLst>
            </p:cNvPr>
            <p:cNvCxnSpPr>
              <a:cxnSpLocks/>
              <a:stCxn id="6" idx="7"/>
              <a:endCxn id="9" idx="3"/>
            </p:cNvCxnSpPr>
            <p:nvPr/>
          </p:nvCxnSpPr>
          <p:spPr>
            <a:xfrm flipV="1">
              <a:off x="5189912" y="3229666"/>
              <a:ext cx="788592" cy="5017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1363096-BE71-B940-8C02-096794FCFA9A}"/>
                </a:ext>
              </a:extLst>
            </p:cNvPr>
            <p:cNvCxnSpPr>
              <a:cxnSpLocks/>
              <a:stCxn id="5" idx="4"/>
              <a:endCxn id="9" idx="0"/>
            </p:cNvCxnSpPr>
            <p:nvPr/>
          </p:nvCxnSpPr>
          <p:spPr>
            <a:xfrm>
              <a:off x="5903535" y="2226597"/>
              <a:ext cx="235650" cy="6151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4CE72DB-C8B8-CC4C-9D4D-59BDAA3B812C}"/>
                </a:ext>
              </a:extLst>
            </p:cNvPr>
            <p:cNvCxnSpPr>
              <a:cxnSpLocks/>
              <a:stCxn id="9" idx="5"/>
              <a:endCxn id="8" idx="0"/>
            </p:cNvCxnSpPr>
            <p:nvPr/>
          </p:nvCxnSpPr>
          <p:spPr>
            <a:xfrm>
              <a:off x="6299865" y="3229666"/>
              <a:ext cx="756502" cy="4293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F38BCFB-FBBC-4F40-8A3D-1D8C26A86DC4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5256468" y="3886294"/>
              <a:ext cx="1572662" cy="57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42CBEB8-6AE5-7647-AE59-E6C9511AB83E}"/>
                </a:ext>
              </a:extLst>
            </p:cNvPr>
            <p:cNvGrpSpPr/>
            <p:nvPr/>
          </p:nvGrpSpPr>
          <p:grpSpPr>
            <a:xfrm>
              <a:off x="9264477" y="3849179"/>
              <a:ext cx="379022" cy="74222"/>
              <a:chOff x="6021779" y="3335563"/>
              <a:chExt cx="379022" cy="7422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04A4A47-73EC-0645-BEF4-C6E3DE83924D}"/>
                  </a:ext>
                </a:extLst>
              </p:cNvPr>
              <p:cNvSpPr/>
              <p:nvPr/>
            </p:nvSpPr>
            <p:spPr>
              <a:xfrm flipH="1">
                <a:off x="60217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5F08A69-8B84-4E48-8810-5A8F7D33D135}"/>
                  </a:ext>
                </a:extLst>
              </p:cNvPr>
              <p:cNvSpPr/>
              <p:nvPr/>
            </p:nvSpPr>
            <p:spPr>
              <a:xfrm flipH="1">
                <a:off x="61741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C6B7830-7D03-6B4C-B766-F943EA52A011}"/>
                  </a:ext>
                </a:extLst>
              </p:cNvPr>
              <p:cNvSpPr/>
              <p:nvPr/>
            </p:nvSpPr>
            <p:spPr>
              <a:xfrm flipH="1">
                <a:off x="63265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A0C1C35D-08EA-4443-A685-CB090A590159}"/>
                    </a:ext>
                  </a:extLst>
                </p:cNvPr>
                <p:cNvSpPr/>
                <p:nvPr/>
              </p:nvSpPr>
              <p:spPr>
                <a:xfrm>
                  <a:off x="8578186" y="3659055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A0C1C35D-08EA-4443-A685-CB090A5901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186" y="3659055"/>
                  <a:ext cx="454473" cy="454473"/>
                </a:xfrm>
                <a:prstGeom prst="ellipse">
                  <a:avLst/>
                </a:prstGeom>
                <a:blipFill>
                  <a:blip r:embed="rId6"/>
                  <a:stretch>
                    <a:fillRect l="-5128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888C414-1470-954E-A494-B3C956ACC649}"/>
                </a:ext>
              </a:extLst>
            </p:cNvPr>
            <p:cNvCxnSpPr>
              <a:cxnSpLocks/>
              <a:stCxn id="8" idx="0"/>
              <a:endCxn id="20" idx="4"/>
            </p:cNvCxnSpPr>
            <p:nvPr/>
          </p:nvCxnSpPr>
          <p:spPr>
            <a:xfrm flipV="1">
              <a:off x="7056367" y="2242144"/>
              <a:ext cx="714147" cy="14169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982E2B0-D81A-6B46-B4E0-371D78FB0369}"/>
                </a:ext>
              </a:extLst>
            </p:cNvPr>
            <p:cNvCxnSpPr>
              <a:cxnSpLocks/>
              <a:stCxn id="8" idx="6"/>
              <a:endCxn id="15" idx="2"/>
            </p:cNvCxnSpPr>
            <p:nvPr/>
          </p:nvCxnSpPr>
          <p:spPr>
            <a:xfrm flipV="1">
              <a:off x="7283603" y="3886292"/>
              <a:ext cx="1294583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6F5BD2F-0A7C-6F4D-A53D-2E1E4F17B086}"/>
                </a:ext>
              </a:extLst>
            </p:cNvPr>
            <p:cNvCxnSpPr>
              <a:cxnSpLocks/>
              <a:stCxn id="27" idx="6"/>
              <a:endCxn id="5" idx="2"/>
            </p:cNvCxnSpPr>
            <p:nvPr/>
          </p:nvCxnSpPr>
          <p:spPr>
            <a:xfrm flipV="1">
              <a:off x="4201094" y="1999361"/>
              <a:ext cx="1475204" cy="155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9818D73-FBAD-C047-8340-6FB4B35BE7CC}"/>
                </a:ext>
              </a:extLst>
            </p:cNvPr>
            <p:cNvCxnSpPr>
              <a:cxnSpLocks/>
              <a:stCxn id="5" idx="6"/>
              <a:endCxn id="20" idx="2"/>
            </p:cNvCxnSpPr>
            <p:nvPr/>
          </p:nvCxnSpPr>
          <p:spPr>
            <a:xfrm>
              <a:off x="6130771" y="1999361"/>
              <a:ext cx="1412506" cy="155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39BBC3EB-8CFE-FB41-9DC1-3A5E1A6C2DFB}"/>
                    </a:ext>
                  </a:extLst>
                </p:cNvPr>
                <p:cNvSpPr/>
                <p:nvPr/>
              </p:nvSpPr>
              <p:spPr>
                <a:xfrm>
                  <a:off x="7543277" y="1787671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39BBC3EB-8CFE-FB41-9DC1-3A5E1A6C2D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3277" y="1787671"/>
                  <a:ext cx="454473" cy="454473"/>
                </a:xfrm>
                <a:prstGeom prst="ellipse">
                  <a:avLst/>
                </a:prstGeom>
                <a:blipFill>
                  <a:blip r:embed="rId7"/>
                  <a:stretch>
                    <a:fillRect l="-769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A4B9559-BEE8-A74D-B6FE-7271F0237866}"/>
                    </a:ext>
                  </a:extLst>
                </p:cNvPr>
                <p:cNvSpPr/>
                <p:nvPr/>
              </p:nvSpPr>
              <p:spPr>
                <a:xfrm>
                  <a:off x="7812869" y="2846927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A4B9559-BEE8-A74D-B6FE-7271F02378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869" y="2846927"/>
                  <a:ext cx="454473" cy="454473"/>
                </a:xfrm>
                <a:prstGeom prst="ellipse">
                  <a:avLst/>
                </a:prstGeom>
                <a:blipFill>
                  <a:blip r:embed="rId8"/>
                  <a:stretch>
                    <a:fillRect l="-2500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6AE87A2-37B4-6A45-8CBF-200346507FFA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>
              <a:off x="7770514" y="2242144"/>
              <a:ext cx="269592" cy="6047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7E560A6-8613-F944-A724-F89906B322CA}"/>
                </a:ext>
              </a:extLst>
            </p:cNvPr>
            <p:cNvCxnSpPr>
              <a:cxnSpLocks/>
              <a:stCxn id="21" idx="5"/>
              <a:endCxn id="15" idx="0"/>
            </p:cNvCxnSpPr>
            <p:nvPr/>
          </p:nvCxnSpPr>
          <p:spPr>
            <a:xfrm>
              <a:off x="8200786" y="3234844"/>
              <a:ext cx="604637" cy="4242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A91DA69-CC9C-364C-AA0F-977CD292A65C}"/>
                </a:ext>
              </a:extLst>
            </p:cNvPr>
            <p:cNvCxnSpPr>
              <a:cxnSpLocks/>
              <a:stCxn id="32" idx="0"/>
              <a:endCxn id="27" idx="4"/>
            </p:cNvCxnSpPr>
            <p:nvPr/>
          </p:nvCxnSpPr>
          <p:spPr>
            <a:xfrm flipV="1">
              <a:off x="3256230" y="2242145"/>
              <a:ext cx="717628" cy="14157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E95E305-4877-674F-A9B6-68B12CDA6B4C}"/>
                </a:ext>
              </a:extLst>
            </p:cNvPr>
            <p:cNvCxnSpPr>
              <a:cxnSpLocks/>
              <a:stCxn id="32" idx="6"/>
              <a:endCxn id="6" idx="2"/>
            </p:cNvCxnSpPr>
            <p:nvPr/>
          </p:nvCxnSpPr>
          <p:spPr>
            <a:xfrm>
              <a:off x="3483466" y="3885129"/>
              <a:ext cx="1318529" cy="69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EBE5C06-EF4A-9D49-9285-3EB996112813}"/>
                    </a:ext>
                  </a:extLst>
                </p:cNvPr>
                <p:cNvSpPr/>
                <p:nvPr/>
              </p:nvSpPr>
              <p:spPr>
                <a:xfrm>
                  <a:off x="3746621" y="1787672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EBE5C06-EF4A-9D49-9285-3EB996112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6621" y="1787672"/>
                  <a:ext cx="454473" cy="454473"/>
                </a:xfrm>
                <a:prstGeom prst="ellipse">
                  <a:avLst/>
                </a:prstGeom>
                <a:blipFill>
                  <a:blip r:embed="rId9"/>
                  <a:stretch>
                    <a:fillRect l="-769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FD93984-A1BF-924E-B807-DDDC3F05C402}"/>
                    </a:ext>
                  </a:extLst>
                </p:cNvPr>
                <p:cNvSpPr/>
                <p:nvPr/>
              </p:nvSpPr>
              <p:spPr>
                <a:xfrm>
                  <a:off x="4024705" y="2862476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FD93984-A1BF-924E-B807-DDDC3F05C4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705" y="2862476"/>
                  <a:ext cx="454473" cy="454473"/>
                </a:xfrm>
                <a:prstGeom prst="ellipse">
                  <a:avLst/>
                </a:prstGeom>
                <a:blipFill>
                  <a:blip r:embed="rId10"/>
                  <a:stretch>
                    <a:fillRect l="-2564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B108B54-DE35-4A4F-84D4-99A5E21A70A9}"/>
                </a:ext>
              </a:extLst>
            </p:cNvPr>
            <p:cNvCxnSpPr>
              <a:cxnSpLocks/>
              <a:stCxn id="32" idx="0"/>
              <a:endCxn id="28" idx="3"/>
            </p:cNvCxnSpPr>
            <p:nvPr/>
          </p:nvCxnSpPr>
          <p:spPr>
            <a:xfrm flipV="1">
              <a:off x="3256230" y="3250393"/>
              <a:ext cx="835031" cy="4074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64ABDE6-21BD-864F-8F2B-CA4185C8DC4B}"/>
                </a:ext>
              </a:extLst>
            </p:cNvPr>
            <p:cNvCxnSpPr>
              <a:cxnSpLocks/>
              <a:stCxn id="27" idx="4"/>
              <a:endCxn id="28" idx="0"/>
            </p:cNvCxnSpPr>
            <p:nvPr/>
          </p:nvCxnSpPr>
          <p:spPr>
            <a:xfrm>
              <a:off x="3973858" y="2242145"/>
              <a:ext cx="278084" cy="6203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0DF4101-1E3F-CF44-B35F-094CC82A6339}"/>
                </a:ext>
              </a:extLst>
            </p:cNvPr>
            <p:cNvCxnSpPr>
              <a:cxnSpLocks/>
              <a:stCxn id="28" idx="5"/>
              <a:endCxn id="6" idx="0"/>
            </p:cNvCxnSpPr>
            <p:nvPr/>
          </p:nvCxnSpPr>
          <p:spPr>
            <a:xfrm>
              <a:off x="4412622" y="3250393"/>
              <a:ext cx="616610" cy="414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BE8055D-70C6-2D40-B687-DD3704A179E8}"/>
                    </a:ext>
                  </a:extLst>
                </p:cNvPr>
                <p:cNvSpPr/>
                <p:nvPr/>
              </p:nvSpPr>
              <p:spPr>
                <a:xfrm>
                  <a:off x="3028993" y="3657892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BE8055D-70C6-2D40-B687-DD3704A179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993" y="3657892"/>
                  <a:ext cx="454473" cy="454473"/>
                </a:xfrm>
                <a:prstGeom prst="ellipse">
                  <a:avLst/>
                </a:prstGeom>
                <a:blipFill>
                  <a:blip r:embed="rId11"/>
                  <a:stretch>
                    <a:fillRect l="-2500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82B1C94-E47E-9843-AD8D-770884195C48}"/>
                    </a:ext>
                  </a:extLst>
                </p:cNvPr>
                <p:cNvSpPr/>
                <p:nvPr/>
              </p:nvSpPr>
              <p:spPr>
                <a:xfrm>
                  <a:off x="4027373" y="4818341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15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82B1C94-E47E-9843-AD8D-770884195C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373" y="4818341"/>
                  <a:ext cx="454473" cy="454473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F9CBD35-DF09-794B-85D0-25C9EEB3EF84}"/>
                    </a:ext>
                  </a:extLst>
                </p:cNvPr>
                <p:cNvSpPr/>
                <p:nvPr/>
              </p:nvSpPr>
              <p:spPr>
                <a:xfrm>
                  <a:off x="6074057" y="4818341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F9CBD35-DF09-794B-85D0-25C9EEB3EF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4057" y="4818341"/>
                  <a:ext cx="454473" cy="454473"/>
                </a:xfrm>
                <a:prstGeom prst="ellipse">
                  <a:avLst/>
                </a:prstGeom>
                <a:blipFill>
                  <a:blip r:embed="rId13"/>
                  <a:stretch>
                    <a:fillRect l="-5128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4AB3274-A988-D748-9C41-811A63DF838B}"/>
                    </a:ext>
                  </a:extLst>
                </p:cNvPr>
                <p:cNvSpPr/>
                <p:nvPr/>
              </p:nvSpPr>
              <p:spPr>
                <a:xfrm>
                  <a:off x="7812869" y="4818897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4AB3274-A988-D748-9C41-811A63DF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869" y="4818897"/>
                  <a:ext cx="454473" cy="454473"/>
                </a:xfrm>
                <a:prstGeom prst="ellipse">
                  <a:avLst/>
                </a:prstGeom>
                <a:blipFill>
                  <a:blip r:embed="rId14"/>
                  <a:stretch>
                    <a:fillRect l="-7500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904C61C-AC68-B048-B6A1-3F41F55B5554}"/>
                    </a:ext>
                  </a:extLst>
                </p:cNvPr>
                <p:cNvSpPr/>
                <p:nvPr/>
              </p:nvSpPr>
              <p:spPr>
                <a:xfrm>
                  <a:off x="4027374" y="5862882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904C61C-AC68-B048-B6A1-3F41F55B5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374" y="5862882"/>
                  <a:ext cx="454473" cy="454473"/>
                </a:xfrm>
                <a:prstGeom prst="ellipse">
                  <a:avLst/>
                </a:prstGeom>
                <a:blipFill>
                  <a:blip r:embed="rId15"/>
                  <a:stretch>
                    <a:fillRect l="-5000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E8DA808-14CB-D04B-9106-FD3DEEED26F0}"/>
                    </a:ext>
                  </a:extLst>
                </p:cNvPr>
                <p:cNvSpPr/>
                <p:nvPr/>
              </p:nvSpPr>
              <p:spPr>
                <a:xfrm>
                  <a:off x="6074058" y="5862882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E8DA808-14CB-D04B-9106-FD3DEEED26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4058" y="5862882"/>
                  <a:ext cx="454473" cy="454473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2B5FBC9-03B1-D74D-AEE1-D9084BA28105}"/>
                    </a:ext>
                  </a:extLst>
                </p:cNvPr>
                <p:cNvSpPr/>
                <p:nvPr/>
              </p:nvSpPr>
              <p:spPr>
                <a:xfrm>
                  <a:off x="7812870" y="5863438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2B5FBC9-03B1-D74D-AEE1-D9084BA28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870" y="5863438"/>
                  <a:ext cx="454473" cy="454473"/>
                </a:xfrm>
                <a:prstGeom prst="ellipse">
                  <a:avLst/>
                </a:prstGeom>
                <a:blipFill>
                  <a:blip r:embed="rId17"/>
                  <a:stretch>
                    <a:fillRect l="-5000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5FBD61C-B425-8946-812C-2CD992A3A0AF}"/>
                </a:ext>
              </a:extLst>
            </p:cNvPr>
            <p:cNvCxnSpPr>
              <a:cxnSpLocks/>
              <a:stCxn id="32" idx="5"/>
              <a:endCxn id="36" idx="1"/>
            </p:cNvCxnSpPr>
            <p:nvPr/>
          </p:nvCxnSpPr>
          <p:spPr>
            <a:xfrm>
              <a:off x="3416910" y="4045809"/>
              <a:ext cx="677019" cy="8390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E1250F6-30DF-6646-A691-0E49D96EB196}"/>
                </a:ext>
              </a:extLst>
            </p:cNvPr>
            <p:cNvCxnSpPr>
              <a:cxnSpLocks/>
              <a:stCxn id="28" idx="4"/>
              <a:endCxn id="36" idx="0"/>
            </p:cNvCxnSpPr>
            <p:nvPr/>
          </p:nvCxnSpPr>
          <p:spPr>
            <a:xfrm>
              <a:off x="4251942" y="3316949"/>
              <a:ext cx="2668" cy="15013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658F212-8B2B-B948-A721-A4857847065D}"/>
                </a:ext>
              </a:extLst>
            </p:cNvPr>
            <p:cNvCxnSpPr>
              <a:cxnSpLocks/>
              <a:stCxn id="6" idx="5"/>
              <a:endCxn id="37" idx="1"/>
            </p:cNvCxnSpPr>
            <p:nvPr/>
          </p:nvCxnSpPr>
          <p:spPr>
            <a:xfrm>
              <a:off x="5189912" y="4052771"/>
              <a:ext cx="950701" cy="8321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96C9436-2EEF-6141-805F-7C716A6A2994}"/>
                </a:ext>
              </a:extLst>
            </p:cNvPr>
            <p:cNvCxnSpPr>
              <a:cxnSpLocks/>
              <a:stCxn id="9" idx="4"/>
              <a:endCxn id="37" idx="0"/>
            </p:cNvCxnSpPr>
            <p:nvPr/>
          </p:nvCxnSpPr>
          <p:spPr>
            <a:xfrm>
              <a:off x="6139185" y="3296222"/>
              <a:ext cx="162109" cy="15221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6719999-CBFF-8E49-B120-AC32F1390132}"/>
                </a:ext>
              </a:extLst>
            </p:cNvPr>
            <p:cNvCxnSpPr>
              <a:cxnSpLocks/>
              <a:stCxn id="8" idx="5"/>
              <a:endCxn id="38" idx="1"/>
            </p:cNvCxnSpPr>
            <p:nvPr/>
          </p:nvCxnSpPr>
          <p:spPr>
            <a:xfrm>
              <a:off x="7217047" y="4046974"/>
              <a:ext cx="662378" cy="8384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12E7453-6CA7-6E47-9368-02B7474B45AA}"/>
                </a:ext>
              </a:extLst>
            </p:cNvPr>
            <p:cNvCxnSpPr>
              <a:cxnSpLocks/>
              <a:stCxn id="21" idx="4"/>
              <a:endCxn id="38" idx="0"/>
            </p:cNvCxnSpPr>
            <p:nvPr/>
          </p:nvCxnSpPr>
          <p:spPr>
            <a:xfrm>
              <a:off x="8040106" y="3301400"/>
              <a:ext cx="0" cy="15174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61EE8C7-A2DC-8742-A0D5-5976DE952FB7}"/>
                </a:ext>
              </a:extLst>
            </p:cNvPr>
            <p:cNvCxnSpPr>
              <a:cxnSpLocks/>
              <a:stCxn id="36" idx="4"/>
              <a:endCxn id="39" idx="0"/>
            </p:cNvCxnSpPr>
            <p:nvPr/>
          </p:nvCxnSpPr>
          <p:spPr>
            <a:xfrm>
              <a:off x="4254610" y="5272814"/>
              <a:ext cx="1" cy="590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DCAB47E-6CC8-7049-AE24-ED69399C8834}"/>
                </a:ext>
              </a:extLst>
            </p:cNvPr>
            <p:cNvCxnSpPr>
              <a:cxnSpLocks/>
              <a:stCxn id="37" idx="4"/>
              <a:endCxn id="39" idx="0"/>
            </p:cNvCxnSpPr>
            <p:nvPr/>
          </p:nvCxnSpPr>
          <p:spPr>
            <a:xfrm flipH="1">
              <a:off x="4254611" y="5272814"/>
              <a:ext cx="2046683" cy="590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2B188CE-512C-9249-BE86-D53B884150AC}"/>
                </a:ext>
              </a:extLst>
            </p:cNvPr>
            <p:cNvCxnSpPr>
              <a:cxnSpLocks/>
              <a:stCxn id="38" idx="4"/>
              <a:endCxn id="39" idx="0"/>
            </p:cNvCxnSpPr>
            <p:nvPr/>
          </p:nvCxnSpPr>
          <p:spPr>
            <a:xfrm flipH="1">
              <a:off x="4254611" y="5273370"/>
              <a:ext cx="3785495" cy="5895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AC1A7A2-EDF4-B645-96EF-B30E1171F945}"/>
                </a:ext>
              </a:extLst>
            </p:cNvPr>
            <p:cNvCxnSpPr>
              <a:cxnSpLocks/>
              <a:stCxn id="37" idx="4"/>
              <a:endCxn id="40" idx="0"/>
            </p:cNvCxnSpPr>
            <p:nvPr/>
          </p:nvCxnSpPr>
          <p:spPr>
            <a:xfrm>
              <a:off x="6301294" y="5272814"/>
              <a:ext cx="1" cy="590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09280E5-B91F-F540-B13F-2A43F511658D}"/>
                </a:ext>
              </a:extLst>
            </p:cNvPr>
            <p:cNvCxnSpPr>
              <a:cxnSpLocks/>
              <a:stCxn id="38" idx="4"/>
              <a:endCxn id="40" idx="0"/>
            </p:cNvCxnSpPr>
            <p:nvPr/>
          </p:nvCxnSpPr>
          <p:spPr>
            <a:xfrm flipH="1">
              <a:off x="6301295" y="5273370"/>
              <a:ext cx="1738811" cy="5895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DB9260A-7D54-A641-91EC-D990304FA7C8}"/>
                </a:ext>
              </a:extLst>
            </p:cNvPr>
            <p:cNvCxnSpPr>
              <a:cxnSpLocks/>
              <a:stCxn id="38" idx="4"/>
              <a:endCxn id="41" idx="0"/>
            </p:cNvCxnSpPr>
            <p:nvPr/>
          </p:nvCxnSpPr>
          <p:spPr>
            <a:xfrm>
              <a:off x="8040106" y="5273370"/>
              <a:ext cx="1" cy="590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44FE65A-2CDC-7745-A5A9-9C6222BD6E78}"/>
                </a:ext>
              </a:extLst>
            </p:cNvPr>
            <p:cNvCxnSpPr>
              <a:cxnSpLocks/>
              <a:stCxn id="56" idx="5"/>
              <a:endCxn id="39" idx="0"/>
            </p:cNvCxnSpPr>
            <p:nvPr/>
          </p:nvCxnSpPr>
          <p:spPr>
            <a:xfrm flipH="1">
              <a:off x="4254611" y="5283638"/>
              <a:ext cx="5020736" cy="579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77684B2-BBE4-ED46-99C2-9F5431360857}"/>
                </a:ext>
              </a:extLst>
            </p:cNvPr>
            <p:cNvGrpSpPr/>
            <p:nvPr/>
          </p:nvGrpSpPr>
          <p:grpSpPr>
            <a:xfrm>
              <a:off x="9264477" y="5220286"/>
              <a:ext cx="379022" cy="74222"/>
              <a:chOff x="6021779" y="3335563"/>
              <a:chExt cx="379022" cy="74222"/>
            </a:xfrm>
            <a:solidFill>
              <a:schemeClr val="tx1"/>
            </a:solidFill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0F0CF891-CE02-5242-A3E1-F24CFDD501C5}"/>
                  </a:ext>
                </a:extLst>
              </p:cNvPr>
              <p:cNvSpPr/>
              <p:nvPr/>
            </p:nvSpPr>
            <p:spPr>
              <a:xfrm flipH="1">
                <a:off x="6021779" y="3335563"/>
                <a:ext cx="74222" cy="7422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E9A0A7D-9800-0641-8D12-B567E4D50462}"/>
                  </a:ext>
                </a:extLst>
              </p:cNvPr>
              <p:cNvSpPr/>
              <p:nvPr/>
            </p:nvSpPr>
            <p:spPr>
              <a:xfrm flipH="1">
                <a:off x="6174179" y="3335563"/>
                <a:ext cx="74222" cy="7422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DA669F1-0703-7B40-AD9A-14CC190E3261}"/>
                  </a:ext>
                </a:extLst>
              </p:cNvPr>
              <p:cNvSpPr/>
              <p:nvPr/>
            </p:nvSpPr>
            <p:spPr>
              <a:xfrm flipH="1">
                <a:off x="6326579" y="3335563"/>
                <a:ext cx="74222" cy="7422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F3ADE3B-8BB0-2249-8E43-8E934844B61C}"/>
                </a:ext>
              </a:extLst>
            </p:cNvPr>
            <p:cNvCxnSpPr>
              <a:cxnSpLocks/>
              <a:stCxn id="56" idx="3"/>
            </p:cNvCxnSpPr>
            <p:nvPr/>
          </p:nvCxnSpPr>
          <p:spPr>
            <a:xfrm flipH="1">
              <a:off x="6223001" y="5283638"/>
              <a:ext cx="3104828" cy="5050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D983220-521C-5541-AA63-3894E0B7714C}"/>
                </a:ext>
              </a:extLst>
            </p:cNvPr>
            <p:cNvCxnSpPr>
              <a:cxnSpLocks/>
              <a:stCxn id="56" idx="5"/>
              <a:endCxn id="41" idx="0"/>
            </p:cNvCxnSpPr>
            <p:nvPr/>
          </p:nvCxnSpPr>
          <p:spPr>
            <a:xfrm flipH="1">
              <a:off x="8040107" y="5283638"/>
              <a:ext cx="1235240" cy="579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8E9047D-F203-B147-A58E-CB7BB46BB54C}"/>
                </a:ext>
              </a:extLst>
            </p:cNvPr>
            <p:cNvCxnSpPr>
              <a:cxnSpLocks/>
              <a:stCxn id="8" idx="0"/>
              <a:endCxn id="21" idx="3"/>
            </p:cNvCxnSpPr>
            <p:nvPr/>
          </p:nvCxnSpPr>
          <p:spPr>
            <a:xfrm flipV="1">
              <a:off x="7056367" y="3234844"/>
              <a:ext cx="823058" cy="4242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CB9152A-0704-9742-97C9-3F68B7965B3C}"/>
                </a:ext>
              </a:extLst>
            </p:cNvPr>
            <p:cNvCxnSpPr>
              <a:cxnSpLocks/>
              <a:stCxn id="27" idx="6"/>
              <a:endCxn id="37" idx="0"/>
            </p:cNvCxnSpPr>
            <p:nvPr/>
          </p:nvCxnSpPr>
          <p:spPr>
            <a:xfrm>
              <a:off x="4201094" y="2014909"/>
              <a:ext cx="2100200" cy="28034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7E60292-376C-054F-B8E1-7CB7B8025827}"/>
                </a:ext>
              </a:extLst>
            </p:cNvPr>
            <p:cNvCxnSpPr>
              <a:cxnSpLocks/>
              <a:stCxn id="5" idx="6"/>
              <a:endCxn id="38" idx="0"/>
            </p:cNvCxnSpPr>
            <p:nvPr/>
          </p:nvCxnSpPr>
          <p:spPr>
            <a:xfrm>
              <a:off x="6130771" y="1999361"/>
              <a:ext cx="1909335" cy="28195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4CB8515-94FD-9A4E-815B-21D60A61D01A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2152157" y="2023373"/>
              <a:ext cx="2102453" cy="27949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5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12863</TotalTime>
  <Words>100</Words>
  <Application>Microsoft Macintosh PowerPoint</Application>
  <PresentationFormat>Widescreen</PresentationFormat>
  <Paragraphs>100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Li</dc:creator>
  <cp:lastModifiedBy>Chang Li</cp:lastModifiedBy>
  <cp:revision>117</cp:revision>
  <dcterms:created xsi:type="dcterms:W3CDTF">2020-01-04T17:08:32Z</dcterms:created>
  <dcterms:modified xsi:type="dcterms:W3CDTF">2020-10-09T11:53:28Z</dcterms:modified>
</cp:coreProperties>
</file>