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FF0"/>
    <a:srgbClr val="C1E8F8"/>
    <a:srgbClr val="F3F5BF"/>
    <a:srgbClr val="FFE3B9"/>
    <a:srgbClr val="F3F3F4"/>
    <a:srgbClr val="FDE0E1"/>
    <a:srgbClr val="2D6FFF"/>
    <a:srgbClr val="5FBA45"/>
    <a:srgbClr val="ED321F"/>
    <a:srgbClr val="A4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6973"/>
  </p:normalViewPr>
  <p:slideViewPr>
    <p:cSldViewPr snapToGrid="0" snapToObjects="1">
      <p:cViewPr varScale="1">
        <p:scale>
          <a:sx n="155" d="100"/>
          <a:sy n="15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5BDF-3925-8642-AA2D-CEDDBF56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6544-D001-1441-9B1A-F06D2088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6068-0466-D944-B564-97843C5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54D7-3B1F-B746-A23F-B79FEFB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047D-F35C-184E-80EC-DF7B50B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CF76-97A4-8F4F-B3EB-04FCF9A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59F3-B2CA-BB4B-8845-16E0E61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9F6E-0EB3-F44F-8AD4-E085381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3841-75A1-8E46-8397-A615E91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9A2-79FF-3941-BFE4-079CAF7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FE19-6201-674A-A672-D4E4FD9DB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FAA4-4BB6-C04A-80F6-CA501AB3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F6BC-5F02-E84B-B434-902D12CB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61B8-40B9-2947-8386-6DC726B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3D9A-CCEA-1848-B729-1218B85F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E33-85F7-6142-B6A8-7FB0A78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B009-A5D8-EA49-AE39-9D43BD57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6BB7-8F5F-8C4E-B75C-4BB7852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0A-6E18-794C-BD27-267D2FB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E442-D6B3-6C47-890B-5BB9094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8773-9FEB-DD48-A3D6-303F2C25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3139-4E13-8A46-8802-9D280352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14B4-FE27-8A43-9126-DDCFCC8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9A3-48B4-1B41-B4E9-60314937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1912-6859-D747-B9E7-DA7378B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E261-56DF-D74D-88CD-FD33C5F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E36C-8C5C-4B4D-8982-8F987C17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CD4B-EF98-7C46-B113-9AD9698D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3DC9-A431-264B-9F4E-BA008954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9C63-1AF5-4B46-9DFB-5D6A749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D77B-8320-AA4D-9484-B8FD14F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3B1-CD7A-DD4B-9565-BD05798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BBA3-85B8-E548-9C0F-9D0B356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84C9-FD02-F44E-8E46-E9B61A19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B2B19-6416-8948-933C-CDE37444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7DC6-DB61-C14E-9F66-35B2243E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A7614-3E90-914D-A5C8-6BF603A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A0B63-FAFB-C244-B3E0-A205664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AC8C-5968-3749-9362-6F19C0E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3F1-55CC-CE43-B8E1-6C0D5623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B156-F74A-F94F-8EE7-7C638C5B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3A3ED-8B56-9344-8B75-43941351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BB3C-A52E-0E4F-AC7A-21F88AA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CCE4D-1BE8-C54B-A490-1B3DAF08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B38C-5D76-9348-A0D0-0128CCB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92F9-6A48-9C46-AA22-A651E4B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90F-3AA0-5248-A6E8-BEE2163B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B7A7-4556-8E4B-A481-469C2C7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D354-9F8D-EF4C-8A16-548D8280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0BBE-DC0C-1041-AAE5-EC6901CE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5CA6-0425-E346-9A84-C16E7EBB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B2D1-6698-5F42-8755-FB0698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D70-D2EF-654D-B8FD-C5B3037F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EE68-8304-3E40-B512-7FBCCBB1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F458-BD59-3E46-A798-926500B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24C-5ED2-B642-A35F-6822C84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7046-DDB0-D24A-B425-5D0DF6B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4141-FCE2-5D4A-9E61-9875386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F4864-6296-2D4B-B1D8-5B7DF4CE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0DD8-C497-444B-8124-9E4FAB9F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06C4-0954-3B47-B0A2-ADA2565C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F199-7E92-BD49-9C9E-DA2F42E7B796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9306-2C8A-0B4F-BC09-84EC527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687-78AE-8047-92D0-276CE796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733B2-9524-854A-B554-4C9A627ABCA4}"/>
              </a:ext>
            </a:extLst>
          </p:cNvPr>
          <p:cNvSpPr/>
          <p:nvPr/>
        </p:nvSpPr>
        <p:spPr>
          <a:xfrm>
            <a:off x="-762000" y="-587829"/>
            <a:ext cx="13933714" cy="8284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678CB-521E-9E48-8BF3-C85034E9B7FE}"/>
              </a:ext>
            </a:extLst>
          </p:cNvPr>
          <p:cNvGrpSpPr/>
          <p:nvPr/>
        </p:nvGrpSpPr>
        <p:grpSpPr>
          <a:xfrm>
            <a:off x="-51571" y="722863"/>
            <a:ext cx="12243571" cy="5904715"/>
            <a:chOff x="614856" y="902086"/>
            <a:chExt cx="12243571" cy="5904715"/>
          </a:xfrm>
        </p:grpSpPr>
        <p:pic>
          <p:nvPicPr>
            <p:cNvPr id="13" name="Picture 12" descr="PowerPoint&#10;&#10;Description automatically generated">
              <a:extLst>
                <a:ext uri="{FF2B5EF4-FFF2-40B4-BE49-F238E27FC236}">
                  <a16:creationId xmlns:a16="http://schemas.microsoft.com/office/drawing/2014/main" id="{A57BFBC0-DDE7-C446-AF62-9FF8FE0B8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27" y="902086"/>
              <a:ext cx="12192000" cy="50538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3EB667-353A-EB4C-885F-81DDDD893153}"/>
                </a:ext>
              </a:extLst>
            </p:cNvPr>
            <p:cNvSpPr txBox="1"/>
            <p:nvPr/>
          </p:nvSpPr>
          <p:spPr>
            <a:xfrm>
              <a:off x="902015" y="2975674"/>
              <a:ext cx="2465748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/>
                <a:t>Dim5:</a:t>
              </a:r>
            </a:p>
            <a:p>
              <a:pPr algn="ctr"/>
              <a:r>
                <a:rPr lang="en-US" sz="2500" b="1" dirty="0"/>
                <a:t> Back Leg Jump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289731-6484-7A46-9377-EF6429424EF8}"/>
                </a:ext>
              </a:extLst>
            </p:cNvPr>
            <p:cNvSpPr txBox="1"/>
            <p:nvPr/>
          </p:nvSpPr>
          <p:spPr>
            <a:xfrm>
              <a:off x="5692408" y="2975674"/>
              <a:ext cx="2140031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Dim2:</a:t>
              </a:r>
            </a:p>
            <a:p>
              <a:r>
                <a:rPr lang="en-US" dirty="0"/>
                <a:t>Back Leg Run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3EE47-9DC6-A041-92A9-F91D4AD091C4}"/>
                </a:ext>
              </a:extLst>
            </p:cNvPr>
            <p:cNvSpPr txBox="1"/>
            <p:nvPr/>
          </p:nvSpPr>
          <p:spPr>
            <a:xfrm>
              <a:off x="10093215" y="2975674"/>
              <a:ext cx="2753638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Dim36:</a:t>
              </a:r>
            </a:p>
            <a:p>
              <a:r>
                <a:rPr lang="en-US" dirty="0"/>
                <a:t>Front Leg Run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F29B50-6865-1E45-9E0A-527D9FC58F09}"/>
                </a:ext>
              </a:extLst>
            </p:cNvPr>
            <p:cNvSpPr txBox="1"/>
            <p:nvPr/>
          </p:nvSpPr>
          <p:spPr>
            <a:xfrm>
              <a:off x="614856" y="5945026"/>
              <a:ext cx="3040066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Dim11:</a:t>
              </a:r>
            </a:p>
            <a:p>
              <a:r>
                <a:rPr lang="en-US" dirty="0"/>
                <a:t>Back Leg Landing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C4D757-3233-6849-9036-668A32C4007C}"/>
                </a:ext>
              </a:extLst>
            </p:cNvPr>
            <p:cNvSpPr txBox="1"/>
            <p:nvPr/>
          </p:nvSpPr>
          <p:spPr>
            <a:xfrm>
              <a:off x="5192223" y="5945026"/>
              <a:ext cx="3140400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Dim15:</a:t>
              </a:r>
            </a:p>
            <a:p>
              <a:r>
                <a:rPr lang="en-US" dirty="0"/>
                <a:t>Front Leg Landing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9A2E64-ACE8-2940-9476-730FB51036CF}"/>
                </a:ext>
              </a:extLst>
            </p:cNvPr>
            <p:cNvSpPr txBox="1"/>
            <p:nvPr/>
          </p:nvSpPr>
          <p:spPr>
            <a:xfrm>
              <a:off x="10847651" y="5945027"/>
              <a:ext cx="1244765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500" b="1"/>
              </a:lvl1pPr>
            </a:lstStyle>
            <a:p>
              <a:r>
                <a:rPr lang="en-US" dirty="0"/>
                <a:t>Dim22:</a:t>
              </a:r>
            </a:p>
            <a:p>
              <a:r>
                <a:rPr lang="en-US" dirty="0"/>
                <a:t>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40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3731945-C8CC-2B4F-BFDC-3917C9B12FAA}"/>
              </a:ext>
            </a:extLst>
          </p:cNvPr>
          <p:cNvSpPr txBox="1"/>
          <p:nvPr/>
        </p:nvSpPr>
        <p:spPr>
          <a:xfrm>
            <a:off x="1296489" y="4911021"/>
            <a:ext cx="4539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(b) 20 Perturbations of Dimension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3736D-03CD-3042-B48C-0CBE778E4743}"/>
              </a:ext>
            </a:extLst>
          </p:cNvPr>
          <p:cNvSpPr txBox="1"/>
          <p:nvPr/>
        </p:nvSpPr>
        <p:spPr>
          <a:xfrm>
            <a:off x="6196587" y="4911022"/>
            <a:ext cx="4539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(c) Perturbations of Dim 2, 5, 11, 15, 22, 36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2837544-C0BC-C44E-91C4-2684D425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303" y="133715"/>
            <a:ext cx="12192000" cy="243840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6CB410B-9E0F-6E4E-862D-D1614D6E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0" y="2577865"/>
            <a:ext cx="6396195" cy="2132065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507E764-F8F8-9942-B233-CD98EA92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66" y="2766793"/>
            <a:ext cx="4452892" cy="21174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B2FC25-0063-FB4C-96C3-0D8FB89F5418}"/>
              </a:ext>
            </a:extLst>
          </p:cNvPr>
          <p:cNvSpPr/>
          <p:nvPr/>
        </p:nvSpPr>
        <p:spPr>
          <a:xfrm>
            <a:off x="3566374" y="2413422"/>
            <a:ext cx="5434183" cy="35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(a) 4 Skill Context Vectors</a:t>
            </a:r>
            <a:r>
              <a:rPr lang="en-US" altLang="zh-CN" sz="1500" b="1" dirty="0">
                <a:solidFill>
                  <a:schemeClr val="tx1"/>
                </a:solidFill>
              </a:rPr>
              <a:t>:</a:t>
            </a:r>
            <a:r>
              <a:rPr lang="zh-CN" altLang="en-US" sz="1500" b="1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x-axis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is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index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of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skill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context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vector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347A435-E58C-3D49-A147-0792A1DAF171}"/>
              </a:ext>
            </a:extLst>
          </p:cNvPr>
          <p:cNvGrpSpPr/>
          <p:nvPr/>
        </p:nvGrpSpPr>
        <p:grpSpPr>
          <a:xfrm>
            <a:off x="748146" y="766929"/>
            <a:ext cx="11360781" cy="3409265"/>
            <a:chOff x="748146" y="766929"/>
            <a:chExt cx="11360781" cy="3409265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4AB1CC90-B868-5B4C-BFF7-E7733A68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146" y="766929"/>
              <a:ext cx="4876800" cy="3086100"/>
            </a:xfrm>
            <a:prstGeom prst="rect">
              <a:avLst/>
            </a:prstGeom>
          </p:spPr>
        </p:pic>
        <p:pic>
          <p:nvPicPr>
            <p:cNvPr id="7" name="Picture 6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173A2A39-2FF1-574D-A77B-F635AEB0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1296" y="766929"/>
              <a:ext cx="5907631" cy="30898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747F4-1204-4A4E-9B42-3CBF086C4E63}"/>
                </a:ext>
              </a:extLst>
            </p:cNvPr>
            <p:cNvSpPr txBox="1"/>
            <p:nvPr/>
          </p:nvSpPr>
          <p:spPr>
            <a:xfrm>
              <a:off x="5576860" y="898217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EDC5D9-AF0D-7545-BA07-47D2BA129EAD}"/>
                </a:ext>
              </a:extLst>
            </p:cNvPr>
            <p:cNvSpPr txBox="1"/>
            <p:nvPr/>
          </p:nvSpPr>
          <p:spPr>
            <a:xfrm>
              <a:off x="5576860" y="1595480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D6510-41FB-F249-B8CC-7F034B14051E}"/>
                </a:ext>
              </a:extLst>
            </p:cNvPr>
            <p:cNvSpPr txBox="1"/>
            <p:nvPr/>
          </p:nvSpPr>
          <p:spPr>
            <a:xfrm>
              <a:off x="5576860" y="2292743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3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29FDE-D319-F34A-AE9B-E3BDC44ACD41}"/>
                </a:ext>
              </a:extLst>
            </p:cNvPr>
            <p:cNvSpPr txBox="1"/>
            <p:nvPr/>
          </p:nvSpPr>
          <p:spPr>
            <a:xfrm>
              <a:off x="5576860" y="2990007"/>
              <a:ext cx="72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4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E44541-58A4-2540-AC62-5E79612236DB}"/>
                </a:ext>
              </a:extLst>
            </p:cNvPr>
            <p:cNvSpPr txBox="1"/>
            <p:nvPr/>
          </p:nvSpPr>
          <p:spPr>
            <a:xfrm>
              <a:off x="1334715" y="3853029"/>
              <a:ext cx="37036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(a) </a:t>
              </a:r>
              <a:r>
                <a:rPr lang="en-US" altLang="zh-CN" sz="1500" b="1" dirty="0"/>
                <a:t>Skill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Activation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Duration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per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Episode</a:t>
              </a:r>
              <a:endParaRPr lang="en-US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744766-E06A-7D45-9CF7-380FA521A4D4}"/>
                </a:ext>
              </a:extLst>
            </p:cNvPr>
            <p:cNvSpPr txBox="1"/>
            <p:nvPr/>
          </p:nvSpPr>
          <p:spPr>
            <a:xfrm>
              <a:off x="7303280" y="3853028"/>
              <a:ext cx="37036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(</a:t>
              </a:r>
              <a:r>
                <a:rPr lang="en-US" altLang="zh-CN" sz="1500" b="1" dirty="0"/>
                <a:t>b</a:t>
              </a:r>
              <a:r>
                <a:rPr lang="en-US" sz="1500" b="1" dirty="0"/>
                <a:t>) </a:t>
              </a:r>
              <a:r>
                <a:rPr lang="en-US" altLang="zh-CN" sz="1500" b="1" dirty="0"/>
                <a:t>Skill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Activation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Sequences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of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4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Runs</a:t>
              </a: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13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34272-3D91-6A46-8812-6EBFB1E9447B}"/>
              </a:ext>
            </a:extLst>
          </p:cNvPr>
          <p:cNvGrpSpPr/>
          <p:nvPr/>
        </p:nvGrpSpPr>
        <p:grpSpPr>
          <a:xfrm>
            <a:off x="401498" y="426198"/>
            <a:ext cx="11510415" cy="4073160"/>
            <a:chOff x="401499" y="426198"/>
            <a:chExt cx="11106760" cy="40731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BE297C-D853-CE42-9CE3-30F8CEAD8EEA}"/>
                </a:ext>
              </a:extLst>
            </p:cNvPr>
            <p:cNvGrpSpPr/>
            <p:nvPr/>
          </p:nvGrpSpPr>
          <p:grpSpPr>
            <a:xfrm>
              <a:off x="748146" y="766929"/>
              <a:ext cx="10760113" cy="3732429"/>
              <a:chOff x="748146" y="766929"/>
              <a:chExt cx="10760113" cy="3732429"/>
            </a:xfrm>
          </p:grpSpPr>
          <p:pic>
            <p:nvPicPr>
              <p:cNvPr id="5" name="Picture 4" descr="Chart, histogram&#10;&#10;Description automatically generated">
                <a:extLst>
                  <a:ext uri="{FF2B5EF4-FFF2-40B4-BE49-F238E27FC236}">
                    <a16:creationId xmlns:a16="http://schemas.microsoft.com/office/drawing/2014/main" id="{3E7B5EF6-B156-D743-8BEE-50046361A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8146" y="766929"/>
                <a:ext cx="4876800" cy="3086100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timeline&#10;&#10;Description automatically generated">
                <a:extLst>
                  <a:ext uri="{FF2B5EF4-FFF2-40B4-BE49-F238E27FC236}">
                    <a16:creationId xmlns:a16="http://schemas.microsoft.com/office/drawing/2014/main" id="{1D54ECDA-ED2B-2742-9984-322DF6701B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0167"/>
              <a:stretch/>
            </p:blipFill>
            <p:spPr>
              <a:xfrm>
                <a:off x="6201296" y="766929"/>
                <a:ext cx="5306963" cy="308987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26557-D911-1248-BBDE-C60EE4259746}"/>
                  </a:ext>
                </a:extLst>
              </p:cNvPr>
              <p:cNvSpPr txBox="1"/>
              <p:nvPr/>
            </p:nvSpPr>
            <p:spPr>
              <a:xfrm>
                <a:off x="5576860" y="898217"/>
                <a:ext cx="84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814B0-9890-FD4F-9891-F676E5CD3413}"/>
                  </a:ext>
                </a:extLst>
              </p:cNvPr>
              <p:cNvSpPr txBox="1"/>
              <p:nvPr/>
            </p:nvSpPr>
            <p:spPr>
              <a:xfrm>
                <a:off x="5576859" y="1595480"/>
                <a:ext cx="1146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2A4348-E09A-C847-959F-C62D466BDA93}"/>
                  </a:ext>
                </a:extLst>
              </p:cNvPr>
              <p:cNvSpPr txBox="1"/>
              <p:nvPr/>
            </p:nvSpPr>
            <p:spPr>
              <a:xfrm>
                <a:off x="5576860" y="2292743"/>
                <a:ext cx="1257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7214E-F87B-EA49-BBB3-5280D38E8D8F}"/>
                  </a:ext>
                </a:extLst>
              </p:cNvPr>
              <p:cNvSpPr txBox="1"/>
              <p:nvPr/>
            </p:nvSpPr>
            <p:spPr>
              <a:xfrm>
                <a:off x="5576860" y="2990007"/>
                <a:ext cx="1344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9EE935-25ED-6A45-B24E-19179A96E313}"/>
                  </a:ext>
                </a:extLst>
              </p:cNvPr>
              <p:cNvSpPr txBox="1"/>
              <p:nvPr/>
            </p:nvSpPr>
            <p:spPr>
              <a:xfrm>
                <a:off x="1334715" y="4176193"/>
                <a:ext cx="37036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/>
                  <a:t>(a) </a:t>
                </a:r>
                <a:r>
                  <a:rPr lang="en-US" altLang="zh-CN" sz="1500" b="1" dirty="0"/>
                  <a:t>Skill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Activation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Duration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per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Episode</a:t>
                </a:r>
                <a:endParaRPr lang="en-US" sz="15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B6149D-2555-AB4B-A735-5674081DADAB}"/>
                  </a:ext>
                </a:extLst>
              </p:cNvPr>
              <p:cNvSpPr txBox="1"/>
              <p:nvPr/>
            </p:nvSpPr>
            <p:spPr>
              <a:xfrm>
                <a:off x="7303280" y="4176193"/>
                <a:ext cx="37036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/>
                  <a:t>(</a:t>
                </a:r>
                <a:r>
                  <a:rPr lang="en-US" altLang="zh-CN" sz="1500" b="1" dirty="0"/>
                  <a:t>b</a:t>
                </a:r>
                <a:r>
                  <a:rPr lang="en-US" sz="1500" b="1" dirty="0"/>
                  <a:t>) </a:t>
                </a:r>
                <a:r>
                  <a:rPr lang="en-US" altLang="zh-CN" sz="1500" b="1" dirty="0"/>
                  <a:t>Skill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Activation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Sequences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of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4</a:t>
                </a:r>
                <a:r>
                  <a:rPr lang="zh-CN" altLang="en-US" sz="1500" b="1" dirty="0"/>
                  <a:t> </a:t>
                </a:r>
                <a:r>
                  <a:rPr lang="en-US" altLang="zh-CN" sz="1500" b="1" dirty="0"/>
                  <a:t>Runs</a:t>
                </a:r>
                <a:endParaRPr lang="en-US" sz="1500" b="1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9B14B0-CD07-0C40-A58B-52CF65E0A0C7}"/>
                </a:ext>
              </a:extLst>
            </p:cNvPr>
            <p:cNvSpPr txBox="1"/>
            <p:nvPr/>
          </p:nvSpPr>
          <p:spPr>
            <a:xfrm rot="16200000">
              <a:off x="-1132598" y="1960295"/>
              <a:ext cx="340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Skill Duration in Timesteps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4DF8C-D81A-F54F-8646-5388E237DC05}"/>
                </a:ext>
              </a:extLst>
            </p:cNvPr>
            <p:cNvSpPr txBox="1"/>
            <p:nvPr/>
          </p:nvSpPr>
          <p:spPr>
            <a:xfrm>
              <a:off x="2796745" y="383763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Episodes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723AA7-F796-B848-9B1B-42900813135F}"/>
                </a:ext>
              </a:extLst>
            </p:cNvPr>
            <p:cNvSpPr txBox="1"/>
            <p:nvPr/>
          </p:nvSpPr>
          <p:spPr>
            <a:xfrm>
              <a:off x="8564391" y="3837639"/>
              <a:ext cx="1181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5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126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16</cp:revision>
  <dcterms:created xsi:type="dcterms:W3CDTF">2020-09-29T12:43:39Z</dcterms:created>
  <dcterms:modified xsi:type="dcterms:W3CDTF">2021-02-01T00:42:24Z</dcterms:modified>
</cp:coreProperties>
</file>