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Our platform is designed to understand written news, but what if we could integrate more closely with the writing process?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proof-of-concept editor injects our state-of-the-art Natural Language Processing technology into the writer’s tools. As we type, entities are found in the text and underlined.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We’ve linked the names to Wikipedia pages and their profiles are listed in the entity stack.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Resolving identity is critical here, as this lets us quickly access facts and information about the entity to use in the writing process. Here, we use the “{partner}” macro to autocomplete text with facts from Wikipedia.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Putting humans in the loop this way is really important: we can check and correct system output, but also collect data to feed back into the system to improve it.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editor is a really powerful way of integrating structured information into the writing process to produce rich, detailed stories.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Editor</a:t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Proof-of-concept #2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or-1.png"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0" cy="306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or-2.png"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0" cy="277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or-3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4000" cy="277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or-4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4000" cy="277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