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“Shorty” uses the Computable News platform to summarise news stories.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Here’s a story from the Sydney Morning Herald. Our system has automatically identified names from the document including “Malcolm Turnbull” and again “Turnbull” in the headline.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This display might be fine on a desktop screen if I have time to read at my leisure. But, move to a mobile device or need to absorb news fast, then I need to be more selective about what I read.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I can move this slider and reduce the number of sentences I need to read.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</a:rPr>
              <a:t>&lt;scroll slider to reduce sentences&gt;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Now, we get the details in less reading time. The system also clarifies names where it can, changing “Turnbull” to “Malcolm Turnbull”.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Shorty</a:t>
            </a:r>
            <a:endParaRPr/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Proof-of-concept #1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rty-1.png"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8991600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rty-2.png"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00112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rty-3.png"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0011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rty-4.png"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0297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