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Our platform finds and links people mentioned in news stories and identifies relationships between them.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wanted to think outside the box about what you can do with the platform, and came up with a game that tests your news trivia knowledge.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play, guess how the four names are connected.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you’re stuck, we can peek at the answers.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get some genuinely interesting insights into how people in the news are connected.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Here’s another political example, this time, New South Wales.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had to look up David Ipp, but he’s a former commissioner for the NSW Independent Commission Against Corruption.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like to think of amp as an automatically-generated game over two decades of data.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amp</a:t>
            </a:r>
            <a:endParaRPr/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Proof-of-concept #3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p-1.png"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99" y="0"/>
            <a:ext cx="68366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p-2.png"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42" y="0"/>
            <a:ext cx="68287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p-3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9" y="0"/>
            <a:ext cx="7054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p-4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15" y="0"/>
            <a:ext cx="69883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