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9"/>
    <p:restoredTop sz="94604"/>
  </p:normalViewPr>
  <p:slideViewPr>
    <p:cSldViewPr snapToGrid="0" snapToObjects="1">
      <p:cViewPr>
        <p:scale>
          <a:sx n="97" d="100"/>
          <a:sy n="97" d="100"/>
        </p:scale>
        <p:origin x="364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2016-E256-4B42-84FB-8CE4C046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B4DE-BA8B-554A-83A1-1CB52F071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417D-434F-454D-8B02-A1BF8565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1E0B-C94D-C84C-8CF5-1325291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C245-8E87-7A45-B828-DB644FF3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18FF-BF9B-C141-92B8-5BFC03EF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5DE04-F187-1D47-B2E0-07C22203C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C546-3D50-7F44-96F3-F89A2A5F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5C92-9070-5749-87F7-9C89E10E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CBCA-9455-0F44-8710-ED9D6B2A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E315-1B92-FD4D-821B-E32CADD44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38FF8-93F8-424D-BA9A-794344CC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0071-BF96-B94F-A6F4-109AC2CE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16F5-8759-7D43-89C4-6642B2CC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723C-4364-0842-AC3F-7C1D7063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4FFF-D051-6347-9309-1C358E18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5259-F641-D547-A241-9AEF86AA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1D2F-2FA7-7E48-91A3-93ECDC77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2A0C-FBAA-804C-94CD-E1D66206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F8CB-E38A-9948-B4FE-092BBA86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8AD9-CE01-D34E-B96B-9F48691E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31F4-44C1-FC49-BEE1-C125F89F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0C5C-BC57-9443-A8B7-2DF6D4E7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6702-CF23-2E4D-B718-3A1C8809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F87E-C2A6-1E49-9178-ACFD4206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A32-354F-2944-9D6D-A81CE798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11CF-2292-EB49-AB7C-CDEA133A3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C6813-42E9-9A46-A819-B1257365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377F-D34F-CA4D-9D9A-FDD86D95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7D48-09B1-014D-90B3-CCBEF9E6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FD70-15FE-9041-ADEE-54A5D8A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47ED-FAAB-5541-BCAE-A684DF77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5B58F-FCC7-D841-9214-18FFA9F9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A2825-E1D7-4B48-847E-2B0C00F6C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50413-50D7-E648-B09A-EC264F249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F643C-C9F3-6446-AE72-1EEB878B9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7D55A-4120-414E-984D-ECB67EB0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5CA36-B7A0-214D-9AB3-19AB25F3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283BD-AF13-894B-8BAA-B40FE7CF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4E1D-74EB-1B4E-9C19-4A4C8258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83406-29E9-6E42-AEC8-CA84277F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7222E-0999-154B-B206-AB87695F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5326F-E96D-F54D-AD73-86092A0A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44FA1-259C-D04C-8E8D-D0716C72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3812-B6CC-F84D-B82A-CBF17AC6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A1DB6-07E2-7647-B0E8-95EBA4CB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52C5-3DDE-4444-B305-408ECBBA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6712-709F-DD46-9997-0B3E7B04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345CC-6AB6-CB49-84EC-12D9338FC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F1B94-31E1-3A42-9B79-7BF8D791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6C988-A817-DD40-BB97-839D4EFB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48E5-C672-E14B-9128-EB08CABF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53A7-4804-AA41-97E8-2F5C5F09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CE68B-AAAC-D848-945C-D6832B465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77C5-9043-F24A-90DC-E15647133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A9C1-42DF-D043-989A-5BB5F8C5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B31AC-D422-174C-9BE1-80B577FD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A523F-9DE5-1649-A69A-E2A46881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67E8B-7074-F848-945E-9DE532FF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28FA-A912-4D4C-92E4-70BFED99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24AC-2B3B-2B4B-AA4F-5F5215B2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3052-48AA-0A4E-8702-5E38CAC7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EC08-923C-8841-AE94-F976298BE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869D7E3-23A7-FA4D-B2FE-4B7684DDA8FC}"/>
              </a:ext>
            </a:extLst>
          </p:cNvPr>
          <p:cNvGrpSpPr/>
          <p:nvPr/>
        </p:nvGrpSpPr>
        <p:grpSpPr>
          <a:xfrm>
            <a:off x="659672" y="179067"/>
            <a:ext cx="11700914" cy="6803931"/>
            <a:chOff x="659672" y="179067"/>
            <a:chExt cx="11700914" cy="68039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00C16-3A62-4440-8819-2F742E3CEF44}"/>
                </a:ext>
              </a:extLst>
            </p:cNvPr>
            <p:cNvSpPr/>
            <p:nvPr/>
          </p:nvSpPr>
          <p:spPr>
            <a:xfrm>
              <a:off x="659672" y="1746120"/>
              <a:ext cx="2188029" cy="378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Blacklist</a:t>
              </a:r>
              <a:r>
                <a:rPr lang="zh-CN" altLang="en-US" dirty="0"/>
                <a:t> </a:t>
              </a:r>
              <a:r>
                <a:rPr lang="en-US" altLang="zh-CN" dirty="0"/>
                <a:t>/</a:t>
              </a:r>
              <a:r>
                <a:rPr lang="zh-CN" altLang="en-US" dirty="0"/>
                <a:t> </a:t>
              </a:r>
              <a:r>
                <a:rPr lang="en-US" altLang="zh-CN" dirty="0"/>
                <a:t>Whitelist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5DAEE-F50F-E34F-B3AC-1C48AC803150}"/>
                </a:ext>
              </a:extLst>
            </p:cNvPr>
            <p:cNvSpPr txBox="1"/>
            <p:nvPr/>
          </p:nvSpPr>
          <p:spPr>
            <a:xfrm>
              <a:off x="721176" y="1050163"/>
              <a:ext cx="206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Domain</a:t>
              </a:r>
              <a:r>
                <a:rPr lang="zh-CN" altLang="en-US" b="1" dirty="0"/>
                <a:t> </a:t>
              </a:r>
              <a:r>
                <a:rPr lang="en-US" altLang="zh-CN" b="1" dirty="0"/>
                <a:t>Knowledge</a:t>
              </a:r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83D753-64C7-D34B-8B28-87967644009F}"/>
                </a:ext>
              </a:extLst>
            </p:cNvPr>
            <p:cNvSpPr/>
            <p:nvPr/>
          </p:nvSpPr>
          <p:spPr>
            <a:xfrm>
              <a:off x="669469" y="2451516"/>
              <a:ext cx="2188029" cy="378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Rules</a:t>
              </a:r>
              <a:r>
                <a:rPr lang="zh-CN" altLang="en-US" dirty="0"/>
                <a:t> </a:t>
              </a:r>
              <a:r>
                <a:rPr lang="en-US" altLang="zh-CN" dirty="0"/>
                <a:t>/</a:t>
              </a:r>
              <a:r>
                <a:rPr lang="zh-CN" altLang="en-US" dirty="0"/>
                <a:t> </a:t>
              </a:r>
              <a:r>
                <a:rPr lang="en-US" altLang="zh-CN" dirty="0"/>
                <a:t>Patterns</a:t>
              </a:r>
              <a:endParaRPr lang="en-US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32675E2-3654-D645-BB48-24D62E6DD5BC}"/>
                </a:ext>
              </a:extLst>
            </p:cNvPr>
            <p:cNvSpPr/>
            <p:nvPr/>
          </p:nvSpPr>
          <p:spPr>
            <a:xfrm>
              <a:off x="5477690" y="4744870"/>
              <a:ext cx="1933303" cy="1881051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r>
                <a:rPr lang="zh-CN" altLang="en-US" dirty="0"/>
                <a:t> </a:t>
              </a:r>
              <a:r>
                <a:rPr lang="en-US" altLang="zh-CN" dirty="0"/>
                <a:t>Profile</a:t>
              </a:r>
            </a:p>
            <a:p>
              <a:pPr algn="ctr"/>
              <a:r>
                <a:rPr lang="en-US" altLang="zh-CN" dirty="0"/>
                <a:t>Device</a:t>
              </a:r>
              <a:r>
                <a:rPr lang="zh-CN" altLang="en-US" dirty="0"/>
                <a:t> </a:t>
              </a:r>
              <a:r>
                <a:rPr lang="en-US" altLang="zh-CN" dirty="0"/>
                <a:t>Profile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36C384-3028-AF4D-9DBD-CF201589928F}"/>
                </a:ext>
              </a:extLst>
            </p:cNvPr>
            <p:cNvSpPr/>
            <p:nvPr/>
          </p:nvSpPr>
          <p:spPr>
            <a:xfrm>
              <a:off x="2587532" y="5267384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Transactions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BC2134-174A-454F-A572-5D90409C0AAA}"/>
                </a:ext>
              </a:extLst>
            </p:cNvPr>
            <p:cNvSpPr/>
            <p:nvPr/>
          </p:nvSpPr>
          <p:spPr>
            <a:xfrm>
              <a:off x="2587532" y="5752900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r>
                <a:rPr lang="zh-CN" altLang="en-US" dirty="0"/>
                <a:t> </a:t>
              </a:r>
              <a:r>
                <a:rPr lang="en-US" altLang="zh-CN" dirty="0"/>
                <a:t>Info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2F0468-C79A-3143-B587-8F4348D4A282}"/>
                </a:ext>
              </a:extLst>
            </p:cNvPr>
            <p:cNvSpPr/>
            <p:nvPr/>
          </p:nvSpPr>
          <p:spPr>
            <a:xfrm>
              <a:off x="2587532" y="6238415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Device</a:t>
              </a:r>
              <a:r>
                <a:rPr lang="zh-CN" altLang="en-US" dirty="0"/>
                <a:t> </a:t>
              </a:r>
              <a:r>
                <a:rPr lang="en-US" altLang="zh-CN" dirty="0"/>
                <a:t>Info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CEE44-4F5C-744B-8D13-237265E00023}"/>
                </a:ext>
              </a:extLst>
            </p:cNvPr>
            <p:cNvSpPr/>
            <p:nvPr/>
          </p:nvSpPr>
          <p:spPr>
            <a:xfrm>
              <a:off x="2587532" y="4781868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Contracts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A5143C-3286-1944-BBEA-17963BC0368E}"/>
                </a:ext>
              </a:extLst>
            </p:cNvPr>
            <p:cNvGrpSpPr/>
            <p:nvPr/>
          </p:nvGrpSpPr>
          <p:grpSpPr>
            <a:xfrm>
              <a:off x="3175360" y="6878495"/>
              <a:ext cx="409303" cy="104503"/>
              <a:chOff x="7724503" y="2277291"/>
              <a:chExt cx="409303" cy="10450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502A4C7-CC58-4045-94F7-AB4633AF383A}"/>
                  </a:ext>
                </a:extLst>
              </p:cNvPr>
              <p:cNvSpPr/>
              <p:nvPr/>
            </p:nvSpPr>
            <p:spPr>
              <a:xfrm>
                <a:off x="77245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0138B1-AE2E-1941-8774-BE6F4AB34F94}"/>
                  </a:ext>
                </a:extLst>
              </p:cNvPr>
              <p:cNvSpPr/>
              <p:nvPr/>
            </p:nvSpPr>
            <p:spPr>
              <a:xfrm>
                <a:off x="78769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A18B45-A43B-B948-83A2-10DA7CA03A95}"/>
                  </a:ext>
                </a:extLst>
              </p:cNvPr>
              <p:cNvSpPr/>
              <p:nvPr/>
            </p:nvSpPr>
            <p:spPr>
              <a:xfrm>
                <a:off x="80293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FBF4A13-2B9B-C240-8E64-4A7A2CA098B5}"/>
                </a:ext>
              </a:extLst>
            </p:cNvPr>
            <p:cNvSpPr/>
            <p:nvPr/>
          </p:nvSpPr>
          <p:spPr>
            <a:xfrm>
              <a:off x="4441914" y="5476390"/>
              <a:ext cx="766354" cy="48551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148275-C7CC-E54D-A103-DEB33EAB8FC2}"/>
                </a:ext>
              </a:extLst>
            </p:cNvPr>
            <p:cNvSpPr txBox="1"/>
            <p:nvPr/>
          </p:nvSpPr>
          <p:spPr>
            <a:xfrm>
              <a:off x="3792581" y="4190468"/>
              <a:ext cx="206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Knowledge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Base</a:t>
              </a:r>
              <a:endParaRPr lang="en-US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FA7E71-F474-A24D-9365-27ADEA518927}"/>
                </a:ext>
              </a:extLst>
            </p:cNvPr>
            <p:cNvSpPr/>
            <p:nvPr/>
          </p:nvSpPr>
          <p:spPr>
            <a:xfrm>
              <a:off x="9640389" y="1593669"/>
              <a:ext cx="2720197" cy="53122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Supervised</a:t>
              </a:r>
              <a:r>
                <a:rPr lang="zh-CN" altLang="en-US" dirty="0"/>
                <a:t> </a:t>
              </a:r>
              <a:r>
                <a:rPr lang="en-US" altLang="zh-CN" dirty="0"/>
                <a:t>Detections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4C707E-3D12-EE43-964C-9AF48648C350}"/>
                </a:ext>
              </a:extLst>
            </p:cNvPr>
            <p:cNvSpPr/>
            <p:nvPr/>
          </p:nvSpPr>
          <p:spPr>
            <a:xfrm>
              <a:off x="9640388" y="2477590"/>
              <a:ext cx="2720197" cy="53122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Un-supervised</a:t>
              </a:r>
              <a:r>
                <a:rPr lang="zh-CN" altLang="en-US" dirty="0"/>
                <a:t> </a:t>
              </a:r>
              <a:r>
                <a:rPr lang="en-US" altLang="zh-CN" dirty="0"/>
                <a:t>Alerts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8C6F12-90BC-8F4E-9F23-25B89D2E0DD5}"/>
                </a:ext>
              </a:extLst>
            </p:cNvPr>
            <p:cNvSpPr txBox="1"/>
            <p:nvPr/>
          </p:nvSpPr>
          <p:spPr>
            <a:xfrm>
              <a:off x="9967976" y="594641"/>
              <a:ext cx="2065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Machine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Learning</a:t>
              </a:r>
              <a:r>
                <a:rPr lang="zh-CN" altLang="en-US" b="1" dirty="0"/>
                <a:t> </a:t>
              </a:r>
              <a:r>
                <a:rPr lang="en-US" altLang="zh-CN" b="1" dirty="0"/>
                <a:t>Models</a:t>
              </a:r>
              <a:endParaRPr lang="en-US" b="1" dirty="0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E62BF5EE-FD76-7848-A7E4-B18721DDFB9F}"/>
                </a:ext>
              </a:extLst>
            </p:cNvPr>
            <p:cNvSpPr/>
            <p:nvPr/>
          </p:nvSpPr>
          <p:spPr>
            <a:xfrm>
              <a:off x="3943891" y="1146813"/>
              <a:ext cx="4629697" cy="2437318"/>
            </a:xfrm>
            <a:prstGeom prst="cloud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tx1"/>
                  </a:solidFill>
                </a:rPr>
                <a:t>Fraud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Detection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System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599DEF40-6A77-7B45-AC49-4D752E3AF59B}"/>
                </a:ext>
              </a:extLst>
            </p:cNvPr>
            <p:cNvSpPr/>
            <p:nvPr/>
          </p:nvSpPr>
          <p:spPr>
            <a:xfrm rot="16200000">
              <a:off x="6061164" y="3909620"/>
              <a:ext cx="766354" cy="48551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5BDE6866-48E2-1040-90B6-531669CF807B}"/>
                </a:ext>
              </a:extLst>
            </p:cNvPr>
            <p:cNvSpPr/>
            <p:nvPr/>
          </p:nvSpPr>
          <p:spPr>
            <a:xfrm>
              <a:off x="3007720" y="2020402"/>
              <a:ext cx="766354" cy="48551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2003C6B8-76EC-894F-96AE-CA311208322E}"/>
                </a:ext>
              </a:extLst>
            </p:cNvPr>
            <p:cNvSpPr/>
            <p:nvPr/>
          </p:nvSpPr>
          <p:spPr>
            <a:xfrm rot="10800000">
              <a:off x="8723811" y="2023688"/>
              <a:ext cx="766354" cy="485516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urved Down Arrow 30">
              <a:extLst>
                <a:ext uri="{FF2B5EF4-FFF2-40B4-BE49-F238E27FC236}">
                  <a16:creationId xmlns:a16="http://schemas.microsoft.com/office/drawing/2014/main" id="{2D1E620D-472B-A24C-A1E8-E7FF90AE9CFC}"/>
                </a:ext>
              </a:extLst>
            </p:cNvPr>
            <p:cNvSpPr/>
            <p:nvPr/>
          </p:nvSpPr>
          <p:spPr>
            <a:xfrm rot="20894344">
              <a:off x="5058585" y="179067"/>
              <a:ext cx="1998617" cy="1018903"/>
            </a:xfrm>
            <a:prstGeom prst="curvedDownArrow">
              <a:avLst>
                <a:gd name="adj1" fmla="val 22476"/>
                <a:gd name="adj2" fmla="val 50000"/>
                <a:gd name="adj3" fmla="val 506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3E8B0F-28A4-B74C-8E2A-0CB8E5CCE8FE}"/>
                </a:ext>
              </a:extLst>
            </p:cNvPr>
            <p:cNvSpPr txBox="1"/>
            <p:nvPr/>
          </p:nvSpPr>
          <p:spPr>
            <a:xfrm>
              <a:off x="6895002" y="319186"/>
              <a:ext cx="2553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Real-time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Updates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10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0B6F63-79A0-D44B-B9FE-8E38C9F8785C}"/>
              </a:ext>
            </a:extLst>
          </p:cNvPr>
          <p:cNvGrpSpPr/>
          <p:nvPr/>
        </p:nvGrpSpPr>
        <p:grpSpPr>
          <a:xfrm>
            <a:off x="659672" y="179067"/>
            <a:ext cx="11700914" cy="6493678"/>
            <a:chOff x="659672" y="179067"/>
            <a:chExt cx="11700914" cy="64936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00C16-3A62-4440-8819-2F742E3CEF44}"/>
                </a:ext>
              </a:extLst>
            </p:cNvPr>
            <p:cNvSpPr/>
            <p:nvPr/>
          </p:nvSpPr>
          <p:spPr>
            <a:xfrm>
              <a:off x="659672" y="1746120"/>
              <a:ext cx="2188029" cy="378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Blacklist</a:t>
              </a:r>
              <a:r>
                <a:rPr lang="zh-CN" altLang="en-US" dirty="0"/>
                <a:t> </a:t>
              </a:r>
              <a:r>
                <a:rPr lang="en-US" altLang="zh-CN" dirty="0"/>
                <a:t>/</a:t>
              </a:r>
              <a:r>
                <a:rPr lang="zh-CN" altLang="en-US" dirty="0"/>
                <a:t> </a:t>
              </a:r>
              <a:r>
                <a:rPr lang="en-US" altLang="zh-CN" dirty="0"/>
                <a:t>Whitelist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5DAEE-F50F-E34F-B3AC-1C48AC803150}"/>
                </a:ext>
              </a:extLst>
            </p:cNvPr>
            <p:cNvSpPr txBox="1"/>
            <p:nvPr/>
          </p:nvSpPr>
          <p:spPr>
            <a:xfrm>
              <a:off x="721176" y="1050163"/>
              <a:ext cx="206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Domain</a:t>
              </a:r>
              <a:r>
                <a:rPr lang="zh-CN" altLang="en-US" b="1" dirty="0"/>
                <a:t> </a:t>
              </a:r>
              <a:r>
                <a:rPr lang="en-US" altLang="zh-CN" b="1" dirty="0"/>
                <a:t>Knowledge</a:t>
              </a:r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83D753-64C7-D34B-8B28-87967644009F}"/>
                </a:ext>
              </a:extLst>
            </p:cNvPr>
            <p:cNvSpPr/>
            <p:nvPr/>
          </p:nvSpPr>
          <p:spPr>
            <a:xfrm>
              <a:off x="669469" y="2451516"/>
              <a:ext cx="2188029" cy="378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Rules</a:t>
              </a:r>
              <a:r>
                <a:rPr lang="zh-CN" altLang="en-US" dirty="0"/>
                <a:t> </a:t>
              </a:r>
              <a:r>
                <a:rPr lang="en-US" altLang="zh-CN" dirty="0"/>
                <a:t>/</a:t>
              </a:r>
              <a:r>
                <a:rPr lang="zh-CN" altLang="en-US" dirty="0"/>
                <a:t> </a:t>
              </a:r>
              <a:r>
                <a:rPr lang="en-US" altLang="zh-CN" dirty="0"/>
                <a:t>Patterns</a:t>
              </a:r>
              <a:endParaRPr lang="en-US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32675E2-3654-D645-BB48-24D62E6DD5BC}"/>
                </a:ext>
              </a:extLst>
            </p:cNvPr>
            <p:cNvSpPr/>
            <p:nvPr/>
          </p:nvSpPr>
          <p:spPr>
            <a:xfrm>
              <a:off x="5477690" y="4744870"/>
              <a:ext cx="1933303" cy="1881051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r>
                <a:rPr lang="zh-CN" altLang="en-US" dirty="0"/>
                <a:t> </a:t>
              </a:r>
              <a:r>
                <a:rPr lang="en-US" altLang="zh-CN" dirty="0"/>
                <a:t>Profile</a:t>
              </a:r>
            </a:p>
            <a:p>
              <a:pPr algn="ctr"/>
              <a:r>
                <a:rPr lang="en-US" altLang="zh-CN" dirty="0"/>
                <a:t>Device</a:t>
              </a:r>
              <a:r>
                <a:rPr lang="zh-CN" altLang="en-US" dirty="0"/>
                <a:t> </a:t>
              </a:r>
              <a:r>
                <a:rPr lang="en-US" altLang="zh-CN" dirty="0"/>
                <a:t>Profile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36C384-3028-AF4D-9DBD-CF201589928F}"/>
                </a:ext>
              </a:extLst>
            </p:cNvPr>
            <p:cNvSpPr/>
            <p:nvPr/>
          </p:nvSpPr>
          <p:spPr>
            <a:xfrm>
              <a:off x="2587532" y="4957131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Transactions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BC2134-174A-454F-A572-5D90409C0AAA}"/>
                </a:ext>
              </a:extLst>
            </p:cNvPr>
            <p:cNvSpPr/>
            <p:nvPr/>
          </p:nvSpPr>
          <p:spPr>
            <a:xfrm>
              <a:off x="2587532" y="5442647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r>
                <a:rPr lang="zh-CN" altLang="en-US" dirty="0"/>
                <a:t> </a:t>
              </a:r>
              <a:r>
                <a:rPr lang="en-US" altLang="zh-CN" dirty="0"/>
                <a:t>Info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2F0468-C79A-3143-B587-8F4348D4A282}"/>
                </a:ext>
              </a:extLst>
            </p:cNvPr>
            <p:cNvSpPr/>
            <p:nvPr/>
          </p:nvSpPr>
          <p:spPr>
            <a:xfrm>
              <a:off x="2587532" y="5928162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Device</a:t>
              </a:r>
              <a:r>
                <a:rPr lang="zh-CN" altLang="en-US" dirty="0"/>
                <a:t> </a:t>
              </a:r>
              <a:r>
                <a:rPr lang="en-US" altLang="zh-CN" dirty="0"/>
                <a:t>Info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A5143C-3286-1944-BBEA-17963BC0368E}"/>
                </a:ext>
              </a:extLst>
            </p:cNvPr>
            <p:cNvGrpSpPr/>
            <p:nvPr/>
          </p:nvGrpSpPr>
          <p:grpSpPr>
            <a:xfrm>
              <a:off x="3175360" y="6568242"/>
              <a:ext cx="409303" cy="104503"/>
              <a:chOff x="7724503" y="2277291"/>
              <a:chExt cx="409303" cy="10450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502A4C7-CC58-4045-94F7-AB4633AF383A}"/>
                  </a:ext>
                </a:extLst>
              </p:cNvPr>
              <p:cNvSpPr/>
              <p:nvPr/>
            </p:nvSpPr>
            <p:spPr>
              <a:xfrm>
                <a:off x="77245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0138B1-AE2E-1941-8774-BE6F4AB34F94}"/>
                  </a:ext>
                </a:extLst>
              </p:cNvPr>
              <p:cNvSpPr/>
              <p:nvPr/>
            </p:nvSpPr>
            <p:spPr>
              <a:xfrm>
                <a:off x="78769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A18B45-A43B-B948-83A2-10DA7CA03A95}"/>
                  </a:ext>
                </a:extLst>
              </p:cNvPr>
              <p:cNvSpPr/>
              <p:nvPr/>
            </p:nvSpPr>
            <p:spPr>
              <a:xfrm>
                <a:off x="80293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FBF4A13-2B9B-C240-8E64-4A7A2CA098B5}"/>
                </a:ext>
              </a:extLst>
            </p:cNvPr>
            <p:cNvSpPr/>
            <p:nvPr/>
          </p:nvSpPr>
          <p:spPr>
            <a:xfrm>
              <a:off x="4441914" y="5476390"/>
              <a:ext cx="766354" cy="48551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148275-C7CC-E54D-A103-DEB33EAB8FC2}"/>
                </a:ext>
              </a:extLst>
            </p:cNvPr>
            <p:cNvSpPr txBox="1"/>
            <p:nvPr/>
          </p:nvSpPr>
          <p:spPr>
            <a:xfrm>
              <a:off x="3792581" y="4190468"/>
              <a:ext cx="206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Knowledge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Base</a:t>
              </a:r>
              <a:endParaRPr lang="en-US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FA7E71-F474-A24D-9365-27ADEA518927}"/>
                </a:ext>
              </a:extLst>
            </p:cNvPr>
            <p:cNvSpPr/>
            <p:nvPr/>
          </p:nvSpPr>
          <p:spPr>
            <a:xfrm>
              <a:off x="9640389" y="1593669"/>
              <a:ext cx="2720197" cy="53122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Supervised</a:t>
              </a:r>
              <a:r>
                <a:rPr lang="zh-CN" altLang="en-US" dirty="0"/>
                <a:t> </a:t>
              </a:r>
              <a:r>
                <a:rPr lang="en-US" altLang="zh-CN" dirty="0"/>
                <a:t>Detections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4C707E-3D12-EE43-964C-9AF48648C350}"/>
                </a:ext>
              </a:extLst>
            </p:cNvPr>
            <p:cNvSpPr/>
            <p:nvPr/>
          </p:nvSpPr>
          <p:spPr>
            <a:xfrm>
              <a:off x="9640388" y="2477590"/>
              <a:ext cx="2720197" cy="53122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Un-supervised</a:t>
              </a:r>
              <a:r>
                <a:rPr lang="zh-CN" altLang="en-US" dirty="0"/>
                <a:t> </a:t>
              </a:r>
              <a:r>
                <a:rPr lang="en-US" altLang="zh-CN" dirty="0"/>
                <a:t>Alerts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8C6F12-90BC-8F4E-9F23-25B89D2E0DD5}"/>
                </a:ext>
              </a:extLst>
            </p:cNvPr>
            <p:cNvSpPr txBox="1"/>
            <p:nvPr/>
          </p:nvSpPr>
          <p:spPr>
            <a:xfrm>
              <a:off x="9967976" y="594641"/>
              <a:ext cx="2065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Machine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Learning</a:t>
              </a:r>
              <a:r>
                <a:rPr lang="zh-CN" altLang="en-US" b="1" dirty="0"/>
                <a:t> </a:t>
              </a:r>
              <a:r>
                <a:rPr lang="en-US" altLang="zh-CN" b="1" dirty="0"/>
                <a:t>Models</a:t>
              </a:r>
              <a:endParaRPr lang="en-US" b="1" dirty="0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E62BF5EE-FD76-7848-A7E4-B18721DDFB9F}"/>
                </a:ext>
              </a:extLst>
            </p:cNvPr>
            <p:cNvSpPr/>
            <p:nvPr/>
          </p:nvSpPr>
          <p:spPr>
            <a:xfrm>
              <a:off x="3943891" y="1146813"/>
              <a:ext cx="4629697" cy="2437318"/>
            </a:xfrm>
            <a:prstGeom prst="cloud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tx1"/>
                  </a:solidFill>
                </a:rPr>
                <a:t>Fraud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Detection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System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599DEF40-6A77-7B45-AC49-4D752E3AF59B}"/>
                </a:ext>
              </a:extLst>
            </p:cNvPr>
            <p:cNvSpPr/>
            <p:nvPr/>
          </p:nvSpPr>
          <p:spPr>
            <a:xfrm rot="16200000">
              <a:off x="6061164" y="3909620"/>
              <a:ext cx="766354" cy="48551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5BDE6866-48E2-1040-90B6-531669CF807B}"/>
                </a:ext>
              </a:extLst>
            </p:cNvPr>
            <p:cNvSpPr/>
            <p:nvPr/>
          </p:nvSpPr>
          <p:spPr>
            <a:xfrm>
              <a:off x="3007720" y="2020402"/>
              <a:ext cx="766354" cy="48551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2003C6B8-76EC-894F-96AE-CA311208322E}"/>
                </a:ext>
              </a:extLst>
            </p:cNvPr>
            <p:cNvSpPr/>
            <p:nvPr/>
          </p:nvSpPr>
          <p:spPr>
            <a:xfrm rot="10800000">
              <a:off x="8723811" y="2023688"/>
              <a:ext cx="766354" cy="485516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urved Down Arrow 30">
              <a:extLst>
                <a:ext uri="{FF2B5EF4-FFF2-40B4-BE49-F238E27FC236}">
                  <a16:creationId xmlns:a16="http://schemas.microsoft.com/office/drawing/2014/main" id="{2D1E620D-472B-A24C-A1E8-E7FF90AE9CFC}"/>
                </a:ext>
              </a:extLst>
            </p:cNvPr>
            <p:cNvSpPr/>
            <p:nvPr/>
          </p:nvSpPr>
          <p:spPr>
            <a:xfrm rot="20894344">
              <a:off x="5058585" y="179067"/>
              <a:ext cx="1998617" cy="1018903"/>
            </a:xfrm>
            <a:prstGeom prst="curvedDownArrow">
              <a:avLst>
                <a:gd name="adj1" fmla="val 22476"/>
                <a:gd name="adj2" fmla="val 50000"/>
                <a:gd name="adj3" fmla="val 506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3E8B0F-28A4-B74C-8E2A-0CB8E5CCE8FE}"/>
                </a:ext>
              </a:extLst>
            </p:cNvPr>
            <p:cNvSpPr txBox="1"/>
            <p:nvPr/>
          </p:nvSpPr>
          <p:spPr>
            <a:xfrm>
              <a:off x="6895002" y="319186"/>
              <a:ext cx="2553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Real-time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Updates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17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63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7</cp:revision>
  <dcterms:created xsi:type="dcterms:W3CDTF">2018-07-18T09:16:59Z</dcterms:created>
  <dcterms:modified xsi:type="dcterms:W3CDTF">2018-08-30T01:39:56Z</dcterms:modified>
</cp:coreProperties>
</file>