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41" d="100"/>
          <a:sy n="41" d="100"/>
        </p:scale>
        <p:origin x="155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24DE-9555-9941-96A2-12A3D9BA401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4A30-ED69-4E4A-BEEC-0A55F42A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54A30-ED69-4E4A-BEEC-0A55F42A9F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CB97-BCF9-174D-B16F-275A1704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24CC-F8A1-1547-A3D8-A8AD2C3AF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FB75-B4CF-1045-97FF-94F9063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15D5-BD70-ED4F-8DD2-91A23F5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E900-A07C-DD45-8A29-8A1CF8A9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8487-784D-7F4A-8732-E947AF8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895C2-7886-4E41-82D7-A74EFAD4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C317-89E6-D74D-9C1F-730E1172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6AC6-6AFF-5746-9F76-9EF2287D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98C9-EA1F-9F44-B728-6FD00041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8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B60A4-6203-0842-85E5-7402062C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E99B6-36D3-4F49-A66C-4E268DFA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49DD-1BB7-394F-96AC-9CB2653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DB13-AEF9-584E-A693-8E33C02E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285A-AD89-ED4F-B1EA-CC486E6E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083-969F-EE43-81CE-B997FD52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DD1E-E26F-7B41-9019-C031FB38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493E-28F1-C94B-8E31-61C5EB9E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B8B0-67BE-6848-83B1-3F98D9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931D-F633-7641-BEA8-D900164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850A-FBC0-3349-A93A-937E91CD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72749-85C8-FC47-8938-99FE29A9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695F6-DE81-7445-AA09-C6C58AC8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8939-165B-DD4E-8465-1481C5D4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797E-FEB0-3D4A-86B9-49579BE9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F902-5780-A549-AE41-3CCD96B6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44D6-9828-B745-A0C0-3CBAE2D0C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D92B-B5D6-8F4A-8D14-58C04939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A098-C1F1-634A-87B5-E185474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5DCD2-FDE4-B243-8DE4-78630B61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8C16-61FA-EF40-93F0-C266CF82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DA7-4980-BE46-B24B-9288505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3A80-6ED2-F74F-9034-AFF55D42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436E8-6AB1-F749-A078-BD357526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11044-929B-5E45-B9A2-10FF49848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6AC96-1ED6-5642-AC0D-3B185FE4A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6C3E5-F793-EA4C-806B-3D68D27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77AF4-3FF1-5F42-9F1F-48FCD4E3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F8008-53F2-0149-9B41-4F1390CE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3B58-6370-2B49-86C1-F0007A61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077CF-D06D-8D4F-A2B3-7B36C1F5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5CC5-7C5F-8C48-AB56-05F3E52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929F-E169-0F47-B368-C3AE2640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80AE1-D8EF-8446-A2BC-ACA37428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1208F-8C67-8C49-B8FB-2B7BF1BB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090E-CA09-774A-9C09-0F5065D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095E-F0FD-914E-936A-98D98EA4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B6F6-CCD4-9F46-9E3E-0AE05060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60B16-3742-6A4B-AEA1-A70329EE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D3AD-8ECF-8F4C-8242-7EC1B54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CD5E5-D8C5-8F43-8693-51443EAB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210D-3469-CE4E-95F8-B2445D88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47A-F0B3-474D-8984-F4F7A66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49A9B-9B6E-484E-AF5E-0D2F262B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224BD-B7D3-2646-84F7-DC7FC794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EC020-4440-AC43-8FAD-68E077A4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8B5-540D-8145-A11F-2E2C0F73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0661-A971-F94C-B287-CD85A091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2240-DF70-1B4A-978D-0EEF796E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39FC-3A16-C94A-9730-D3FA2D5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EDD6-C288-1D4A-972F-98AE13FA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CEEB-40EF-6548-B980-6EE5170AC729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F56D-2BB7-7D48-88D3-F0EEC660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7EA65-4A4E-2447-9F1C-CDDAD9FE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613C-A671-364D-8330-BDA615B3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45078D4-940E-4E40-A1DD-0BD29AB339E7}"/>
              </a:ext>
            </a:extLst>
          </p:cNvPr>
          <p:cNvGrpSpPr/>
          <p:nvPr/>
        </p:nvGrpSpPr>
        <p:grpSpPr>
          <a:xfrm>
            <a:off x="-1017777" y="-3334067"/>
            <a:ext cx="16659979" cy="11700014"/>
            <a:chOff x="-1774522" y="-1694454"/>
            <a:chExt cx="16659979" cy="11700014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8F2E125-C239-7B4E-8CB0-D7E467398920}"/>
                </a:ext>
              </a:extLst>
            </p:cNvPr>
            <p:cNvSpPr/>
            <p:nvPr/>
          </p:nvSpPr>
          <p:spPr>
            <a:xfrm>
              <a:off x="4747361" y="4827919"/>
              <a:ext cx="2354893" cy="2030081"/>
            </a:xfrm>
            <a:prstGeom prst="hexag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爬虫引擎</a:t>
              </a:r>
              <a:endParaRPr lang="en-US" sz="26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FF749D-6BF0-8E4F-BABD-717EA2EBB694}"/>
                </a:ext>
              </a:extLst>
            </p:cNvPr>
            <p:cNvGrpSpPr/>
            <p:nvPr/>
          </p:nvGrpSpPr>
          <p:grpSpPr>
            <a:xfrm>
              <a:off x="4202735" y="-969818"/>
              <a:ext cx="3444137" cy="2011535"/>
              <a:chOff x="4355140" y="-1629361"/>
              <a:chExt cx="3444137" cy="20115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315D98-EE53-EF46-AA29-665E4B5E0583}"/>
                  </a:ext>
                </a:extLst>
              </p:cNvPr>
              <p:cNvSpPr/>
              <p:nvPr/>
            </p:nvSpPr>
            <p:spPr>
              <a:xfrm>
                <a:off x="4355140" y="-823619"/>
                <a:ext cx="3444137" cy="40005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91601-4FD4-B046-8DC5-80B18734C5B0}"/>
                  </a:ext>
                </a:extLst>
              </p:cNvPr>
              <p:cNvSpPr/>
              <p:nvPr/>
            </p:nvSpPr>
            <p:spPr>
              <a:xfrm>
                <a:off x="4355140" y="-17876"/>
                <a:ext cx="3444137" cy="40005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247BED-8196-5542-97DB-413FA4FEFE94}"/>
                  </a:ext>
                </a:extLst>
              </p:cNvPr>
              <p:cNvSpPr/>
              <p:nvPr/>
            </p:nvSpPr>
            <p:spPr>
              <a:xfrm>
                <a:off x="4355140" y="-1629361"/>
                <a:ext cx="3444137" cy="40005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F7EC10-D8E7-6D4D-8149-0F69EE333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4190" y="-1429336"/>
                <a:ext cx="0" cy="1611485"/>
              </a:xfrm>
              <a:prstGeom prst="line">
                <a:avLst/>
              </a:prstGeom>
              <a:ln w="63500"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10AAE5-9C2F-744D-9046-007C57EFB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227" y="-1439447"/>
                <a:ext cx="0" cy="1611485"/>
              </a:xfrm>
              <a:prstGeom prst="line">
                <a:avLst/>
              </a:prstGeom>
              <a:ln w="63500"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E8E8FF-D0B7-2F4F-B064-FC45679A07E1}"/>
                </a:ext>
              </a:extLst>
            </p:cNvPr>
            <p:cNvSpPr txBox="1"/>
            <p:nvPr/>
          </p:nvSpPr>
          <p:spPr>
            <a:xfrm>
              <a:off x="4457953" y="-1694454"/>
              <a:ext cx="293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600" b="1"/>
                <a:t>并行爬虫</a:t>
              </a:r>
              <a:endParaRPr lang="en-US" sz="2600" b="1" dirty="0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3ACAF8F2-0298-954A-AB56-D2307BE61A78}"/>
                </a:ext>
              </a:extLst>
            </p:cNvPr>
            <p:cNvSpPr/>
            <p:nvPr/>
          </p:nvSpPr>
          <p:spPr>
            <a:xfrm>
              <a:off x="4860681" y="2166430"/>
              <a:ext cx="2128249" cy="198280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>
                  <a:latin typeface="Songti TC" panose="02010600040101010101" pitchFamily="2" charset="-120"/>
                  <a:ea typeface="Songti TC" panose="02010600040101010101" pitchFamily="2" charset="-120"/>
                </a:rPr>
                <a:t>爬虫组件</a:t>
              </a:r>
              <a:endParaRPr lang="en-US" sz="2600" b="1" dirty="0">
                <a:latin typeface="Songti TC" panose="02010600040101010101" pitchFamily="2" charset="-120"/>
                <a:ea typeface="Songti TC" panose="02010600040101010101" pitchFamily="2" charset="-120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CD45D6D-61D3-8047-9769-4D7F09D132A9}"/>
                </a:ext>
              </a:extLst>
            </p:cNvPr>
            <p:cNvSpPr/>
            <p:nvPr/>
          </p:nvSpPr>
          <p:spPr>
            <a:xfrm>
              <a:off x="8619404" y="4615524"/>
              <a:ext cx="2055445" cy="191497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>
                  <a:latin typeface="Songti TC" panose="02010600040101010101" pitchFamily="2" charset="-120"/>
                  <a:ea typeface="Songti TC" panose="02010600040101010101" pitchFamily="2" charset="-120"/>
                </a:rPr>
                <a:t>下载组件</a:t>
              </a:r>
              <a:endParaRPr lang="en-US" sz="2600" b="1" dirty="0">
                <a:latin typeface="Songti TC" panose="02010600040101010101" pitchFamily="2" charset="-120"/>
                <a:ea typeface="Songti TC" panose="02010600040101010101" pitchFamily="2" charset="-12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B2AB6C-090F-AE44-9170-550A861B229E}"/>
                </a:ext>
              </a:extLst>
            </p:cNvPr>
            <p:cNvSpPr/>
            <p:nvPr/>
          </p:nvSpPr>
          <p:spPr>
            <a:xfrm>
              <a:off x="12192000" y="5155416"/>
              <a:ext cx="2643714" cy="13750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>
                  <a:latin typeface="+mn-ea"/>
                </a:rPr>
                <a:t>下载器</a:t>
              </a:r>
              <a:endParaRPr lang="en-US" sz="2600" b="1" dirty="0">
                <a:latin typeface="+mn-ea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1DD0C04E-CB0E-3147-868C-87CF3EF7C75C}"/>
                </a:ext>
              </a:extLst>
            </p:cNvPr>
            <p:cNvSpPr/>
            <p:nvPr/>
          </p:nvSpPr>
          <p:spPr>
            <a:xfrm>
              <a:off x="12142257" y="416612"/>
              <a:ext cx="2743200" cy="2107222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互联网</a:t>
              </a:r>
              <a:endParaRPr lang="en-US" sz="2600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E25E65-703F-4242-B1BE-A07E9502A3DD}"/>
                </a:ext>
              </a:extLst>
            </p:cNvPr>
            <p:cNvSpPr/>
            <p:nvPr/>
          </p:nvSpPr>
          <p:spPr>
            <a:xfrm>
              <a:off x="-1114194" y="5155416"/>
              <a:ext cx="2643714" cy="13750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>
                  <a:latin typeface="+mn-ea"/>
                </a:rPr>
                <a:t>数据重定向通道</a:t>
              </a:r>
              <a:endParaRPr lang="en-US" sz="2600" b="1" dirty="0">
                <a:latin typeface="+mn-ea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7DAD82-64EE-1742-812E-49EB590F081A}"/>
                </a:ext>
              </a:extLst>
            </p:cNvPr>
            <p:cNvSpPr/>
            <p:nvPr/>
          </p:nvSpPr>
          <p:spPr>
            <a:xfrm>
              <a:off x="3861019" y="8374275"/>
              <a:ext cx="4127571" cy="163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调度器</a:t>
              </a:r>
              <a:endParaRPr lang="en-US" sz="2600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45647E-6ECE-534E-B9BD-E6410A84879C}"/>
                </a:ext>
              </a:extLst>
            </p:cNvPr>
            <p:cNvCxnSpPr>
              <a:cxnSpLocks/>
            </p:cNvCxnSpPr>
            <p:nvPr/>
          </p:nvCxnSpPr>
          <p:spPr>
            <a:xfrm>
              <a:off x="6828910" y="1041717"/>
              <a:ext cx="0" cy="402626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B3EAB01-680A-A64A-A09E-5D79432BE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470" y="1068540"/>
              <a:ext cx="0" cy="354698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DACD27-2391-6648-856E-5EF7B1E8DF66}"/>
                </a:ext>
              </a:extLst>
            </p:cNvPr>
            <p:cNvCxnSpPr>
              <a:cxnSpLocks/>
            </p:cNvCxnSpPr>
            <p:nvPr/>
          </p:nvCxnSpPr>
          <p:spPr>
            <a:xfrm>
              <a:off x="5053450" y="1129148"/>
              <a:ext cx="0" cy="426098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517872-DAE1-1344-BC20-CA16065017B6}"/>
                </a:ext>
              </a:extLst>
            </p:cNvPr>
            <p:cNvSpPr/>
            <p:nvPr/>
          </p:nvSpPr>
          <p:spPr>
            <a:xfrm>
              <a:off x="6574291" y="2993688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网络请求</a:t>
              </a:r>
              <a:endParaRPr lang="en-US" sz="26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D06F13-DA22-AE47-AF18-12BA6EDE77D1}"/>
                </a:ext>
              </a:extLst>
            </p:cNvPr>
            <p:cNvSpPr/>
            <p:nvPr/>
          </p:nvSpPr>
          <p:spPr>
            <a:xfrm>
              <a:off x="5178028" y="1628787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网络响应</a:t>
              </a:r>
              <a:endParaRPr lang="en-US" sz="2600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655B4A-181E-6D4B-B423-52E5729E6359}"/>
                </a:ext>
              </a:extLst>
            </p:cNvPr>
            <p:cNvSpPr/>
            <p:nvPr/>
          </p:nvSpPr>
          <p:spPr>
            <a:xfrm>
              <a:off x="2461466" y="3729382"/>
              <a:ext cx="2531231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数据</a:t>
              </a:r>
              <a:r>
                <a:rPr lang="zh-CN" altLang="en-US" sz="2600" b="1" dirty="0"/>
                <a:t> </a:t>
              </a:r>
              <a:r>
                <a:rPr lang="en-US" altLang="zh-CN" sz="2600" b="1" dirty="0"/>
                <a:t>/</a:t>
              </a:r>
              <a:r>
                <a:rPr lang="zh-CN" altLang="en-US" sz="2600" b="1" dirty="0"/>
                <a:t> </a:t>
              </a:r>
              <a:r>
                <a:rPr lang="ja-JP" altLang="en-US" sz="2600" b="1"/>
                <a:t>网络请求</a:t>
              </a:r>
              <a:endParaRPr lang="en-US" sz="2600" b="1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5D7FB9-724A-5148-B252-7E2E5BC6258E}"/>
                </a:ext>
              </a:extLst>
            </p:cNvPr>
            <p:cNvGrpSpPr/>
            <p:nvPr/>
          </p:nvGrpSpPr>
          <p:grpSpPr>
            <a:xfrm>
              <a:off x="6939519" y="5982555"/>
              <a:ext cx="5231751" cy="738416"/>
              <a:chOff x="7031250" y="5020925"/>
              <a:chExt cx="5231751" cy="73841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6DBCE3B-DA94-E54C-BBDC-A05B2D518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1250" y="5390133"/>
                <a:ext cx="5231751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8B40FF9-8BF4-8B48-8009-34318458263A}"/>
                  </a:ext>
                </a:extLst>
              </p:cNvPr>
              <p:cNvSpPr/>
              <p:nvPr/>
            </p:nvSpPr>
            <p:spPr>
              <a:xfrm>
                <a:off x="10232694" y="5020925"/>
                <a:ext cx="1634724" cy="738416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600" b="1"/>
                  <a:t>网络请求</a:t>
                </a:r>
                <a:endParaRPr lang="en-US" sz="2600" b="1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86829CC-5665-7F44-863B-4318D88C58D2}"/>
                </a:ext>
              </a:extLst>
            </p:cNvPr>
            <p:cNvGrpSpPr/>
            <p:nvPr/>
          </p:nvGrpSpPr>
          <p:grpSpPr>
            <a:xfrm>
              <a:off x="6988930" y="4809885"/>
              <a:ext cx="5203070" cy="738416"/>
              <a:chOff x="6988930" y="5591637"/>
              <a:chExt cx="5203070" cy="738416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4D43C25-776F-714B-B422-0605B04A94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8930" y="6149341"/>
                <a:ext cx="5203070" cy="1540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5B4A22-64A4-C943-ADCA-BDA362D8F193}"/>
                  </a:ext>
                </a:extLst>
              </p:cNvPr>
              <p:cNvSpPr/>
              <p:nvPr/>
            </p:nvSpPr>
            <p:spPr>
              <a:xfrm>
                <a:off x="7955741" y="5591637"/>
                <a:ext cx="1634724" cy="738416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600" b="1"/>
                  <a:t>网络响应</a:t>
                </a:r>
                <a:endParaRPr lang="en-US" sz="2600" b="1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B24236-E948-464A-9667-3CD72003A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52" y="6396011"/>
              <a:ext cx="16158" cy="197826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BF3920-D0CB-BC44-8077-2BF4997F306F}"/>
                </a:ext>
              </a:extLst>
            </p:cNvPr>
            <p:cNvSpPr/>
            <p:nvPr/>
          </p:nvSpPr>
          <p:spPr>
            <a:xfrm>
              <a:off x="6810460" y="7304434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等待调度</a:t>
              </a:r>
              <a:endParaRPr lang="en-US" sz="2600" b="1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1F98F3-0A4F-064D-A211-F3DA31A6F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803" y="6858000"/>
              <a:ext cx="1" cy="151627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012215-BD34-014E-84A0-DBAD31167AAE}"/>
                </a:ext>
              </a:extLst>
            </p:cNvPr>
            <p:cNvSpPr/>
            <p:nvPr/>
          </p:nvSpPr>
          <p:spPr>
            <a:xfrm>
              <a:off x="4902392" y="7361230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网络请求</a:t>
              </a:r>
              <a:endParaRPr lang="en-US" sz="2600" b="1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B164577-6D74-114E-B0A4-47B6ED61A8A2}"/>
                </a:ext>
              </a:extLst>
            </p:cNvPr>
            <p:cNvCxnSpPr>
              <a:cxnSpLocks/>
            </p:cNvCxnSpPr>
            <p:nvPr/>
          </p:nvCxnSpPr>
          <p:spPr>
            <a:xfrm>
              <a:off x="4763519" y="5827409"/>
              <a:ext cx="1604" cy="276795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675516-F77B-174E-A090-2AA1AF965567}"/>
                </a:ext>
              </a:extLst>
            </p:cNvPr>
            <p:cNvSpPr/>
            <p:nvPr/>
          </p:nvSpPr>
          <p:spPr>
            <a:xfrm>
              <a:off x="3043657" y="6935226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网络请求</a:t>
              </a:r>
              <a:endParaRPr lang="en-US" sz="2600" b="1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5EBCF3-948C-0548-9A39-1048D42D675B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1529520" y="5842959"/>
              <a:ext cx="3286342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28759C-0D9E-8644-BA73-ADE1598ED969}"/>
                </a:ext>
              </a:extLst>
            </p:cNvPr>
            <p:cNvSpPr/>
            <p:nvPr/>
          </p:nvSpPr>
          <p:spPr>
            <a:xfrm>
              <a:off x="2303354" y="5496177"/>
              <a:ext cx="1634724" cy="738416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/>
                <a:t>数据</a:t>
              </a:r>
              <a:endParaRPr lang="en-US" sz="2600" b="1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D06573-6E98-2843-97D5-A36E37C0B934}"/>
                </a:ext>
              </a:extLst>
            </p:cNvPr>
            <p:cNvSpPr/>
            <p:nvPr/>
          </p:nvSpPr>
          <p:spPr>
            <a:xfrm>
              <a:off x="8323919" y="3030140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1</a:t>
              </a:r>
              <a:endParaRPr lang="en-US" sz="2600" b="1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EB40B7-5A57-A343-A06C-4FC4615791EE}"/>
                </a:ext>
              </a:extLst>
            </p:cNvPr>
            <p:cNvSpPr/>
            <p:nvPr/>
          </p:nvSpPr>
          <p:spPr>
            <a:xfrm>
              <a:off x="8522900" y="7483197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2</a:t>
              </a:r>
              <a:endParaRPr lang="en-US" sz="2600" b="1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703CD20-0FAC-7C4E-939E-B7726EE68F23}"/>
                </a:ext>
              </a:extLst>
            </p:cNvPr>
            <p:cNvSpPr/>
            <p:nvPr/>
          </p:nvSpPr>
          <p:spPr>
            <a:xfrm>
              <a:off x="6085694" y="6765219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3</a:t>
              </a:r>
              <a:endParaRPr lang="en-US" sz="2600" b="1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C3DB42-D25C-E14E-ACA5-9364EEB41BDC}"/>
                </a:ext>
              </a:extLst>
            </p:cNvPr>
            <p:cNvSpPr/>
            <p:nvPr/>
          </p:nvSpPr>
          <p:spPr>
            <a:xfrm>
              <a:off x="10892111" y="6827677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4</a:t>
              </a:r>
              <a:endParaRPr lang="en-US" sz="260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57D3D53-0E0E-B44A-A552-3207EC6A70DC}"/>
                </a:ext>
              </a:extLst>
            </p:cNvPr>
            <p:cNvSpPr/>
            <p:nvPr/>
          </p:nvSpPr>
          <p:spPr>
            <a:xfrm>
              <a:off x="7203959" y="4518050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5</a:t>
              </a:r>
              <a:endParaRPr lang="en-US" sz="2600" b="1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C98D49-1909-4247-8E26-730F63087B72}"/>
                </a:ext>
              </a:extLst>
            </p:cNvPr>
            <p:cNvSpPr/>
            <p:nvPr/>
          </p:nvSpPr>
          <p:spPr>
            <a:xfrm>
              <a:off x="5411529" y="3914068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6</a:t>
              </a:r>
              <a:endParaRPr lang="en-US" sz="2600" b="1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EE98B0E-40F7-D84C-A103-77D55C2CA0BD}"/>
                </a:ext>
              </a:extLst>
            </p:cNvPr>
            <p:cNvSpPr/>
            <p:nvPr/>
          </p:nvSpPr>
          <p:spPr>
            <a:xfrm>
              <a:off x="3525147" y="3058573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7</a:t>
              </a:r>
              <a:endParaRPr lang="en-US" sz="260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7872A56-E17A-7446-9223-110C9DA53109}"/>
                </a:ext>
              </a:extLst>
            </p:cNvPr>
            <p:cNvSpPr/>
            <p:nvPr/>
          </p:nvSpPr>
          <p:spPr>
            <a:xfrm>
              <a:off x="4437001" y="5507617"/>
              <a:ext cx="616449" cy="616449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00" b="1" dirty="0"/>
                <a:t>8</a:t>
              </a:r>
              <a:endParaRPr lang="en-US" sz="26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0B07F1-D80D-1D43-A58A-B31BFD4061A0}"/>
                </a:ext>
              </a:extLst>
            </p:cNvPr>
            <p:cNvSpPr/>
            <p:nvPr/>
          </p:nvSpPr>
          <p:spPr>
            <a:xfrm>
              <a:off x="-1774522" y="1618602"/>
              <a:ext cx="2643714" cy="137508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600" b="1">
                  <a:latin typeface="+mn-ea"/>
                </a:rPr>
                <a:t>高吞吐</a:t>
              </a:r>
              <a:r>
                <a:rPr lang="zh-CN" altLang="en-US" sz="2600" b="1" dirty="0">
                  <a:latin typeface="+mn-ea"/>
                </a:rPr>
                <a:t>、</a:t>
              </a:r>
              <a:r>
                <a:rPr lang="ja-JP" altLang="en-US" sz="2600" b="1">
                  <a:latin typeface="+mn-ea"/>
                </a:rPr>
                <a:t>低延时数据库</a:t>
              </a:r>
              <a:endParaRPr lang="en-US" sz="2600" b="1" dirty="0">
                <a:latin typeface="+mn-ea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990C2F-7777-374E-9B73-A76679624CD1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-452665" y="2993688"/>
              <a:ext cx="0" cy="218540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F818D0-754E-BE40-88F3-3992FBD69309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14270602" y="881977"/>
            <a:ext cx="0" cy="2346370"/>
          </a:xfrm>
          <a:prstGeom prst="straightConnector1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9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Songti TC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11</cp:revision>
  <dcterms:created xsi:type="dcterms:W3CDTF">2018-05-25T06:28:21Z</dcterms:created>
  <dcterms:modified xsi:type="dcterms:W3CDTF">2018-05-25T07:05:26Z</dcterms:modified>
</cp:coreProperties>
</file>