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714"/>
  </p:normalViewPr>
  <p:slideViewPr>
    <p:cSldViewPr snapToGrid="0" snapToObjects="1">
      <p:cViewPr varScale="1">
        <p:scale>
          <a:sx n="151" d="100"/>
          <a:sy n="151" d="100"/>
        </p:scale>
        <p:origin x="6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0D8F-207F-8C49-8B5F-F2DEA942434B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A36-1644-5541-8019-6DF57D34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8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0D8F-207F-8C49-8B5F-F2DEA942434B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A36-1644-5541-8019-6DF57D34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0D8F-207F-8C49-8B5F-F2DEA942434B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A36-1644-5541-8019-6DF57D34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1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0D8F-207F-8C49-8B5F-F2DEA942434B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A36-1644-5541-8019-6DF57D34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9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0D8F-207F-8C49-8B5F-F2DEA942434B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A36-1644-5541-8019-6DF57D34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8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0D8F-207F-8C49-8B5F-F2DEA942434B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A36-1644-5541-8019-6DF57D34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0D8F-207F-8C49-8B5F-F2DEA942434B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A36-1644-5541-8019-6DF57D34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4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0D8F-207F-8C49-8B5F-F2DEA942434B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A36-1644-5541-8019-6DF57D34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0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0D8F-207F-8C49-8B5F-F2DEA942434B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A36-1644-5541-8019-6DF57D34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8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0D8F-207F-8C49-8B5F-F2DEA942434B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A36-1644-5541-8019-6DF57D34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3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0D8F-207F-8C49-8B5F-F2DEA942434B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A36-1644-5541-8019-6DF57D34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60D8F-207F-8C49-8B5F-F2DEA942434B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78A36-1644-5541-8019-6DF57D345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52349" y="779112"/>
            <a:ext cx="5293894" cy="5293894"/>
          </a:xfrm>
          <a:prstGeom prst="rect">
            <a:avLst/>
          </a:prstGeom>
          <a:solidFill>
            <a:srgbClr val="D01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8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Chang</dc:creator>
  <cp:lastModifiedBy>Li Chang</cp:lastModifiedBy>
  <cp:revision>3</cp:revision>
  <dcterms:created xsi:type="dcterms:W3CDTF">2016-12-14T06:30:51Z</dcterms:created>
  <dcterms:modified xsi:type="dcterms:W3CDTF">2016-12-14T06:38:40Z</dcterms:modified>
</cp:coreProperties>
</file>