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1"/>
    <p:restoredTop sz="94604"/>
  </p:normalViewPr>
  <p:slideViewPr>
    <p:cSldViewPr snapToGrid="0" snapToObjects="1">
      <p:cViewPr>
        <p:scale>
          <a:sx n="172" d="100"/>
          <a:sy n="172" d="100"/>
        </p:scale>
        <p:origin x="-1600" y="-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3F29-B091-9942-96FB-BC5C32B34EFB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6034-593D-B14B-8DFF-BD5066E6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5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3F29-B091-9942-96FB-BC5C32B34EFB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6034-593D-B14B-8DFF-BD5066E6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1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3F29-B091-9942-96FB-BC5C32B34EFB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6034-593D-B14B-8DFF-BD5066E6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28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3F29-B091-9942-96FB-BC5C32B34EFB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6034-593D-B14B-8DFF-BD5066E6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2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3F29-B091-9942-96FB-BC5C32B34EFB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6034-593D-B14B-8DFF-BD5066E6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1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3F29-B091-9942-96FB-BC5C32B34EFB}" type="datetimeFigureOut">
              <a:rPr lang="en-US" smtClean="0"/>
              <a:t>10/9/16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6034-593D-B14B-8DFF-BD5066E6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3F29-B091-9942-96FB-BC5C32B34EFB}" type="datetimeFigureOut">
              <a:rPr lang="en-US" smtClean="0"/>
              <a:t>10/9/16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6034-593D-B14B-8DFF-BD5066E6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0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3F29-B091-9942-96FB-BC5C32B34EFB}" type="datetimeFigureOut">
              <a:rPr lang="en-US" smtClean="0"/>
              <a:t>10/9/16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6034-593D-B14B-8DFF-BD5066E6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1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3F29-B091-9942-96FB-BC5C32B34EFB}" type="datetimeFigureOut">
              <a:rPr lang="en-US" smtClean="0"/>
              <a:t>10/9/16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6034-593D-B14B-8DFF-BD5066E6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7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3F29-B091-9942-96FB-BC5C32B34EFB}" type="datetimeFigureOut">
              <a:rPr lang="en-US" smtClean="0"/>
              <a:t>10/9/16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6034-593D-B14B-8DFF-BD5066E6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3F29-B091-9942-96FB-BC5C32B34EFB}" type="datetimeFigureOut">
              <a:rPr lang="en-US" smtClean="0"/>
              <a:t>10/9/16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6034-593D-B14B-8DFF-BD5066E6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3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83F29-B091-9942-96FB-BC5C32B34EFB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46034-593D-B14B-8DFF-BD5066E6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01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797283" y="1066799"/>
            <a:ext cx="7269661" cy="4545106"/>
            <a:chOff x="2797283" y="1066799"/>
            <a:chExt cx="7269661" cy="454510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5828" y="1066799"/>
              <a:ext cx="7131116" cy="4545106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 flipV="1">
              <a:off x="2797283" y="2096654"/>
              <a:ext cx="4499444" cy="1168806"/>
            </a:xfrm>
            <a:prstGeom prst="line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6214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344269" y="1066799"/>
            <a:ext cx="7722675" cy="4545106"/>
            <a:chOff x="2344269" y="1066799"/>
            <a:chExt cx="7722675" cy="454510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5828" y="1066799"/>
              <a:ext cx="7131116" cy="4545106"/>
            </a:xfrm>
            <a:prstGeom prst="rect">
              <a:avLst/>
            </a:prstGeom>
          </p:spPr>
        </p:pic>
        <p:cxnSp>
          <p:nvCxnSpPr>
            <p:cNvPr id="3" name="Straight Connector 2"/>
            <p:cNvCxnSpPr/>
            <p:nvPr/>
          </p:nvCxnSpPr>
          <p:spPr>
            <a:xfrm flipV="1">
              <a:off x="2344269" y="1972235"/>
              <a:ext cx="4307543" cy="2184602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419600" y="3021105"/>
              <a:ext cx="165846" cy="1658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920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097135" y="1828800"/>
            <a:ext cx="4811455" cy="1430430"/>
            <a:chOff x="4097135" y="1828800"/>
            <a:chExt cx="4811455" cy="1430430"/>
          </a:xfrm>
        </p:grpSpPr>
        <p:grpSp>
          <p:nvGrpSpPr>
            <p:cNvPr id="16" name="Group 15"/>
            <p:cNvGrpSpPr/>
            <p:nvPr/>
          </p:nvGrpSpPr>
          <p:grpSpPr>
            <a:xfrm>
              <a:off x="6478120" y="1828800"/>
              <a:ext cx="2430470" cy="1430430"/>
              <a:chOff x="2344269" y="1066799"/>
              <a:chExt cx="7722675" cy="4545106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35828" y="1066799"/>
                <a:ext cx="7131116" cy="4545106"/>
              </a:xfrm>
              <a:prstGeom prst="rect">
                <a:avLst/>
              </a:prstGeom>
            </p:spPr>
          </p:pic>
          <p:cxnSp>
            <p:nvCxnSpPr>
              <p:cNvPr id="18" name="Straight Connector 17"/>
              <p:cNvCxnSpPr/>
              <p:nvPr/>
            </p:nvCxnSpPr>
            <p:spPr>
              <a:xfrm flipV="1">
                <a:off x="2344269" y="1972235"/>
                <a:ext cx="4307543" cy="2184602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4419600" y="3021105"/>
                <a:ext cx="165846" cy="1658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097135" y="1828800"/>
              <a:ext cx="2287897" cy="1430430"/>
              <a:chOff x="2797283" y="1066799"/>
              <a:chExt cx="7269661" cy="4545106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35828" y="1066799"/>
                <a:ext cx="7131116" cy="4545106"/>
              </a:xfrm>
              <a:prstGeom prst="rect">
                <a:avLst/>
              </a:prstGeom>
            </p:spPr>
          </p:pic>
          <p:cxnSp>
            <p:nvCxnSpPr>
              <p:cNvPr id="22" name="Straight Connector 21"/>
              <p:cNvCxnSpPr/>
              <p:nvPr/>
            </p:nvCxnSpPr>
            <p:spPr>
              <a:xfrm flipV="1">
                <a:off x="2797283" y="2096654"/>
                <a:ext cx="4499444" cy="1168806"/>
              </a:xfrm>
              <a:prstGeom prst="line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41976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Chang</dc:creator>
  <cp:lastModifiedBy>Li Chang</cp:lastModifiedBy>
  <cp:revision>6</cp:revision>
  <dcterms:created xsi:type="dcterms:W3CDTF">2016-10-09T06:22:54Z</dcterms:created>
  <dcterms:modified xsi:type="dcterms:W3CDTF">2016-10-09T06:53:46Z</dcterms:modified>
</cp:coreProperties>
</file>