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/>
    <p:restoredTop sz="94714"/>
  </p:normalViewPr>
  <p:slideViewPr>
    <p:cSldViewPr snapToGrid="0" snapToObjects="1">
      <p:cViewPr varScale="1">
        <p:scale>
          <a:sx n="139" d="100"/>
          <a:sy n="139" d="100"/>
        </p:scale>
        <p:origin x="1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6F6D-869B-1D45-8208-48CE6702C266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DAD0B-D18A-D84E-8F28-A3CFEB0E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633F-E065-C744-8398-F9E45C00E4C4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C7153-6F4F-7D4D-8BE5-7B59158B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113-1546-4049-B848-24BC2553B33D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A4B0-F2BC-D443-BF96-F2AB1CA4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57932" y="28203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Monaco" charset="0"/>
              </a:rPr>
              <a:t>z_i</a:t>
            </a:r>
            <a:r>
              <a:rPr lang="en-US" dirty="0">
                <a:solidFill>
                  <a:prstClr val="black"/>
                </a:solidFill>
                <a:latin typeface="Monaco" charset="0"/>
              </a:rPr>
              <a:t>=\begin{cases}</a:t>
            </a:r>
          </a:p>
          <a:p>
            <a:r>
              <a:rPr lang="uk-UA" dirty="0">
                <a:solidFill>
                  <a:prstClr val="black"/>
                </a:solidFill>
                <a:latin typeface="Monaco" charset="0"/>
              </a:rPr>
              <a:t>1 &amp; i=1,2\\</a:t>
            </a:r>
          </a:p>
          <a:p>
            <a:r>
              <a:rPr lang="mr-IN" dirty="0">
                <a:solidFill>
                  <a:prstClr val="black"/>
                </a:solidFill>
                <a:latin typeface="Monaco" charset="0"/>
              </a:rPr>
              <a:t>0 &amp; </a:t>
            </a:r>
            <a:r>
              <a:rPr lang="mr-IN" dirty="0" err="1">
                <a:solidFill>
                  <a:prstClr val="black"/>
                </a:solidFill>
                <a:latin typeface="Monaco" charset="0"/>
              </a:rPr>
              <a:t>i</a:t>
            </a:r>
            <a:r>
              <a:rPr lang="mr-IN" dirty="0">
                <a:solidFill>
                  <a:prstClr val="black"/>
                </a:solidFill>
                <a:latin typeface="Monaco" charset="0"/>
              </a:rPr>
              <a:t>&gt;2</a:t>
            </a:r>
          </a:p>
          <a:p>
            <a:r>
              <a:rPr lang="en-US" dirty="0">
                <a:solidFill>
                  <a:prstClr val="black"/>
                </a:solidFill>
                <a:latin typeface="Monaco" charset="0"/>
              </a:rPr>
              <a:t>\end{cases}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80364" y="876038"/>
            <a:ext cx="5816520" cy="3888695"/>
            <a:chOff x="3503124" y="880195"/>
            <a:chExt cx="5816520" cy="3888695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450419" y="880195"/>
              <a:ext cx="0" cy="38886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977177" y="4276398"/>
              <a:ext cx="51980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450419" y="3320223"/>
              <a:ext cx="335726" cy="956175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298706" y="1966208"/>
              <a:ext cx="1910819" cy="1817699"/>
            </a:xfrm>
            <a:prstGeom prst="line">
              <a:avLst/>
            </a:prstGeom>
            <a:ln w="571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873800" y="2289641"/>
              <a:ext cx="1424539" cy="275063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298339" y="2564705"/>
              <a:ext cx="986589" cy="1711693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675102" y="2488627"/>
              <a:ext cx="1" cy="1775863"/>
            </a:xfrm>
            <a:prstGeom prst="line">
              <a:avLst/>
            </a:prstGeom>
            <a:ln w="571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587115" y="2400640"/>
              <a:ext cx="175974" cy="1759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3124" y="880195"/>
              <a:ext cx="743439" cy="30023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9244" y="4405169"/>
              <a:ext cx="660400" cy="2349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6469" y="936382"/>
              <a:ext cx="2073175" cy="840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378" y="2030192"/>
              <a:ext cx="1965339" cy="28076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1826" y="4417468"/>
              <a:ext cx="455228" cy="20540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46563" y="4356864"/>
              <a:ext cx="107826" cy="175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8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Chang</dc:creator>
  <cp:lastModifiedBy>Li Chang</cp:lastModifiedBy>
  <cp:revision>10</cp:revision>
  <dcterms:created xsi:type="dcterms:W3CDTF">2016-10-18T13:35:04Z</dcterms:created>
  <dcterms:modified xsi:type="dcterms:W3CDTF">2016-10-22T06:46:12Z</dcterms:modified>
</cp:coreProperties>
</file>