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256" r:id="rId2"/>
    <p:sldId id="662" r:id="rId3"/>
    <p:sldId id="693" r:id="rId4"/>
    <p:sldId id="694" r:id="rId5"/>
    <p:sldId id="709" r:id="rId6"/>
    <p:sldId id="710" r:id="rId7"/>
    <p:sldId id="711" r:id="rId8"/>
    <p:sldId id="712" r:id="rId9"/>
    <p:sldId id="713" r:id="rId10"/>
    <p:sldId id="714" r:id="rId11"/>
    <p:sldId id="716" r:id="rId12"/>
    <p:sldId id="715" r:id="rId13"/>
    <p:sldId id="717" r:id="rId14"/>
    <p:sldId id="718" r:id="rId15"/>
    <p:sldId id="719" r:id="rId16"/>
    <p:sldId id="720" r:id="rId17"/>
    <p:sldId id="721" r:id="rId18"/>
    <p:sldId id="722" r:id="rId19"/>
    <p:sldId id="723" r:id="rId20"/>
    <p:sldId id="724" r:id="rId21"/>
    <p:sldId id="725" r:id="rId22"/>
    <p:sldId id="726" r:id="rId23"/>
    <p:sldId id="727" r:id="rId24"/>
    <p:sldId id="728" r:id="rId25"/>
    <p:sldId id="729" r:id="rId26"/>
    <p:sldId id="730" r:id="rId27"/>
    <p:sldId id="731" r:id="rId28"/>
    <p:sldId id="734" r:id="rId29"/>
    <p:sldId id="733" r:id="rId30"/>
    <p:sldId id="732" r:id="rId31"/>
    <p:sldId id="735" r:id="rId32"/>
    <p:sldId id="736" r:id="rId33"/>
    <p:sldId id="737" r:id="rId34"/>
    <p:sldId id="738" r:id="rId35"/>
    <p:sldId id="739" r:id="rId36"/>
    <p:sldId id="740" r:id="rId37"/>
    <p:sldId id="741" r:id="rId38"/>
    <p:sldId id="742" r:id="rId39"/>
    <p:sldId id="743" r:id="rId40"/>
    <p:sldId id="746" r:id="rId41"/>
    <p:sldId id="744" r:id="rId42"/>
    <p:sldId id="745" r:id="rId43"/>
    <p:sldId id="623" r:id="rId4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alibri Light" panose="020F0302020204030204" pitchFamily="34" charset="0"/>
      <p:regular r:id="rId51"/>
      <p:italic r:id="rId52"/>
    </p:embeddedFont>
    <p:embeddedFont>
      <p:font typeface="Wingdings 2" panose="05020102010507070707" pitchFamily="18" charset="2"/>
      <p:regular r:id="rId53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118E79-34BB-4DAA-A18F-D629EF7B697B}">
          <p14:sldIdLst>
            <p14:sldId id="256"/>
            <p14:sldId id="662"/>
            <p14:sldId id="693"/>
            <p14:sldId id="694"/>
            <p14:sldId id="709"/>
            <p14:sldId id="710"/>
            <p14:sldId id="711"/>
            <p14:sldId id="712"/>
            <p14:sldId id="713"/>
            <p14:sldId id="714"/>
            <p14:sldId id="716"/>
            <p14:sldId id="715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4"/>
            <p14:sldId id="733"/>
            <p14:sldId id="732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6"/>
            <p14:sldId id="744"/>
            <p14:sldId id="745"/>
            <p14:sldId id="6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seok" initials="J" lastIdx="1" clrIdx="0">
    <p:extLst>
      <p:ext uri="{19B8F6BF-5375-455C-9EA6-DF929625EA0E}">
        <p15:presenceInfo xmlns:p15="http://schemas.microsoft.com/office/powerpoint/2012/main" userId="Jaeseo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A0A"/>
    <a:srgbClr val="000000"/>
    <a:srgbClr val="FF7E79"/>
    <a:srgbClr val="FFC6C2"/>
    <a:srgbClr val="0DA04F"/>
    <a:srgbClr val="E8D706"/>
    <a:srgbClr val="005493"/>
    <a:srgbClr val="0432FF"/>
    <a:srgbClr val="BFFFFF"/>
    <a:srgbClr val="80F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1D81A6-9D70-4686-8FAB-4E945A86D4B4}" v="16" dt="2022-05-26T07:58:52.6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8" autoAdjust="0"/>
    <p:restoredTop sz="95906" autoAdjust="0"/>
  </p:normalViewPr>
  <p:slideViewPr>
    <p:cSldViewPr snapToGrid="0">
      <p:cViewPr varScale="1">
        <p:scale>
          <a:sx n="114" d="100"/>
          <a:sy n="114" d="100"/>
        </p:scale>
        <p:origin x="1554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82"/>
    </p:cViewPr>
  </p:sorterViewPr>
  <p:notesViewPr>
    <p:cSldViewPr snapToGrid="0">
      <p:cViewPr varScale="1">
        <p:scale>
          <a:sx n="72" d="100"/>
          <a:sy n="72" d="100"/>
        </p:scale>
        <p:origin x="2005" y="5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NWOO JI" userId="99105e3b-18e4-4637-b55a-5ee3d72921d4" providerId="ADAL" clId="{5D131873-600D-4DEB-9D1D-5EE5C7A6E506}"/>
    <pc:docChg chg="undo custSel addSld delSld modSld modSection">
      <pc:chgData name="GEONWOO JI" userId="99105e3b-18e4-4637-b55a-5ee3d72921d4" providerId="ADAL" clId="{5D131873-600D-4DEB-9D1D-5EE5C7A6E506}" dt="2022-04-28T07:02:35.588" v="4313" actId="14100"/>
      <pc:docMkLst>
        <pc:docMk/>
      </pc:docMkLst>
      <pc:sldChg chg="del">
        <pc:chgData name="GEONWOO JI" userId="99105e3b-18e4-4637-b55a-5ee3d72921d4" providerId="ADAL" clId="{5D131873-600D-4DEB-9D1D-5EE5C7A6E506}" dt="2022-04-28T06:44:10.882" v="4173" actId="47"/>
        <pc:sldMkLst>
          <pc:docMk/>
          <pc:sldMk cId="3231472090" sldId="683"/>
        </pc:sldMkLst>
      </pc:sldChg>
      <pc:sldChg chg="del">
        <pc:chgData name="GEONWOO JI" userId="99105e3b-18e4-4637-b55a-5ee3d72921d4" providerId="ADAL" clId="{5D131873-600D-4DEB-9D1D-5EE5C7A6E506}" dt="2022-04-28T06:45:15.004" v="4174" actId="47"/>
        <pc:sldMkLst>
          <pc:docMk/>
          <pc:sldMk cId="1979841663" sldId="684"/>
        </pc:sldMkLst>
      </pc:sldChg>
      <pc:sldChg chg="del">
        <pc:chgData name="GEONWOO JI" userId="99105e3b-18e4-4637-b55a-5ee3d72921d4" providerId="ADAL" clId="{5D131873-600D-4DEB-9D1D-5EE5C7A6E506}" dt="2022-04-28T06:45:15.851" v="4175" actId="47"/>
        <pc:sldMkLst>
          <pc:docMk/>
          <pc:sldMk cId="62113983" sldId="685"/>
        </pc:sldMkLst>
      </pc:sldChg>
      <pc:sldChg chg="add del">
        <pc:chgData name="GEONWOO JI" userId="99105e3b-18e4-4637-b55a-5ee3d72921d4" providerId="ADAL" clId="{5D131873-600D-4DEB-9D1D-5EE5C7A6E506}" dt="2022-04-28T06:44:00.966" v="4172" actId="47"/>
        <pc:sldMkLst>
          <pc:docMk/>
          <pc:sldMk cId="4175234496" sldId="686"/>
        </pc:sldMkLst>
      </pc:sldChg>
      <pc:sldChg chg="del">
        <pc:chgData name="GEONWOO JI" userId="99105e3b-18e4-4637-b55a-5ee3d72921d4" providerId="ADAL" clId="{5D131873-600D-4DEB-9D1D-5EE5C7A6E506}" dt="2022-04-28T06:43:49.889" v="4167" actId="47"/>
        <pc:sldMkLst>
          <pc:docMk/>
          <pc:sldMk cId="3636730765" sldId="687"/>
        </pc:sldMkLst>
      </pc:sldChg>
      <pc:sldChg chg="del">
        <pc:chgData name="GEONWOO JI" userId="99105e3b-18e4-4637-b55a-5ee3d72921d4" providerId="ADAL" clId="{5D131873-600D-4DEB-9D1D-5EE5C7A6E506}" dt="2022-04-28T06:43:50.511" v="4168" actId="47"/>
        <pc:sldMkLst>
          <pc:docMk/>
          <pc:sldMk cId="2548749125" sldId="688"/>
        </pc:sldMkLst>
      </pc:sldChg>
      <pc:sldChg chg="del">
        <pc:chgData name="GEONWOO JI" userId="99105e3b-18e4-4637-b55a-5ee3d72921d4" providerId="ADAL" clId="{5D131873-600D-4DEB-9D1D-5EE5C7A6E506}" dt="2022-04-28T06:43:51.344" v="4169" actId="47"/>
        <pc:sldMkLst>
          <pc:docMk/>
          <pc:sldMk cId="505272256" sldId="689"/>
        </pc:sldMkLst>
      </pc:sldChg>
      <pc:sldChg chg="addSp modSp new mod">
        <pc:chgData name="GEONWOO JI" userId="99105e3b-18e4-4637-b55a-5ee3d72921d4" providerId="ADAL" clId="{5D131873-600D-4DEB-9D1D-5EE5C7A6E506}" dt="2022-04-27T16:53:14.691" v="636" actId="20577"/>
        <pc:sldMkLst>
          <pc:docMk/>
          <pc:sldMk cId="1505656210" sldId="693"/>
        </pc:sldMkLst>
        <pc:spChg chg="mod">
          <ac:chgData name="GEONWOO JI" userId="99105e3b-18e4-4637-b55a-5ee3d72921d4" providerId="ADAL" clId="{5D131873-600D-4DEB-9D1D-5EE5C7A6E506}" dt="2022-04-27T16:49:57.995" v="76" actId="20577"/>
          <ac:spMkLst>
            <pc:docMk/>
            <pc:sldMk cId="1505656210" sldId="693"/>
            <ac:spMk id="2" creationId="{66D15AAC-D8C7-4B34-8182-B5E1CBD29E83}"/>
          </ac:spMkLst>
        </pc:spChg>
        <pc:spChg chg="mod">
          <ac:chgData name="GEONWOO JI" userId="99105e3b-18e4-4637-b55a-5ee3d72921d4" providerId="ADAL" clId="{5D131873-600D-4DEB-9D1D-5EE5C7A6E506}" dt="2022-04-27T16:51:34.649" v="573" actId="2711"/>
          <ac:spMkLst>
            <pc:docMk/>
            <pc:sldMk cId="1505656210" sldId="693"/>
            <ac:spMk id="3" creationId="{52FE1CA2-C03A-4A19-A522-4068156265BB}"/>
          </ac:spMkLst>
        </pc:spChg>
        <pc:spChg chg="add mod">
          <ac:chgData name="GEONWOO JI" userId="99105e3b-18e4-4637-b55a-5ee3d72921d4" providerId="ADAL" clId="{5D131873-600D-4DEB-9D1D-5EE5C7A6E506}" dt="2022-04-27T16:52:46.466" v="614" actId="1076"/>
          <ac:spMkLst>
            <pc:docMk/>
            <pc:sldMk cId="1505656210" sldId="693"/>
            <ac:spMk id="5" creationId="{57C72352-23F8-43C9-B2D6-0C6ED3B5C636}"/>
          </ac:spMkLst>
        </pc:spChg>
        <pc:spChg chg="add mod">
          <ac:chgData name="GEONWOO JI" userId="99105e3b-18e4-4637-b55a-5ee3d72921d4" providerId="ADAL" clId="{5D131873-600D-4DEB-9D1D-5EE5C7A6E506}" dt="2022-04-27T16:53:09.507" v="629" actId="20577"/>
          <ac:spMkLst>
            <pc:docMk/>
            <pc:sldMk cId="1505656210" sldId="693"/>
            <ac:spMk id="6" creationId="{6967496D-1BAE-482C-9886-A63AF0FEEBC7}"/>
          </ac:spMkLst>
        </pc:spChg>
        <pc:spChg chg="add mod">
          <ac:chgData name="GEONWOO JI" userId="99105e3b-18e4-4637-b55a-5ee3d72921d4" providerId="ADAL" clId="{5D131873-600D-4DEB-9D1D-5EE5C7A6E506}" dt="2022-04-27T16:53:14.691" v="636" actId="20577"/>
          <ac:spMkLst>
            <pc:docMk/>
            <pc:sldMk cId="1505656210" sldId="693"/>
            <ac:spMk id="7" creationId="{9F9F6E54-4241-4FC5-B811-FF17AF24D213}"/>
          </ac:spMkLst>
        </pc:spChg>
      </pc:sldChg>
      <pc:sldChg chg="modSp new mod">
        <pc:chgData name="GEONWOO JI" userId="99105e3b-18e4-4637-b55a-5ee3d72921d4" providerId="ADAL" clId="{5D131873-600D-4DEB-9D1D-5EE5C7A6E506}" dt="2022-04-27T16:56:53.373" v="1016" actId="20577"/>
        <pc:sldMkLst>
          <pc:docMk/>
          <pc:sldMk cId="2413801714" sldId="694"/>
        </pc:sldMkLst>
        <pc:spChg chg="mod">
          <ac:chgData name="GEONWOO JI" userId="99105e3b-18e4-4637-b55a-5ee3d72921d4" providerId="ADAL" clId="{5D131873-600D-4DEB-9D1D-5EE5C7A6E506}" dt="2022-04-27T16:53:25.093" v="638"/>
          <ac:spMkLst>
            <pc:docMk/>
            <pc:sldMk cId="2413801714" sldId="694"/>
            <ac:spMk id="2" creationId="{4EEFF37D-14FD-4EFD-9A10-5D6BFE8CB1FC}"/>
          </ac:spMkLst>
        </pc:spChg>
        <pc:spChg chg="mod">
          <ac:chgData name="GEONWOO JI" userId="99105e3b-18e4-4637-b55a-5ee3d72921d4" providerId="ADAL" clId="{5D131873-600D-4DEB-9D1D-5EE5C7A6E506}" dt="2022-04-27T16:56:53.373" v="1016" actId="20577"/>
          <ac:spMkLst>
            <pc:docMk/>
            <pc:sldMk cId="2413801714" sldId="694"/>
            <ac:spMk id="3" creationId="{06DB0B8A-7B16-42D8-AE35-637C476DDB3C}"/>
          </ac:spMkLst>
        </pc:spChg>
      </pc:sldChg>
      <pc:sldChg chg="addSp modSp new mod">
        <pc:chgData name="GEONWOO JI" userId="99105e3b-18e4-4637-b55a-5ee3d72921d4" providerId="ADAL" clId="{5D131873-600D-4DEB-9D1D-5EE5C7A6E506}" dt="2022-04-27T16:59:00.834" v="1227" actId="571"/>
        <pc:sldMkLst>
          <pc:docMk/>
          <pc:sldMk cId="2602403670" sldId="695"/>
        </pc:sldMkLst>
        <pc:spChg chg="mod">
          <ac:chgData name="GEONWOO JI" userId="99105e3b-18e4-4637-b55a-5ee3d72921d4" providerId="ADAL" clId="{5D131873-600D-4DEB-9D1D-5EE5C7A6E506}" dt="2022-04-27T16:56:14.296" v="888"/>
          <ac:spMkLst>
            <pc:docMk/>
            <pc:sldMk cId="2602403670" sldId="695"/>
            <ac:spMk id="2" creationId="{B6E203D1-BDA9-4A85-8AEE-3CF844E430C0}"/>
          </ac:spMkLst>
        </pc:spChg>
        <pc:spChg chg="mod">
          <ac:chgData name="GEONWOO JI" userId="99105e3b-18e4-4637-b55a-5ee3d72921d4" providerId="ADAL" clId="{5D131873-600D-4DEB-9D1D-5EE5C7A6E506}" dt="2022-04-27T16:58:17.838" v="1211"/>
          <ac:spMkLst>
            <pc:docMk/>
            <pc:sldMk cId="2602403670" sldId="695"/>
            <ac:spMk id="3" creationId="{10CD353C-0CF6-48C3-BB1B-14F23E1BE516}"/>
          </ac:spMkLst>
        </pc:spChg>
        <pc:spChg chg="add mod">
          <ac:chgData name="GEONWOO JI" userId="99105e3b-18e4-4637-b55a-5ee3d72921d4" providerId="ADAL" clId="{5D131873-600D-4DEB-9D1D-5EE5C7A6E506}" dt="2022-04-27T16:58:52.458" v="1225" actId="14100"/>
          <ac:spMkLst>
            <pc:docMk/>
            <pc:sldMk cId="2602403670" sldId="695"/>
            <ac:spMk id="7" creationId="{2C03130C-230B-49C5-94CC-8DA26F1C3211}"/>
          </ac:spMkLst>
        </pc:spChg>
        <pc:spChg chg="add mod">
          <ac:chgData name="GEONWOO JI" userId="99105e3b-18e4-4637-b55a-5ee3d72921d4" providerId="ADAL" clId="{5D131873-600D-4DEB-9D1D-5EE5C7A6E506}" dt="2022-04-27T16:58:55.732" v="1226" actId="571"/>
          <ac:spMkLst>
            <pc:docMk/>
            <pc:sldMk cId="2602403670" sldId="695"/>
            <ac:spMk id="8" creationId="{8B4D3349-4D1B-4874-B08E-86DDBD38DB31}"/>
          </ac:spMkLst>
        </pc:spChg>
        <pc:spChg chg="add mod">
          <ac:chgData name="GEONWOO JI" userId="99105e3b-18e4-4637-b55a-5ee3d72921d4" providerId="ADAL" clId="{5D131873-600D-4DEB-9D1D-5EE5C7A6E506}" dt="2022-04-27T16:59:00.834" v="1227" actId="571"/>
          <ac:spMkLst>
            <pc:docMk/>
            <pc:sldMk cId="2602403670" sldId="695"/>
            <ac:spMk id="9" creationId="{5C2FB166-9F7A-46C7-B3C8-675E02394B21}"/>
          </ac:spMkLst>
        </pc:spChg>
        <pc:picChg chg="add mod">
          <ac:chgData name="GEONWOO JI" userId="99105e3b-18e4-4637-b55a-5ee3d72921d4" providerId="ADAL" clId="{5D131873-600D-4DEB-9D1D-5EE5C7A6E506}" dt="2022-04-27T16:58:36.426" v="1219" actId="1076"/>
          <ac:picMkLst>
            <pc:docMk/>
            <pc:sldMk cId="2602403670" sldId="695"/>
            <ac:picMk id="6" creationId="{77E5450D-4BAD-48A6-B9AB-72B8A499CFC7}"/>
          </ac:picMkLst>
        </pc:picChg>
      </pc:sldChg>
      <pc:sldChg chg="addSp delSp modSp new mod">
        <pc:chgData name="GEONWOO JI" userId="99105e3b-18e4-4637-b55a-5ee3d72921d4" providerId="ADAL" clId="{5D131873-600D-4DEB-9D1D-5EE5C7A6E506}" dt="2022-04-27T17:03:19.402" v="2065" actId="14100"/>
        <pc:sldMkLst>
          <pc:docMk/>
          <pc:sldMk cId="3097388884" sldId="696"/>
        </pc:sldMkLst>
        <pc:spChg chg="mod">
          <ac:chgData name="GEONWOO JI" userId="99105e3b-18e4-4637-b55a-5ee3d72921d4" providerId="ADAL" clId="{5D131873-600D-4DEB-9D1D-5EE5C7A6E506}" dt="2022-04-27T16:59:14.478" v="1229"/>
          <ac:spMkLst>
            <pc:docMk/>
            <pc:sldMk cId="3097388884" sldId="696"/>
            <ac:spMk id="2" creationId="{EFC31FED-6DEA-4913-96A4-98FD5A2F1D71}"/>
          </ac:spMkLst>
        </pc:spChg>
        <pc:spChg chg="del">
          <ac:chgData name="GEONWOO JI" userId="99105e3b-18e4-4637-b55a-5ee3d72921d4" providerId="ADAL" clId="{5D131873-600D-4DEB-9D1D-5EE5C7A6E506}" dt="2022-04-27T16:59:22.537" v="1230" actId="478"/>
          <ac:spMkLst>
            <pc:docMk/>
            <pc:sldMk cId="3097388884" sldId="696"/>
            <ac:spMk id="3" creationId="{68ACFF0D-A76B-41A4-96EB-D9791D5C82C1}"/>
          </ac:spMkLst>
        </pc:spChg>
        <pc:spChg chg="add mod">
          <ac:chgData name="GEONWOO JI" userId="99105e3b-18e4-4637-b55a-5ee3d72921d4" providerId="ADAL" clId="{5D131873-600D-4DEB-9D1D-5EE5C7A6E506}" dt="2022-04-27T17:03:19.402" v="2065" actId="14100"/>
          <ac:spMkLst>
            <pc:docMk/>
            <pc:sldMk cId="3097388884" sldId="696"/>
            <ac:spMk id="5" creationId="{2254784F-8209-447B-91FC-456C26F7F2AA}"/>
          </ac:spMkLst>
        </pc:spChg>
      </pc:sldChg>
      <pc:sldChg chg="addSp modSp add mod">
        <pc:chgData name="GEONWOO JI" userId="99105e3b-18e4-4637-b55a-5ee3d72921d4" providerId="ADAL" clId="{5D131873-600D-4DEB-9D1D-5EE5C7A6E506}" dt="2022-04-27T17:19:16.924" v="2571" actId="20577"/>
        <pc:sldMkLst>
          <pc:docMk/>
          <pc:sldMk cId="735740696" sldId="697"/>
        </pc:sldMkLst>
        <pc:spChg chg="mod">
          <ac:chgData name="GEONWOO JI" userId="99105e3b-18e4-4637-b55a-5ee3d72921d4" providerId="ADAL" clId="{5D131873-600D-4DEB-9D1D-5EE5C7A6E506}" dt="2022-04-27T17:19:16.924" v="2571" actId="20577"/>
          <ac:spMkLst>
            <pc:docMk/>
            <pc:sldMk cId="735740696" sldId="697"/>
            <ac:spMk id="5" creationId="{2254784F-8209-447B-91FC-456C26F7F2AA}"/>
          </ac:spMkLst>
        </pc:spChg>
        <pc:picChg chg="add mod">
          <ac:chgData name="GEONWOO JI" userId="99105e3b-18e4-4637-b55a-5ee3d72921d4" providerId="ADAL" clId="{5D131873-600D-4DEB-9D1D-5EE5C7A6E506}" dt="2022-04-27T17:08:39.771" v="2212" actId="1076"/>
          <ac:picMkLst>
            <pc:docMk/>
            <pc:sldMk cId="735740696" sldId="697"/>
            <ac:picMk id="6" creationId="{F51F618E-63DC-4159-B3BB-0F0A7A7F4713}"/>
          </ac:picMkLst>
        </pc:picChg>
        <pc:picChg chg="add mod">
          <ac:chgData name="GEONWOO JI" userId="99105e3b-18e4-4637-b55a-5ee3d72921d4" providerId="ADAL" clId="{5D131873-600D-4DEB-9D1D-5EE5C7A6E506}" dt="2022-04-27T17:11:27.187" v="2222" actId="1076"/>
          <ac:picMkLst>
            <pc:docMk/>
            <pc:sldMk cId="735740696" sldId="697"/>
            <ac:picMk id="8" creationId="{C69CFC87-A954-4D64-B89C-8BD28E6174DA}"/>
          </ac:picMkLst>
        </pc:picChg>
        <pc:picChg chg="add mod">
          <ac:chgData name="GEONWOO JI" userId="99105e3b-18e4-4637-b55a-5ee3d72921d4" providerId="ADAL" clId="{5D131873-600D-4DEB-9D1D-5EE5C7A6E506}" dt="2022-04-27T17:11:27.667" v="2223" actId="1076"/>
          <ac:picMkLst>
            <pc:docMk/>
            <pc:sldMk cId="735740696" sldId="697"/>
            <ac:picMk id="10" creationId="{A7E79499-E08C-4E46-9C97-88BFCCB82A87}"/>
          </ac:picMkLst>
        </pc:picChg>
      </pc:sldChg>
      <pc:sldChg chg="addSp delSp modSp new mod">
        <pc:chgData name="GEONWOO JI" userId="99105e3b-18e4-4637-b55a-5ee3d72921d4" providerId="ADAL" clId="{5D131873-600D-4DEB-9D1D-5EE5C7A6E506}" dt="2022-04-27T17:38:08.283" v="3060" actId="20577"/>
        <pc:sldMkLst>
          <pc:docMk/>
          <pc:sldMk cId="4068398505" sldId="698"/>
        </pc:sldMkLst>
        <pc:spChg chg="mod">
          <ac:chgData name="GEONWOO JI" userId="99105e3b-18e4-4637-b55a-5ee3d72921d4" providerId="ADAL" clId="{5D131873-600D-4DEB-9D1D-5EE5C7A6E506}" dt="2022-04-27T17:21:12.643" v="2573"/>
          <ac:spMkLst>
            <pc:docMk/>
            <pc:sldMk cId="4068398505" sldId="698"/>
            <ac:spMk id="2" creationId="{21228400-C8F7-4845-9FB8-932396B89C6A}"/>
          </ac:spMkLst>
        </pc:spChg>
        <pc:spChg chg="del">
          <ac:chgData name="GEONWOO JI" userId="99105e3b-18e4-4637-b55a-5ee3d72921d4" providerId="ADAL" clId="{5D131873-600D-4DEB-9D1D-5EE5C7A6E506}" dt="2022-04-27T17:21:14.210" v="2574" actId="478"/>
          <ac:spMkLst>
            <pc:docMk/>
            <pc:sldMk cId="4068398505" sldId="698"/>
            <ac:spMk id="3" creationId="{685EC056-CCB0-4E9F-A048-7EF472C7C10B}"/>
          </ac:spMkLst>
        </pc:spChg>
        <pc:spChg chg="add del">
          <ac:chgData name="GEONWOO JI" userId="99105e3b-18e4-4637-b55a-5ee3d72921d4" providerId="ADAL" clId="{5D131873-600D-4DEB-9D1D-5EE5C7A6E506}" dt="2022-04-27T17:21:17.370" v="2576" actId="22"/>
          <ac:spMkLst>
            <pc:docMk/>
            <pc:sldMk cId="4068398505" sldId="698"/>
            <ac:spMk id="6" creationId="{95878C72-406B-4ACC-B328-A1B1C287D67A}"/>
          </ac:spMkLst>
        </pc:spChg>
        <pc:spChg chg="add mod">
          <ac:chgData name="GEONWOO JI" userId="99105e3b-18e4-4637-b55a-5ee3d72921d4" providerId="ADAL" clId="{5D131873-600D-4DEB-9D1D-5EE5C7A6E506}" dt="2022-04-27T17:38:08.283" v="3060" actId="20577"/>
          <ac:spMkLst>
            <pc:docMk/>
            <pc:sldMk cId="4068398505" sldId="698"/>
            <ac:spMk id="7" creationId="{6FF91078-B9A7-4C44-ACD1-60C6100F3B22}"/>
          </ac:spMkLst>
        </pc:spChg>
      </pc:sldChg>
      <pc:sldChg chg="modSp add mod">
        <pc:chgData name="GEONWOO JI" userId="99105e3b-18e4-4637-b55a-5ee3d72921d4" providerId="ADAL" clId="{5D131873-600D-4DEB-9D1D-5EE5C7A6E506}" dt="2022-04-27T17:54:24.515" v="3230" actId="20577"/>
        <pc:sldMkLst>
          <pc:docMk/>
          <pc:sldMk cId="2175325953" sldId="699"/>
        </pc:sldMkLst>
        <pc:spChg chg="mod">
          <ac:chgData name="GEONWOO JI" userId="99105e3b-18e4-4637-b55a-5ee3d72921d4" providerId="ADAL" clId="{5D131873-600D-4DEB-9D1D-5EE5C7A6E506}" dt="2022-04-27T17:54:24.515" v="3230" actId="20577"/>
          <ac:spMkLst>
            <pc:docMk/>
            <pc:sldMk cId="2175325953" sldId="699"/>
            <ac:spMk id="7" creationId="{6FF91078-B9A7-4C44-ACD1-60C6100F3B22}"/>
          </ac:spMkLst>
        </pc:spChg>
      </pc:sldChg>
      <pc:sldChg chg="modSp add mod">
        <pc:chgData name="GEONWOO JI" userId="99105e3b-18e4-4637-b55a-5ee3d72921d4" providerId="ADAL" clId="{5D131873-600D-4DEB-9D1D-5EE5C7A6E506}" dt="2022-04-27T18:04:50.756" v="3446" actId="20577"/>
        <pc:sldMkLst>
          <pc:docMk/>
          <pc:sldMk cId="2744613211" sldId="700"/>
        </pc:sldMkLst>
        <pc:spChg chg="mod">
          <ac:chgData name="GEONWOO JI" userId="99105e3b-18e4-4637-b55a-5ee3d72921d4" providerId="ADAL" clId="{5D131873-600D-4DEB-9D1D-5EE5C7A6E506}" dt="2022-04-27T18:04:50.756" v="3446" actId="20577"/>
          <ac:spMkLst>
            <pc:docMk/>
            <pc:sldMk cId="2744613211" sldId="700"/>
            <ac:spMk id="7" creationId="{6FF91078-B9A7-4C44-ACD1-60C6100F3B22}"/>
          </ac:spMkLst>
        </pc:spChg>
      </pc:sldChg>
      <pc:sldChg chg="modSp add mod">
        <pc:chgData name="GEONWOO JI" userId="99105e3b-18e4-4637-b55a-5ee3d72921d4" providerId="ADAL" clId="{5D131873-600D-4DEB-9D1D-5EE5C7A6E506}" dt="2022-04-27T18:09:31.623" v="3508" actId="207"/>
        <pc:sldMkLst>
          <pc:docMk/>
          <pc:sldMk cId="1160735300" sldId="701"/>
        </pc:sldMkLst>
        <pc:spChg chg="mod">
          <ac:chgData name="GEONWOO JI" userId="99105e3b-18e4-4637-b55a-5ee3d72921d4" providerId="ADAL" clId="{5D131873-600D-4DEB-9D1D-5EE5C7A6E506}" dt="2022-04-27T18:09:31.623" v="3508" actId="207"/>
          <ac:spMkLst>
            <pc:docMk/>
            <pc:sldMk cId="1160735300" sldId="701"/>
            <ac:spMk id="7" creationId="{6FF91078-B9A7-4C44-ACD1-60C6100F3B22}"/>
          </ac:spMkLst>
        </pc:spChg>
      </pc:sldChg>
      <pc:sldChg chg="modSp add mod">
        <pc:chgData name="GEONWOO JI" userId="99105e3b-18e4-4637-b55a-5ee3d72921d4" providerId="ADAL" clId="{5D131873-600D-4DEB-9D1D-5EE5C7A6E506}" dt="2022-04-27T18:02:21.219" v="3406" actId="20577"/>
        <pc:sldMkLst>
          <pc:docMk/>
          <pc:sldMk cId="1310018004" sldId="702"/>
        </pc:sldMkLst>
        <pc:spChg chg="mod">
          <ac:chgData name="GEONWOO JI" userId="99105e3b-18e4-4637-b55a-5ee3d72921d4" providerId="ADAL" clId="{5D131873-600D-4DEB-9D1D-5EE5C7A6E506}" dt="2022-04-27T18:02:21.219" v="3406" actId="20577"/>
          <ac:spMkLst>
            <pc:docMk/>
            <pc:sldMk cId="1310018004" sldId="702"/>
            <ac:spMk id="7" creationId="{6FF91078-B9A7-4C44-ACD1-60C6100F3B22}"/>
          </ac:spMkLst>
        </pc:spChg>
      </pc:sldChg>
      <pc:sldChg chg="modSp add mod">
        <pc:chgData name="GEONWOO JI" userId="99105e3b-18e4-4637-b55a-5ee3d72921d4" providerId="ADAL" clId="{5D131873-600D-4DEB-9D1D-5EE5C7A6E506}" dt="2022-04-27T18:07:02.381" v="3489" actId="20577"/>
        <pc:sldMkLst>
          <pc:docMk/>
          <pc:sldMk cId="124215831" sldId="703"/>
        </pc:sldMkLst>
        <pc:spChg chg="mod">
          <ac:chgData name="GEONWOO JI" userId="99105e3b-18e4-4637-b55a-5ee3d72921d4" providerId="ADAL" clId="{5D131873-600D-4DEB-9D1D-5EE5C7A6E506}" dt="2022-04-27T18:07:02.381" v="3489" actId="20577"/>
          <ac:spMkLst>
            <pc:docMk/>
            <pc:sldMk cId="124215831" sldId="703"/>
            <ac:spMk id="7" creationId="{6FF91078-B9A7-4C44-ACD1-60C6100F3B22}"/>
          </ac:spMkLst>
        </pc:spChg>
      </pc:sldChg>
      <pc:sldChg chg="modSp add mod">
        <pc:chgData name="GEONWOO JI" userId="99105e3b-18e4-4637-b55a-5ee3d72921d4" providerId="ADAL" clId="{5D131873-600D-4DEB-9D1D-5EE5C7A6E506}" dt="2022-04-27T18:12:29.706" v="3726" actId="20577"/>
        <pc:sldMkLst>
          <pc:docMk/>
          <pc:sldMk cId="1342933570" sldId="704"/>
        </pc:sldMkLst>
        <pc:spChg chg="mod">
          <ac:chgData name="GEONWOO JI" userId="99105e3b-18e4-4637-b55a-5ee3d72921d4" providerId="ADAL" clId="{5D131873-600D-4DEB-9D1D-5EE5C7A6E506}" dt="2022-04-27T18:12:29.706" v="3726" actId="20577"/>
          <ac:spMkLst>
            <pc:docMk/>
            <pc:sldMk cId="1342933570" sldId="704"/>
            <ac:spMk id="7" creationId="{6FF91078-B9A7-4C44-ACD1-60C6100F3B22}"/>
          </ac:spMkLst>
        </pc:spChg>
      </pc:sldChg>
      <pc:sldChg chg="modSp add mod">
        <pc:chgData name="GEONWOO JI" userId="99105e3b-18e4-4637-b55a-5ee3d72921d4" providerId="ADAL" clId="{5D131873-600D-4DEB-9D1D-5EE5C7A6E506}" dt="2022-04-27T18:19:37.539" v="3861" actId="20577"/>
        <pc:sldMkLst>
          <pc:docMk/>
          <pc:sldMk cId="2469868979" sldId="705"/>
        </pc:sldMkLst>
        <pc:spChg chg="mod">
          <ac:chgData name="GEONWOO JI" userId="99105e3b-18e4-4637-b55a-5ee3d72921d4" providerId="ADAL" clId="{5D131873-600D-4DEB-9D1D-5EE5C7A6E506}" dt="2022-04-27T18:19:37.539" v="3861" actId="20577"/>
          <ac:spMkLst>
            <pc:docMk/>
            <pc:sldMk cId="2469868979" sldId="705"/>
            <ac:spMk id="7" creationId="{6FF91078-B9A7-4C44-ACD1-60C6100F3B22}"/>
          </ac:spMkLst>
        </pc:spChg>
      </pc:sldChg>
      <pc:sldChg chg="modSp add mod">
        <pc:chgData name="GEONWOO JI" userId="99105e3b-18e4-4637-b55a-5ee3d72921d4" providerId="ADAL" clId="{5D131873-600D-4DEB-9D1D-5EE5C7A6E506}" dt="2022-04-27T18:19:28.621" v="3855" actId="20577"/>
        <pc:sldMkLst>
          <pc:docMk/>
          <pc:sldMk cId="364621070" sldId="706"/>
        </pc:sldMkLst>
        <pc:spChg chg="mod">
          <ac:chgData name="GEONWOO JI" userId="99105e3b-18e4-4637-b55a-5ee3d72921d4" providerId="ADAL" clId="{5D131873-600D-4DEB-9D1D-5EE5C7A6E506}" dt="2022-04-27T18:19:28.621" v="3855" actId="20577"/>
          <ac:spMkLst>
            <pc:docMk/>
            <pc:sldMk cId="364621070" sldId="706"/>
            <ac:spMk id="7" creationId="{6FF91078-B9A7-4C44-ACD1-60C6100F3B22}"/>
          </ac:spMkLst>
        </pc:spChg>
      </pc:sldChg>
      <pc:sldChg chg="addSp modSp add mod">
        <pc:chgData name="GEONWOO JI" userId="99105e3b-18e4-4637-b55a-5ee3d72921d4" providerId="ADAL" clId="{5D131873-600D-4DEB-9D1D-5EE5C7A6E506}" dt="2022-04-28T07:02:35.588" v="4313" actId="14100"/>
        <pc:sldMkLst>
          <pc:docMk/>
          <pc:sldMk cId="436695890" sldId="707"/>
        </pc:sldMkLst>
        <pc:spChg chg="add mod">
          <ac:chgData name="GEONWOO JI" userId="99105e3b-18e4-4637-b55a-5ee3d72921d4" providerId="ADAL" clId="{5D131873-600D-4DEB-9D1D-5EE5C7A6E506}" dt="2022-04-28T07:02:35.588" v="4313" actId="14100"/>
          <ac:spMkLst>
            <pc:docMk/>
            <pc:sldMk cId="436695890" sldId="707"/>
            <ac:spMk id="6" creationId="{0FF24BFA-2A2B-4A4E-99C0-8FAE2C94F4D1}"/>
          </ac:spMkLst>
        </pc:spChg>
        <pc:spChg chg="mod">
          <ac:chgData name="GEONWOO JI" userId="99105e3b-18e4-4637-b55a-5ee3d72921d4" providerId="ADAL" clId="{5D131873-600D-4DEB-9D1D-5EE5C7A6E506}" dt="2022-04-27T18:33:01.861" v="4166" actId="12"/>
          <ac:spMkLst>
            <pc:docMk/>
            <pc:sldMk cId="436695890" sldId="707"/>
            <ac:spMk id="7" creationId="{6FF91078-B9A7-4C44-ACD1-60C6100F3B22}"/>
          </ac:spMkLst>
        </pc:spChg>
        <pc:picChg chg="add mod">
          <ac:chgData name="GEONWOO JI" userId="99105e3b-18e4-4637-b55a-5ee3d72921d4" providerId="ADAL" clId="{5D131873-600D-4DEB-9D1D-5EE5C7A6E506}" dt="2022-04-28T07:02:16.804" v="4307" actId="1076"/>
          <ac:picMkLst>
            <pc:docMk/>
            <pc:sldMk cId="436695890" sldId="707"/>
            <ac:picMk id="5" creationId="{65E7D087-AA94-455C-A72C-D9B63C461FC2}"/>
          </ac:picMkLst>
        </pc:picChg>
      </pc:sldChg>
      <pc:sldChg chg="modSp add mod">
        <pc:chgData name="GEONWOO JI" userId="99105e3b-18e4-4637-b55a-5ee3d72921d4" providerId="ADAL" clId="{5D131873-600D-4DEB-9D1D-5EE5C7A6E506}" dt="2022-04-28T06:55:47.477" v="4300" actId="1076"/>
        <pc:sldMkLst>
          <pc:docMk/>
          <pc:sldMk cId="1289232108" sldId="708"/>
        </pc:sldMkLst>
        <pc:spChg chg="mod">
          <ac:chgData name="GEONWOO JI" userId="99105e3b-18e4-4637-b55a-5ee3d72921d4" providerId="ADAL" clId="{5D131873-600D-4DEB-9D1D-5EE5C7A6E506}" dt="2022-04-28T06:55:31.825" v="4299" actId="20577"/>
          <ac:spMkLst>
            <pc:docMk/>
            <pc:sldMk cId="1289232108" sldId="708"/>
            <ac:spMk id="3" creationId="{52FE1CA2-C03A-4A19-A522-4068156265BB}"/>
          </ac:spMkLst>
        </pc:spChg>
        <pc:spChg chg="mod">
          <ac:chgData name="GEONWOO JI" userId="99105e3b-18e4-4637-b55a-5ee3d72921d4" providerId="ADAL" clId="{5D131873-600D-4DEB-9D1D-5EE5C7A6E506}" dt="2022-04-28T06:55:47.477" v="4300" actId="1076"/>
          <ac:spMkLst>
            <pc:docMk/>
            <pc:sldMk cId="1289232108" sldId="708"/>
            <ac:spMk id="5" creationId="{57C72352-23F8-43C9-B2D6-0C6ED3B5C636}"/>
          </ac:spMkLst>
        </pc:spChg>
        <pc:spChg chg="mod">
          <ac:chgData name="GEONWOO JI" userId="99105e3b-18e4-4637-b55a-5ee3d72921d4" providerId="ADAL" clId="{5D131873-600D-4DEB-9D1D-5EE5C7A6E506}" dt="2022-04-28T06:55:47.477" v="4300" actId="1076"/>
          <ac:spMkLst>
            <pc:docMk/>
            <pc:sldMk cId="1289232108" sldId="708"/>
            <ac:spMk id="6" creationId="{6967496D-1BAE-482C-9886-A63AF0FEEBC7}"/>
          </ac:spMkLst>
        </pc:spChg>
        <pc:spChg chg="mod">
          <ac:chgData name="GEONWOO JI" userId="99105e3b-18e4-4637-b55a-5ee3d72921d4" providerId="ADAL" clId="{5D131873-600D-4DEB-9D1D-5EE5C7A6E506}" dt="2022-04-28T06:55:47.477" v="4300" actId="1076"/>
          <ac:spMkLst>
            <pc:docMk/>
            <pc:sldMk cId="1289232108" sldId="708"/>
            <ac:spMk id="7" creationId="{9F9F6E54-4241-4FC5-B811-FF17AF24D213}"/>
          </ac:spMkLst>
        </pc:spChg>
      </pc:sldChg>
    </pc:docChg>
  </pc:docChgLst>
  <pc:docChgLst>
    <pc:chgData name="GEONWOO JI" userId="99105e3b-18e4-4637-b55a-5ee3d72921d4" providerId="ADAL" clId="{025A59C5-8B3F-460F-85C2-ABE54C9240B6}"/>
    <pc:docChg chg="undo redo custSel addSld delSld modSld sldOrd modMainMaster modSection">
      <pc:chgData name="GEONWOO JI" userId="99105e3b-18e4-4637-b55a-5ee3d72921d4" providerId="ADAL" clId="{025A59C5-8B3F-460F-85C2-ABE54C9240B6}" dt="2022-04-06T17:15:02.522" v="6336" actId="403"/>
      <pc:docMkLst>
        <pc:docMk/>
      </pc:docMkLst>
      <pc:sldChg chg="delSp modSp mod">
        <pc:chgData name="GEONWOO JI" userId="99105e3b-18e4-4637-b55a-5ee3d72921d4" providerId="ADAL" clId="{025A59C5-8B3F-460F-85C2-ABE54C9240B6}" dt="2022-04-03T06:58:20.554" v="159"/>
        <pc:sldMkLst>
          <pc:docMk/>
          <pc:sldMk cId="0" sldId="256"/>
        </pc:sldMkLst>
        <pc:spChg chg="mod">
          <ac:chgData name="GEONWOO JI" userId="99105e3b-18e4-4637-b55a-5ee3d72921d4" providerId="ADAL" clId="{025A59C5-8B3F-460F-85C2-ABE54C9240B6}" dt="2022-04-03T06:56:50.398" v="87" actId="20577"/>
          <ac:spMkLst>
            <pc:docMk/>
            <pc:sldMk cId="0" sldId="256"/>
            <ac:spMk id="5" creationId="{00000000-0000-0000-0000-000000000000}"/>
          </ac:spMkLst>
        </pc:spChg>
        <pc:spChg chg="del">
          <ac:chgData name="GEONWOO JI" userId="99105e3b-18e4-4637-b55a-5ee3d72921d4" providerId="ADAL" clId="{025A59C5-8B3F-460F-85C2-ABE54C9240B6}" dt="2022-04-03T06:54:25.291" v="0" actId="478"/>
          <ac:spMkLst>
            <pc:docMk/>
            <pc:sldMk cId="0" sldId="256"/>
            <ac:spMk id="6" creationId="{00000000-0000-0000-0000-000000000000}"/>
          </ac:spMkLst>
        </pc:spChg>
        <pc:spChg chg="mod">
          <ac:chgData name="GEONWOO JI" userId="99105e3b-18e4-4637-b55a-5ee3d72921d4" providerId="ADAL" clId="{025A59C5-8B3F-460F-85C2-ABE54C9240B6}" dt="2022-04-03T06:58:20.554" v="159"/>
          <ac:spMkLst>
            <pc:docMk/>
            <pc:sldMk cId="0" sldId="256"/>
            <ac:spMk id="12" creationId="{00000000-0000-0000-0000-000000000000}"/>
          </ac:spMkLst>
        </pc:spChg>
      </pc:sldChg>
      <pc:sldChg chg="delSp modSp mod">
        <pc:chgData name="GEONWOO JI" userId="99105e3b-18e4-4637-b55a-5ee3d72921d4" providerId="ADAL" clId="{025A59C5-8B3F-460F-85C2-ABE54C9240B6}" dt="2022-04-03T06:57:40.978" v="133"/>
        <pc:sldMkLst>
          <pc:docMk/>
          <pc:sldMk cId="224104592" sldId="662"/>
        </pc:sldMkLst>
        <pc:spChg chg="mod">
          <ac:chgData name="GEONWOO JI" userId="99105e3b-18e4-4637-b55a-5ee3d72921d4" providerId="ADAL" clId="{025A59C5-8B3F-460F-85C2-ABE54C9240B6}" dt="2022-04-03T06:56:56.699" v="97" actId="20577"/>
          <ac:spMkLst>
            <pc:docMk/>
            <pc:sldMk cId="224104592" sldId="662"/>
            <ac:spMk id="5" creationId="{ADD4D987-C431-454D-B433-05526AEDD2A5}"/>
          </ac:spMkLst>
        </pc:spChg>
        <pc:spChg chg="mod">
          <ac:chgData name="GEONWOO JI" userId="99105e3b-18e4-4637-b55a-5ee3d72921d4" providerId="ADAL" clId="{025A59C5-8B3F-460F-85C2-ABE54C9240B6}" dt="2022-04-03T06:57:40.978" v="133"/>
          <ac:spMkLst>
            <pc:docMk/>
            <pc:sldMk cId="224104592" sldId="662"/>
            <ac:spMk id="6" creationId="{E5A037B6-139A-A540-8305-92F1831E34B4}"/>
          </ac:spMkLst>
        </pc:spChg>
        <pc:spChg chg="del mod">
          <ac:chgData name="GEONWOO JI" userId="99105e3b-18e4-4637-b55a-5ee3d72921d4" providerId="ADAL" clId="{025A59C5-8B3F-460F-85C2-ABE54C9240B6}" dt="2022-04-03T06:55:40.948" v="36"/>
          <ac:spMkLst>
            <pc:docMk/>
            <pc:sldMk cId="224104592" sldId="662"/>
            <ac:spMk id="7" creationId="{F54E3F55-4DC0-4483-9BCA-E345C80FEBCB}"/>
          </ac:spMkLst>
        </pc:spChg>
      </pc:sldChg>
      <pc:sldChg chg="del">
        <pc:chgData name="GEONWOO JI" userId="99105e3b-18e4-4637-b55a-5ee3d72921d4" providerId="ADAL" clId="{025A59C5-8B3F-460F-85C2-ABE54C9240B6}" dt="2022-04-03T06:54:35.176" v="1" actId="47"/>
        <pc:sldMkLst>
          <pc:docMk/>
          <pc:sldMk cId="2094247710" sldId="676"/>
        </pc:sldMkLst>
      </pc:sldChg>
      <pc:sldChg chg="del">
        <pc:chgData name="GEONWOO JI" userId="99105e3b-18e4-4637-b55a-5ee3d72921d4" providerId="ADAL" clId="{025A59C5-8B3F-460F-85C2-ABE54C9240B6}" dt="2022-04-03T06:54:36.004" v="2" actId="47"/>
        <pc:sldMkLst>
          <pc:docMk/>
          <pc:sldMk cId="3438301975" sldId="678"/>
        </pc:sldMkLst>
      </pc:sldChg>
      <pc:sldChg chg="del">
        <pc:chgData name="GEONWOO JI" userId="99105e3b-18e4-4637-b55a-5ee3d72921d4" providerId="ADAL" clId="{025A59C5-8B3F-460F-85C2-ABE54C9240B6}" dt="2022-04-03T06:54:36.444" v="3" actId="47"/>
        <pc:sldMkLst>
          <pc:docMk/>
          <pc:sldMk cId="1115215334" sldId="679"/>
        </pc:sldMkLst>
      </pc:sldChg>
      <pc:sldChg chg="del">
        <pc:chgData name="GEONWOO JI" userId="99105e3b-18e4-4637-b55a-5ee3d72921d4" providerId="ADAL" clId="{025A59C5-8B3F-460F-85C2-ABE54C9240B6}" dt="2022-04-03T06:54:36.868" v="4" actId="47"/>
        <pc:sldMkLst>
          <pc:docMk/>
          <pc:sldMk cId="1966296052" sldId="680"/>
        </pc:sldMkLst>
      </pc:sldChg>
      <pc:sldChg chg="del">
        <pc:chgData name="GEONWOO JI" userId="99105e3b-18e4-4637-b55a-5ee3d72921d4" providerId="ADAL" clId="{025A59C5-8B3F-460F-85C2-ABE54C9240B6}" dt="2022-04-03T06:54:37.611" v="5" actId="47"/>
        <pc:sldMkLst>
          <pc:docMk/>
          <pc:sldMk cId="1786781068" sldId="681"/>
        </pc:sldMkLst>
      </pc:sldChg>
      <pc:sldChg chg="del">
        <pc:chgData name="GEONWOO JI" userId="99105e3b-18e4-4637-b55a-5ee3d72921d4" providerId="ADAL" clId="{025A59C5-8B3F-460F-85C2-ABE54C9240B6}" dt="2022-04-03T06:54:40.487" v="7" actId="47"/>
        <pc:sldMkLst>
          <pc:docMk/>
          <pc:sldMk cId="588249120" sldId="682"/>
        </pc:sldMkLst>
      </pc:sldChg>
      <pc:sldChg chg="addSp delSp modSp new add del mod">
        <pc:chgData name="GEONWOO JI" userId="99105e3b-18e4-4637-b55a-5ee3d72921d4" providerId="ADAL" clId="{025A59C5-8B3F-460F-85C2-ABE54C9240B6}" dt="2022-04-04T13:08:26.455" v="852" actId="47"/>
        <pc:sldMkLst>
          <pc:docMk/>
          <pc:sldMk cId="3231472090" sldId="683"/>
        </pc:sldMkLst>
        <pc:spChg chg="mod">
          <ac:chgData name="GEONWOO JI" userId="99105e3b-18e4-4637-b55a-5ee3d72921d4" providerId="ADAL" clId="{025A59C5-8B3F-460F-85C2-ABE54C9240B6}" dt="2022-04-03T07:32:13.690" v="486"/>
          <ac:spMkLst>
            <pc:docMk/>
            <pc:sldMk cId="3231472090" sldId="683"/>
            <ac:spMk id="2" creationId="{9C49429B-D1C7-47FC-909E-AD8AD742EE23}"/>
          </ac:spMkLst>
        </pc:spChg>
        <pc:spChg chg="del mod">
          <ac:chgData name="GEONWOO JI" userId="99105e3b-18e4-4637-b55a-5ee3d72921d4" providerId="ADAL" clId="{025A59C5-8B3F-460F-85C2-ABE54C9240B6}" dt="2022-04-03T07:33:44.130" v="658" actId="478"/>
          <ac:spMkLst>
            <pc:docMk/>
            <pc:sldMk cId="3231472090" sldId="683"/>
            <ac:spMk id="3" creationId="{9E563100-315E-4D03-AE70-6D591BF1620E}"/>
          </ac:spMkLst>
        </pc:spChg>
        <pc:spChg chg="add mod">
          <ac:chgData name="GEONWOO JI" userId="99105e3b-18e4-4637-b55a-5ee3d72921d4" providerId="ADAL" clId="{025A59C5-8B3F-460F-85C2-ABE54C9240B6}" dt="2022-04-03T07:35:06.859" v="830" actId="20577"/>
          <ac:spMkLst>
            <pc:docMk/>
            <pc:sldMk cId="3231472090" sldId="683"/>
            <ac:spMk id="5" creationId="{03D6CC4B-C71A-4037-BB50-FD6946C60393}"/>
          </ac:spMkLst>
        </pc:spChg>
      </pc:sldChg>
      <pc:sldChg chg="modSp add del mod ord">
        <pc:chgData name="GEONWOO JI" userId="99105e3b-18e4-4637-b55a-5ee3d72921d4" providerId="ADAL" clId="{025A59C5-8B3F-460F-85C2-ABE54C9240B6}" dt="2022-04-04T13:08:01.938" v="847" actId="47"/>
        <pc:sldMkLst>
          <pc:docMk/>
          <pc:sldMk cId="1979841663" sldId="684"/>
        </pc:sldMkLst>
        <pc:spChg chg="mod">
          <ac:chgData name="GEONWOO JI" userId="99105e3b-18e4-4637-b55a-5ee3d72921d4" providerId="ADAL" clId="{025A59C5-8B3F-460F-85C2-ABE54C9240B6}" dt="2022-04-03T06:58:29.408" v="167"/>
          <ac:spMkLst>
            <pc:docMk/>
            <pc:sldMk cId="1979841663" sldId="684"/>
            <ac:spMk id="5" creationId="{ADD4D987-C431-454D-B433-05526AEDD2A5}"/>
          </ac:spMkLst>
        </pc:spChg>
      </pc:sldChg>
      <pc:sldChg chg="addSp delSp modSp add mod">
        <pc:chgData name="GEONWOO JI" userId="99105e3b-18e4-4637-b55a-5ee3d72921d4" providerId="ADAL" clId="{025A59C5-8B3F-460F-85C2-ABE54C9240B6}" dt="2022-04-04T13:08:39.490" v="901" actId="20577"/>
        <pc:sldMkLst>
          <pc:docMk/>
          <pc:sldMk cId="62113983" sldId="685"/>
        </pc:sldMkLst>
        <pc:spChg chg="mod">
          <ac:chgData name="GEONWOO JI" userId="99105e3b-18e4-4637-b55a-5ee3d72921d4" providerId="ADAL" clId="{025A59C5-8B3F-460F-85C2-ABE54C9240B6}" dt="2022-04-04T13:08:39.490" v="901" actId="20577"/>
          <ac:spMkLst>
            <pc:docMk/>
            <pc:sldMk cId="62113983" sldId="685"/>
            <ac:spMk id="2" creationId="{9C49429B-D1C7-47FC-909E-AD8AD742EE23}"/>
          </ac:spMkLst>
        </pc:spChg>
        <pc:spChg chg="del">
          <ac:chgData name="GEONWOO JI" userId="99105e3b-18e4-4637-b55a-5ee3d72921d4" providerId="ADAL" clId="{025A59C5-8B3F-460F-85C2-ABE54C9240B6}" dt="2022-04-03T07:35:21.196" v="831" actId="478"/>
          <ac:spMkLst>
            <pc:docMk/>
            <pc:sldMk cId="62113983" sldId="685"/>
            <ac:spMk id="3" creationId="{9E563100-315E-4D03-AE70-6D591BF1620E}"/>
          </ac:spMkLst>
        </pc:spChg>
        <pc:spChg chg="add mod">
          <ac:chgData name="GEONWOO JI" userId="99105e3b-18e4-4637-b55a-5ee3d72921d4" providerId="ADAL" clId="{025A59C5-8B3F-460F-85C2-ABE54C9240B6}" dt="2022-04-04T13:08:12.320" v="850" actId="20577"/>
          <ac:spMkLst>
            <pc:docMk/>
            <pc:sldMk cId="62113983" sldId="685"/>
            <ac:spMk id="5" creationId="{9DBA14D3-B470-47F2-9D69-7AE6654C9031}"/>
          </ac:spMkLst>
        </pc:spChg>
      </pc:sldChg>
      <pc:sldChg chg="modSp add mod">
        <pc:chgData name="GEONWOO JI" userId="99105e3b-18e4-4637-b55a-5ee3d72921d4" providerId="ADAL" clId="{025A59C5-8B3F-460F-85C2-ABE54C9240B6}" dt="2022-04-06T17:11:18.086" v="6227"/>
        <pc:sldMkLst>
          <pc:docMk/>
          <pc:sldMk cId="4175234496" sldId="686"/>
        </pc:sldMkLst>
        <pc:spChg chg="mod">
          <ac:chgData name="GEONWOO JI" userId="99105e3b-18e4-4637-b55a-5ee3d72921d4" providerId="ADAL" clId="{025A59C5-8B3F-460F-85C2-ABE54C9240B6}" dt="2022-04-06T17:04:54.460" v="5088" actId="20577"/>
          <ac:spMkLst>
            <pc:docMk/>
            <pc:sldMk cId="4175234496" sldId="686"/>
            <ac:spMk id="2" creationId="{9C49429B-D1C7-47FC-909E-AD8AD742EE23}"/>
          </ac:spMkLst>
        </pc:spChg>
        <pc:spChg chg="mod">
          <ac:chgData name="GEONWOO JI" userId="99105e3b-18e4-4637-b55a-5ee3d72921d4" providerId="ADAL" clId="{025A59C5-8B3F-460F-85C2-ABE54C9240B6}" dt="2022-04-06T17:11:18.086" v="6227"/>
          <ac:spMkLst>
            <pc:docMk/>
            <pc:sldMk cId="4175234496" sldId="686"/>
            <ac:spMk id="5" creationId="{03D6CC4B-C71A-4037-BB50-FD6946C60393}"/>
          </ac:spMkLst>
        </pc:spChg>
      </pc:sldChg>
      <pc:sldChg chg="modSp add mod">
        <pc:chgData name="GEONWOO JI" userId="99105e3b-18e4-4637-b55a-5ee3d72921d4" providerId="ADAL" clId="{025A59C5-8B3F-460F-85C2-ABE54C9240B6}" dt="2022-04-06T17:14:34.134" v="6327" actId="20577"/>
        <pc:sldMkLst>
          <pc:docMk/>
          <pc:sldMk cId="3636730765" sldId="687"/>
        </pc:sldMkLst>
        <pc:spChg chg="mod">
          <ac:chgData name="GEONWOO JI" userId="99105e3b-18e4-4637-b55a-5ee3d72921d4" providerId="ADAL" clId="{025A59C5-8B3F-460F-85C2-ABE54C9240B6}" dt="2022-04-06T17:14:34.134" v="6327" actId="20577"/>
          <ac:spMkLst>
            <pc:docMk/>
            <pc:sldMk cId="3636730765" sldId="687"/>
            <ac:spMk id="5" creationId="{03D6CC4B-C71A-4037-BB50-FD6946C60393}"/>
          </ac:spMkLst>
        </pc:spChg>
      </pc:sldChg>
      <pc:sldChg chg="modSp add mod">
        <pc:chgData name="GEONWOO JI" userId="99105e3b-18e4-4637-b55a-5ee3d72921d4" providerId="ADAL" clId="{025A59C5-8B3F-460F-85C2-ABE54C9240B6}" dt="2022-04-06T17:14:45.418" v="6328" actId="113"/>
        <pc:sldMkLst>
          <pc:docMk/>
          <pc:sldMk cId="2548749125" sldId="688"/>
        </pc:sldMkLst>
        <pc:spChg chg="mod">
          <ac:chgData name="GEONWOO JI" userId="99105e3b-18e4-4637-b55a-5ee3d72921d4" providerId="ADAL" clId="{025A59C5-8B3F-460F-85C2-ABE54C9240B6}" dt="2022-04-06T17:14:45.418" v="6328" actId="113"/>
          <ac:spMkLst>
            <pc:docMk/>
            <pc:sldMk cId="2548749125" sldId="688"/>
            <ac:spMk id="5" creationId="{03D6CC4B-C71A-4037-BB50-FD6946C60393}"/>
          </ac:spMkLst>
        </pc:spChg>
      </pc:sldChg>
      <pc:sldChg chg="modSp add mod">
        <pc:chgData name="GEONWOO JI" userId="99105e3b-18e4-4637-b55a-5ee3d72921d4" providerId="ADAL" clId="{025A59C5-8B3F-460F-85C2-ABE54C9240B6}" dt="2022-04-06T17:15:02.522" v="6336" actId="403"/>
        <pc:sldMkLst>
          <pc:docMk/>
          <pc:sldMk cId="505272256" sldId="689"/>
        </pc:sldMkLst>
        <pc:spChg chg="mod">
          <ac:chgData name="GEONWOO JI" userId="99105e3b-18e4-4637-b55a-5ee3d72921d4" providerId="ADAL" clId="{025A59C5-8B3F-460F-85C2-ABE54C9240B6}" dt="2022-04-06T17:15:02.522" v="6336" actId="403"/>
          <ac:spMkLst>
            <pc:docMk/>
            <pc:sldMk cId="505272256" sldId="689"/>
            <ac:spMk id="5" creationId="{03D6CC4B-C71A-4037-BB50-FD6946C60393}"/>
          </ac:spMkLst>
        </pc:spChg>
      </pc:sldChg>
      <pc:sldChg chg="addSp delSp modSp add mod">
        <pc:chgData name="GEONWOO JI" userId="99105e3b-18e4-4637-b55a-5ee3d72921d4" providerId="ADAL" clId="{025A59C5-8B3F-460F-85C2-ABE54C9240B6}" dt="2022-04-06T17:12:31.424" v="6262" actId="20577"/>
        <pc:sldMkLst>
          <pc:docMk/>
          <pc:sldMk cId="2787215153" sldId="690"/>
        </pc:sldMkLst>
        <pc:spChg chg="mod">
          <ac:chgData name="GEONWOO JI" userId="99105e3b-18e4-4637-b55a-5ee3d72921d4" providerId="ADAL" clId="{025A59C5-8B3F-460F-85C2-ABE54C9240B6}" dt="2022-04-06T17:12:31.424" v="6262" actId="20577"/>
          <ac:spMkLst>
            <pc:docMk/>
            <pc:sldMk cId="2787215153" sldId="690"/>
            <ac:spMk id="2" creationId="{9C49429B-D1C7-47FC-909E-AD8AD742EE23}"/>
          </ac:spMkLst>
        </pc:spChg>
        <pc:spChg chg="add del mod">
          <ac:chgData name="GEONWOO JI" userId="99105e3b-18e4-4637-b55a-5ee3d72921d4" providerId="ADAL" clId="{025A59C5-8B3F-460F-85C2-ABE54C9240B6}" dt="2022-04-06T17:12:00.481" v="6230" actId="478"/>
          <ac:spMkLst>
            <pc:docMk/>
            <pc:sldMk cId="2787215153" sldId="690"/>
            <ac:spMk id="3" creationId="{CC291C12-C69E-46F8-83F0-D2379FBCE54E}"/>
          </ac:spMkLst>
        </pc:spChg>
        <pc:spChg chg="del">
          <ac:chgData name="GEONWOO JI" userId="99105e3b-18e4-4637-b55a-5ee3d72921d4" providerId="ADAL" clId="{025A59C5-8B3F-460F-85C2-ABE54C9240B6}" dt="2022-04-06T17:12:00.005" v="6229" actId="478"/>
          <ac:spMkLst>
            <pc:docMk/>
            <pc:sldMk cId="2787215153" sldId="690"/>
            <ac:spMk id="5" creationId="{03D6CC4B-C71A-4037-BB50-FD6946C60393}"/>
          </ac:spMkLst>
        </pc:spChg>
        <pc:picChg chg="add mod">
          <ac:chgData name="GEONWOO JI" userId="99105e3b-18e4-4637-b55a-5ee3d72921d4" providerId="ADAL" clId="{025A59C5-8B3F-460F-85C2-ABE54C9240B6}" dt="2022-04-06T17:12:13.969" v="6234" actId="1076"/>
          <ac:picMkLst>
            <pc:docMk/>
            <pc:sldMk cId="2787215153" sldId="690"/>
            <ac:picMk id="7" creationId="{7225D617-8662-4B8A-B43A-0A582A934A09}"/>
          </ac:picMkLst>
        </pc:picChg>
      </pc:sldChg>
      <pc:sldChg chg="addSp delSp modSp add mod">
        <pc:chgData name="GEONWOO JI" userId="99105e3b-18e4-4637-b55a-5ee3d72921d4" providerId="ADAL" clId="{025A59C5-8B3F-460F-85C2-ABE54C9240B6}" dt="2022-04-06T17:13:07.600" v="6277" actId="1076"/>
        <pc:sldMkLst>
          <pc:docMk/>
          <pc:sldMk cId="1063029587" sldId="691"/>
        </pc:sldMkLst>
        <pc:spChg chg="mod">
          <ac:chgData name="GEONWOO JI" userId="99105e3b-18e4-4637-b55a-5ee3d72921d4" providerId="ADAL" clId="{025A59C5-8B3F-460F-85C2-ABE54C9240B6}" dt="2022-04-06T17:12:43.368" v="6270" actId="20577"/>
          <ac:spMkLst>
            <pc:docMk/>
            <pc:sldMk cId="1063029587" sldId="691"/>
            <ac:spMk id="2" creationId="{9C49429B-D1C7-47FC-909E-AD8AD742EE23}"/>
          </ac:spMkLst>
        </pc:spChg>
        <pc:picChg chg="add mod">
          <ac:chgData name="GEONWOO JI" userId="99105e3b-18e4-4637-b55a-5ee3d72921d4" providerId="ADAL" clId="{025A59C5-8B3F-460F-85C2-ABE54C9240B6}" dt="2022-04-06T17:13:07.600" v="6277" actId="1076"/>
          <ac:picMkLst>
            <pc:docMk/>
            <pc:sldMk cId="1063029587" sldId="691"/>
            <ac:picMk id="5" creationId="{BB4F774E-54C4-477B-8A2A-FE4637C1EC2E}"/>
          </ac:picMkLst>
        </pc:picChg>
        <pc:picChg chg="del">
          <ac:chgData name="GEONWOO JI" userId="99105e3b-18e4-4637-b55a-5ee3d72921d4" providerId="ADAL" clId="{025A59C5-8B3F-460F-85C2-ABE54C9240B6}" dt="2022-04-06T17:12:46.033" v="6271" actId="478"/>
          <ac:picMkLst>
            <pc:docMk/>
            <pc:sldMk cId="1063029587" sldId="691"/>
            <ac:picMk id="7" creationId="{7225D617-8662-4B8A-B43A-0A582A934A09}"/>
          </ac:picMkLst>
        </pc:picChg>
      </pc:sldChg>
      <pc:sldChg chg="addSp delSp modSp add mod">
        <pc:chgData name="GEONWOO JI" userId="99105e3b-18e4-4637-b55a-5ee3d72921d4" providerId="ADAL" clId="{025A59C5-8B3F-460F-85C2-ABE54C9240B6}" dt="2022-04-06T17:13:58.513" v="6304" actId="1076"/>
        <pc:sldMkLst>
          <pc:docMk/>
          <pc:sldMk cId="1433331299" sldId="692"/>
        </pc:sldMkLst>
        <pc:spChg chg="mod">
          <ac:chgData name="GEONWOO JI" userId="99105e3b-18e4-4637-b55a-5ee3d72921d4" providerId="ADAL" clId="{025A59C5-8B3F-460F-85C2-ABE54C9240B6}" dt="2022-04-06T17:13:21.629" v="6295" actId="20577"/>
          <ac:spMkLst>
            <pc:docMk/>
            <pc:sldMk cId="1433331299" sldId="692"/>
            <ac:spMk id="2" creationId="{9C49429B-D1C7-47FC-909E-AD8AD742EE23}"/>
          </ac:spMkLst>
        </pc:spChg>
        <pc:picChg chg="del">
          <ac:chgData name="GEONWOO JI" userId="99105e3b-18e4-4637-b55a-5ee3d72921d4" providerId="ADAL" clId="{025A59C5-8B3F-460F-85C2-ABE54C9240B6}" dt="2022-04-06T17:13:24.403" v="6296" actId="478"/>
          <ac:picMkLst>
            <pc:docMk/>
            <pc:sldMk cId="1433331299" sldId="692"/>
            <ac:picMk id="5" creationId="{BB4F774E-54C4-477B-8A2A-FE4637C1EC2E}"/>
          </ac:picMkLst>
        </pc:picChg>
        <pc:picChg chg="add mod">
          <ac:chgData name="GEONWOO JI" userId="99105e3b-18e4-4637-b55a-5ee3d72921d4" providerId="ADAL" clId="{025A59C5-8B3F-460F-85C2-ABE54C9240B6}" dt="2022-04-06T17:13:40.440" v="6300" actId="1076"/>
          <ac:picMkLst>
            <pc:docMk/>
            <pc:sldMk cId="1433331299" sldId="692"/>
            <ac:picMk id="6" creationId="{634DCE14-4C75-47E7-B97A-B0C703B1E4D0}"/>
          </ac:picMkLst>
        </pc:picChg>
        <pc:picChg chg="add mod">
          <ac:chgData name="GEONWOO JI" userId="99105e3b-18e4-4637-b55a-5ee3d72921d4" providerId="ADAL" clId="{025A59C5-8B3F-460F-85C2-ABE54C9240B6}" dt="2022-04-06T17:13:58.513" v="6304" actId="1076"/>
          <ac:picMkLst>
            <pc:docMk/>
            <pc:sldMk cId="1433331299" sldId="692"/>
            <ac:picMk id="8" creationId="{52B5B2AC-6961-45E2-AB4B-0C91DEC04C5D}"/>
          </ac:picMkLst>
        </pc:picChg>
      </pc:sldChg>
      <pc:sldMasterChg chg="modSldLayout">
        <pc:chgData name="GEONWOO JI" userId="99105e3b-18e4-4637-b55a-5ee3d72921d4" providerId="ADAL" clId="{025A59C5-8B3F-460F-85C2-ABE54C9240B6}" dt="2022-04-03T06:57:23.594" v="119"/>
        <pc:sldMasterMkLst>
          <pc:docMk/>
          <pc:sldMasterMk cId="0" sldId="2147483660"/>
        </pc:sldMasterMkLst>
        <pc:sldLayoutChg chg="modSp mod">
          <pc:chgData name="GEONWOO JI" userId="99105e3b-18e4-4637-b55a-5ee3d72921d4" providerId="ADAL" clId="{025A59C5-8B3F-460F-85C2-ABE54C9240B6}" dt="2022-04-03T06:57:19.635" v="110"/>
          <pc:sldLayoutMkLst>
            <pc:docMk/>
            <pc:sldMasterMk cId="0" sldId="2147483660"/>
            <pc:sldLayoutMk cId="3990592684" sldId="2147483710"/>
          </pc:sldLayoutMkLst>
          <pc:spChg chg="mod">
            <ac:chgData name="GEONWOO JI" userId="99105e3b-18e4-4637-b55a-5ee3d72921d4" providerId="ADAL" clId="{025A59C5-8B3F-460F-85C2-ABE54C9240B6}" dt="2022-04-03T06:57:19.635" v="110"/>
            <ac:spMkLst>
              <pc:docMk/>
              <pc:sldMasterMk cId="0" sldId="2147483660"/>
              <pc:sldLayoutMk cId="3990592684" sldId="2147483710"/>
              <ac:spMk id="10" creationId="{00000000-0000-0000-0000-000000000000}"/>
            </ac:spMkLst>
          </pc:spChg>
        </pc:sldLayoutChg>
        <pc:sldLayoutChg chg="modSp mod">
          <pc:chgData name="GEONWOO JI" userId="99105e3b-18e4-4637-b55a-5ee3d72921d4" providerId="ADAL" clId="{025A59C5-8B3F-460F-85C2-ABE54C9240B6}" dt="2022-04-03T06:57:23.594" v="119"/>
          <pc:sldLayoutMkLst>
            <pc:docMk/>
            <pc:sldMasterMk cId="0" sldId="2147483660"/>
            <pc:sldLayoutMk cId="1422230448" sldId="2147483711"/>
          </pc:sldLayoutMkLst>
          <pc:spChg chg="mod">
            <ac:chgData name="GEONWOO JI" userId="99105e3b-18e4-4637-b55a-5ee3d72921d4" providerId="ADAL" clId="{025A59C5-8B3F-460F-85C2-ABE54C9240B6}" dt="2022-04-03T06:57:23.594" v="119"/>
            <ac:spMkLst>
              <pc:docMk/>
              <pc:sldMasterMk cId="0" sldId="2147483660"/>
              <pc:sldLayoutMk cId="1422230448" sldId="2147483711"/>
              <ac:spMk id="10" creationId="{00000000-0000-0000-0000-000000000000}"/>
            </ac:spMkLst>
          </pc:spChg>
        </pc:sldLayoutChg>
      </pc:sldMasterChg>
    </pc:docChg>
  </pc:docChgLst>
  <pc:docChgLst>
    <pc:chgData name="GEONWOO JI" userId="99105e3b-18e4-4637-b55a-5ee3d72921d4" providerId="ADAL" clId="{C01D81A6-9D70-4686-8FAB-4E945A86D4B4}"/>
    <pc:docChg chg="custSel addSld modSld modSection">
      <pc:chgData name="GEONWOO JI" userId="99105e3b-18e4-4637-b55a-5ee3d72921d4" providerId="ADAL" clId="{C01D81A6-9D70-4686-8FAB-4E945A86D4B4}" dt="2022-05-26T07:59:00.658" v="52" actId="22"/>
      <pc:docMkLst>
        <pc:docMk/>
      </pc:docMkLst>
      <pc:sldChg chg="modSp add mod">
        <pc:chgData name="GEONWOO JI" userId="99105e3b-18e4-4637-b55a-5ee3d72921d4" providerId="ADAL" clId="{C01D81A6-9D70-4686-8FAB-4E945A86D4B4}" dt="2022-05-26T07:27:57.980" v="2" actId="20577"/>
        <pc:sldMkLst>
          <pc:docMk/>
          <pc:sldMk cId="3850511742" sldId="736"/>
        </pc:sldMkLst>
        <pc:spChg chg="mod">
          <ac:chgData name="GEONWOO JI" userId="99105e3b-18e4-4637-b55a-5ee3d72921d4" providerId="ADAL" clId="{C01D81A6-9D70-4686-8FAB-4E945A86D4B4}" dt="2022-05-26T07:27:57.980" v="2" actId="20577"/>
          <ac:spMkLst>
            <pc:docMk/>
            <pc:sldMk cId="3850511742" sldId="736"/>
            <ac:spMk id="2" creationId="{6725D5B9-FD46-E077-C44A-003DF90B63E4}"/>
          </ac:spMkLst>
        </pc:spChg>
      </pc:sldChg>
      <pc:sldChg chg="addSp delSp modSp add mod">
        <pc:chgData name="GEONWOO JI" userId="99105e3b-18e4-4637-b55a-5ee3d72921d4" providerId="ADAL" clId="{C01D81A6-9D70-4686-8FAB-4E945A86D4B4}" dt="2022-05-26T07:29:27.403" v="21" actId="14100"/>
        <pc:sldMkLst>
          <pc:docMk/>
          <pc:sldMk cId="3317004855" sldId="737"/>
        </pc:sldMkLst>
        <pc:spChg chg="mod">
          <ac:chgData name="GEONWOO JI" userId="99105e3b-18e4-4637-b55a-5ee3d72921d4" providerId="ADAL" clId="{C01D81A6-9D70-4686-8FAB-4E945A86D4B4}" dt="2022-05-26T07:28:15.469" v="6"/>
          <ac:spMkLst>
            <pc:docMk/>
            <pc:sldMk cId="3317004855" sldId="737"/>
            <ac:spMk id="9" creationId="{7B732656-AA97-CC69-8126-50501073B17A}"/>
          </ac:spMkLst>
        </pc:spChg>
        <pc:spChg chg="add mod">
          <ac:chgData name="GEONWOO JI" userId="99105e3b-18e4-4637-b55a-5ee3d72921d4" providerId="ADAL" clId="{C01D81A6-9D70-4686-8FAB-4E945A86D4B4}" dt="2022-05-26T07:29:27.403" v="21" actId="14100"/>
          <ac:spMkLst>
            <pc:docMk/>
            <pc:sldMk cId="3317004855" sldId="737"/>
            <ac:spMk id="10" creationId="{3AC2F162-DDCA-C6EF-3487-F87468FCBCF0}"/>
          </ac:spMkLst>
        </pc:spChg>
        <pc:picChg chg="add mod">
          <ac:chgData name="GEONWOO JI" userId="99105e3b-18e4-4637-b55a-5ee3d72921d4" providerId="ADAL" clId="{C01D81A6-9D70-4686-8FAB-4E945A86D4B4}" dt="2022-05-26T07:28:44.755" v="11" actId="14100"/>
          <ac:picMkLst>
            <pc:docMk/>
            <pc:sldMk cId="3317004855" sldId="737"/>
            <ac:picMk id="5" creationId="{DA2026C6-CAF8-A4C2-6BAC-170B797F3E5F}"/>
          </ac:picMkLst>
        </pc:picChg>
        <pc:picChg chg="del">
          <ac:chgData name="GEONWOO JI" userId="99105e3b-18e4-4637-b55a-5ee3d72921d4" providerId="ADAL" clId="{C01D81A6-9D70-4686-8FAB-4E945A86D4B4}" dt="2022-05-26T07:28:03.355" v="5" actId="478"/>
          <ac:picMkLst>
            <pc:docMk/>
            <pc:sldMk cId="3317004855" sldId="737"/>
            <ac:picMk id="8" creationId="{27984348-2C05-46F8-C22F-D8554FEE6A38}"/>
          </ac:picMkLst>
        </pc:picChg>
        <pc:picChg chg="del">
          <ac:chgData name="GEONWOO JI" userId="99105e3b-18e4-4637-b55a-5ee3d72921d4" providerId="ADAL" clId="{C01D81A6-9D70-4686-8FAB-4E945A86D4B4}" dt="2022-05-26T07:28:03.182" v="4" actId="478"/>
          <ac:picMkLst>
            <pc:docMk/>
            <pc:sldMk cId="3317004855" sldId="737"/>
            <ac:picMk id="11" creationId="{A9D180B3-F7C1-DB42-1EDB-E7BDC7B9E40F}"/>
          </ac:picMkLst>
        </pc:picChg>
      </pc:sldChg>
      <pc:sldChg chg="addSp delSp modSp add mod">
        <pc:chgData name="GEONWOO JI" userId="99105e3b-18e4-4637-b55a-5ee3d72921d4" providerId="ADAL" clId="{C01D81A6-9D70-4686-8FAB-4E945A86D4B4}" dt="2022-05-26T07:29:37.499" v="24" actId="14100"/>
        <pc:sldMkLst>
          <pc:docMk/>
          <pc:sldMk cId="3263390178" sldId="738"/>
        </pc:sldMkLst>
        <pc:spChg chg="add mod">
          <ac:chgData name="GEONWOO JI" userId="99105e3b-18e4-4637-b55a-5ee3d72921d4" providerId="ADAL" clId="{C01D81A6-9D70-4686-8FAB-4E945A86D4B4}" dt="2022-05-26T07:29:37.499" v="24" actId="14100"/>
          <ac:spMkLst>
            <pc:docMk/>
            <pc:sldMk cId="3263390178" sldId="738"/>
            <ac:spMk id="8" creationId="{3413172E-CD8D-7412-0029-B793260A0218}"/>
          </ac:spMkLst>
        </pc:spChg>
        <pc:picChg chg="del">
          <ac:chgData name="GEONWOO JI" userId="99105e3b-18e4-4637-b55a-5ee3d72921d4" providerId="ADAL" clId="{C01D81A6-9D70-4686-8FAB-4E945A86D4B4}" dt="2022-05-26T07:28:48.828" v="13" actId="478"/>
          <ac:picMkLst>
            <pc:docMk/>
            <pc:sldMk cId="3263390178" sldId="738"/>
            <ac:picMk id="5" creationId="{DA2026C6-CAF8-A4C2-6BAC-170B797F3E5F}"/>
          </ac:picMkLst>
        </pc:picChg>
        <pc:picChg chg="add mod">
          <ac:chgData name="GEONWOO JI" userId="99105e3b-18e4-4637-b55a-5ee3d72921d4" providerId="ADAL" clId="{C01D81A6-9D70-4686-8FAB-4E945A86D4B4}" dt="2022-05-26T07:29:01.708" v="17" actId="14100"/>
          <ac:picMkLst>
            <pc:docMk/>
            <pc:sldMk cId="3263390178" sldId="738"/>
            <ac:picMk id="6" creationId="{19F06F96-57D7-9463-35B6-B94170D0BAB3}"/>
          </ac:picMkLst>
        </pc:picChg>
      </pc:sldChg>
      <pc:sldChg chg="addSp delSp modSp add mod">
        <pc:chgData name="GEONWOO JI" userId="99105e3b-18e4-4637-b55a-5ee3d72921d4" providerId="ADAL" clId="{C01D81A6-9D70-4686-8FAB-4E945A86D4B4}" dt="2022-05-26T07:34:12.403" v="49" actId="14100"/>
        <pc:sldMkLst>
          <pc:docMk/>
          <pc:sldMk cId="254405767" sldId="739"/>
        </pc:sldMkLst>
        <pc:spChg chg="del">
          <ac:chgData name="GEONWOO JI" userId="99105e3b-18e4-4637-b55a-5ee3d72921d4" providerId="ADAL" clId="{C01D81A6-9D70-4686-8FAB-4E945A86D4B4}" dt="2022-05-26T07:29:45.110" v="27" actId="478"/>
          <ac:spMkLst>
            <pc:docMk/>
            <pc:sldMk cId="254405767" sldId="739"/>
            <ac:spMk id="8" creationId="{3413172E-CD8D-7412-0029-B793260A0218}"/>
          </ac:spMkLst>
        </pc:spChg>
        <pc:spChg chg="del">
          <ac:chgData name="GEONWOO JI" userId="99105e3b-18e4-4637-b55a-5ee3d72921d4" providerId="ADAL" clId="{C01D81A6-9D70-4686-8FAB-4E945A86D4B4}" dt="2022-05-26T07:29:47.412" v="28" actId="478"/>
          <ac:spMkLst>
            <pc:docMk/>
            <pc:sldMk cId="254405767" sldId="739"/>
            <ac:spMk id="9" creationId="{7B732656-AA97-CC69-8126-50501073B17A}"/>
          </ac:spMkLst>
        </pc:spChg>
        <pc:spChg chg="add mod">
          <ac:chgData name="GEONWOO JI" userId="99105e3b-18e4-4637-b55a-5ee3d72921d4" providerId="ADAL" clId="{C01D81A6-9D70-4686-8FAB-4E945A86D4B4}" dt="2022-05-26T07:34:01.171" v="46" actId="14100"/>
          <ac:spMkLst>
            <pc:docMk/>
            <pc:sldMk cId="254405767" sldId="739"/>
            <ac:spMk id="13" creationId="{6ACB7A95-2982-40D7-9B01-4A1E58B354EE}"/>
          </ac:spMkLst>
        </pc:spChg>
        <pc:spChg chg="add mod">
          <ac:chgData name="GEONWOO JI" userId="99105e3b-18e4-4637-b55a-5ee3d72921d4" providerId="ADAL" clId="{C01D81A6-9D70-4686-8FAB-4E945A86D4B4}" dt="2022-05-26T07:34:07.763" v="47" actId="571"/>
          <ac:spMkLst>
            <pc:docMk/>
            <pc:sldMk cId="254405767" sldId="739"/>
            <ac:spMk id="14" creationId="{EE776F32-1338-F54A-5B75-33C38EF6FB0A}"/>
          </ac:spMkLst>
        </pc:spChg>
        <pc:spChg chg="add mod">
          <ac:chgData name="GEONWOO JI" userId="99105e3b-18e4-4637-b55a-5ee3d72921d4" providerId="ADAL" clId="{C01D81A6-9D70-4686-8FAB-4E945A86D4B4}" dt="2022-05-26T07:34:12.403" v="49" actId="14100"/>
          <ac:spMkLst>
            <pc:docMk/>
            <pc:sldMk cId="254405767" sldId="739"/>
            <ac:spMk id="15" creationId="{90340F44-2C82-038B-2D81-C1355485CAA3}"/>
          </ac:spMkLst>
        </pc:spChg>
        <pc:picChg chg="add mod">
          <ac:chgData name="GEONWOO JI" userId="99105e3b-18e4-4637-b55a-5ee3d72921d4" providerId="ADAL" clId="{C01D81A6-9D70-4686-8FAB-4E945A86D4B4}" dt="2022-05-26T07:30:48.412" v="33" actId="1076"/>
          <ac:picMkLst>
            <pc:docMk/>
            <pc:sldMk cId="254405767" sldId="739"/>
            <ac:picMk id="5" creationId="{F5D67DB3-FF7B-FD7F-0594-F5FC35C4CAC5}"/>
          </ac:picMkLst>
        </pc:picChg>
        <pc:picChg chg="del">
          <ac:chgData name="GEONWOO JI" userId="99105e3b-18e4-4637-b55a-5ee3d72921d4" providerId="ADAL" clId="{C01D81A6-9D70-4686-8FAB-4E945A86D4B4}" dt="2022-05-26T07:29:44.143" v="26" actId="478"/>
          <ac:picMkLst>
            <pc:docMk/>
            <pc:sldMk cId="254405767" sldId="739"/>
            <ac:picMk id="6" creationId="{19F06F96-57D7-9463-35B6-B94170D0BAB3}"/>
          </ac:picMkLst>
        </pc:picChg>
        <pc:picChg chg="add mod">
          <ac:chgData name="GEONWOO JI" userId="99105e3b-18e4-4637-b55a-5ee3d72921d4" providerId="ADAL" clId="{C01D81A6-9D70-4686-8FAB-4E945A86D4B4}" dt="2022-05-26T07:33:24.227" v="38" actId="1076"/>
          <ac:picMkLst>
            <pc:docMk/>
            <pc:sldMk cId="254405767" sldId="739"/>
            <ac:picMk id="10" creationId="{EDB86F62-5A9B-B7EB-3B1A-368A497DE845}"/>
          </ac:picMkLst>
        </pc:picChg>
        <pc:picChg chg="add mod">
          <ac:chgData name="GEONWOO JI" userId="99105e3b-18e4-4637-b55a-5ee3d72921d4" providerId="ADAL" clId="{C01D81A6-9D70-4686-8FAB-4E945A86D4B4}" dt="2022-05-26T07:33:51.091" v="43" actId="1076"/>
          <ac:picMkLst>
            <pc:docMk/>
            <pc:sldMk cId="254405767" sldId="739"/>
            <ac:picMk id="12" creationId="{A245F784-FBFF-7D2B-8696-74659FDC4385}"/>
          </ac:picMkLst>
        </pc:picChg>
      </pc:sldChg>
      <pc:sldChg chg="addSp delSp new mod">
        <pc:chgData name="GEONWOO JI" userId="99105e3b-18e4-4637-b55a-5ee3d72921d4" providerId="ADAL" clId="{C01D81A6-9D70-4686-8FAB-4E945A86D4B4}" dt="2022-05-26T07:59:00.658" v="52" actId="22"/>
        <pc:sldMkLst>
          <pc:docMk/>
          <pc:sldMk cId="2008138414" sldId="740"/>
        </pc:sldMkLst>
        <pc:spChg chg="del">
          <ac:chgData name="GEONWOO JI" userId="99105e3b-18e4-4637-b55a-5ee3d72921d4" providerId="ADAL" clId="{C01D81A6-9D70-4686-8FAB-4E945A86D4B4}" dt="2022-05-26T07:58:52.615" v="51" actId="478"/>
          <ac:spMkLst>
            <pc:docMk/>
            <pc:sldMk cId="2008138414" sldId="740"/>
            <ac:spMk id="3" creationId="{E370CA99-9D84-9969-6BCC-AEA130E703E6}"/>
          </ac:spMkLst>
        </pc:spChg>
        <pc:picChg chg="add">
          <ac:chgData name="GEONWOO JI" userId="99105e3b-18e4-4637-b55a-5ee3d72921d4" providerId="ADAL" clId="{C01D81A6-9D70-4686-8FAB-4E945A86D4B4}" dt="2022-05-26T07:59:00.658" v="52" actId="22"/>
          <ac:picMkLst>
            <pc:docMk/>
            <pc:sldMk cId="2008138414" sldId="740"/>
            <ac:picMk id="6" creationId="{74DB73E5-5B70-0571-1AA0-1586548B07CA}"/>
          </ac:picMkLst>
        </pc:picChg>
      </pc:sldChg>
    </pc:docChg>
  </pc:docChgLst>
  <pc:docChgLst>
    <pc:chgData name="GEONWOO JI" userId="99105e3b-18e4-4637-b55a-5ee3d72921d4" providerId="ADAL" clId="{1C0DE15A-1D81-4A6B-ABD0-D166F7C0454B}"/>
    <pc:docChg chg="custSel addSld modSld modSection">
      <pc:chgData name="GEONWOO JI" userId="99105e3b-18e4-4637-b55a-5ee3d72921d4" providerId="ADAL" clId="{1C0DE15A-1D81-4A6B-ABD0-D166F7C0454B}" dt="2022-05-12T06:20:05.293" v="744" actId="20577"/>
      <pc:docMkLst>
        <pc:docMk/>
      </pc:docMkLst>
      <pc:sldChg chg="modSp">
        <pc:chgData name="GEONWOO JI" userId="99105e3b-18e4-4637-b55a-5ee3d72921d4" providerId="ADAL" clId="{1C0DE15A-1D81-4A6B-ABD0-D166F7C0454B}" dt="2022-05-12T06:18:34.413" v="426" actId="166"/>
        <pc:sldMkLst>
          <pc:docMk/>
          <pc:sldMk cId="1903147633" sldId="730"/>
        </pc:sldMkLst>
        <pc:picChg chg="mod">
          <ac:chgData name="GEONWOO JI" userId="99105e3b-18e4-4637-b55a-5ee3d72921d4" providerId="ADAL" clId="{1C0DE15A-1D81-4A6B-ABD0-D166F7C0454B}" dt="2022-05-12T06:18:34.413" v="426" actId="166"/>
          <ac:picMkLst>
            <pc:docMk/>
            <pc:sldMk cId="1903147633" sldId="730"/>
            <ac:picMk id="6" creationId="{801B544E-3082-7293-0EB5-08F85D91CA10}"/>
          </ac:picMkLst>
        </pc:picChg>
      </pc:sldChg>
      <pc:sldChg chg="addSp modSp new mod">
        <pc:chgData name="GEONWOO JI" userId="99105e3b-18e4-4637-b55a-5ee3d72921d4" providerId="ADAL" clId="{1C0DE15A-1D81-4A6B-ABD0-D166F7C0454B}" dt="2022-05-12T06:20:05.293" v="744" actId="20577"/>
        <pc:sldMkLst>
          <pc:docMk/>
          <pc:sldMk cId="536894983" sldId="731"/>
        </pc:sldMkLst>
        <pc:spChg chg="mod">
          <ac:chgData name="GEONWOO JI" userId="99105e3b-18e4-4637-b55a-5ee3d72921d4" providerId="ADAL" clId="{1C0DE15A-1D81-4A6B-ABD0-D166F7C0454B}" dt="2022-05-12T06:19:49.578" v="736" actId="20577"/>
          <ac:spMkLst>
            <pc:docMk/>
            <pc:sldMk cId="536894983" sldId="731"/>
            <ac:spMk id="2" creationId="{4B5D5D27-09AE-3166-4130-9E54CC0DF2F5}"/>
          </ac:spMkLst>
        </pc:spChg>
        <pc:spChg chg="mod">
          <ac:chgData name="GEONWOO JI" userId="99105e3b-18e4-4637-b55a-5ee3d72921d4" providerId="ADAL" clId="{1C0DE15A-1D81-4A6B-ABD0-D166F7C0454B}" dt="2022-05-12T06:20:05.293" v="744" actId="20577"/>
          <ac:spMkLst>
            <pc:docMk/>
            <pc:sldMk cId="536894983" sldId="731"/>
            <ac:spMk id="3" creationId="{CB1589EE-25F0-2CBC-DC84-5464AED33F0B}"/>
          </ac:spMkLst>
        </pc:spChg>
        <pc:spChg chg="add mod">
          <ac:chgData name="GEONWOO JI" userId="99105e3b-18e4-4637-b55a-5ee3d72921d4" providerId="ADAL" clId="{1C0DE15A-1D81-4A6B-ABD0-D166F7C0454B}" dt="2022-05-12T06:18:49.596" v="431" actId="14100"/>
          <ac:spMkLst>
            <pc:docMk/>
            <pc:sldMk cId="536894983" sldId="731"/>
            <ac:spMk id="6" creationId="{DAE12EC9-9E1E-E6E0-A15F-683DEE554F1D}"/>
          </ac:spMkLst>
        </pc:spChg>
        <pc:picChg chg="add mod">
          <ac:chgData name="GEONWOO JI" userId="99105e3b-18e4-4637-b55a-5ee3d72921d4" providerId="ADAL" clId="{1C0DE15A-1D81-4A6B-ABD0-D166F7C0454B}" dt="2022-05-12T06:18:39.998" v="428" actId="1076"/>
          <ac:picMkLst>
            <pc:docMk/>
            <pc:sldMk cId="536894983" sldId="731"/>
            <ac:picMk id="5" creationId="{1E14C89F-5862-E249-4238-B0DEEB559D70}"/>
          </ac:picMkLst>
        </pc:picChg>
      </pc:sldChg>
    </pc:docChg>
  </pc:docChgLst>
  <pc:docChgLst>
    <pc:chgData name="JIGEONWOO" userId="99105e3b-18e4-4637-b55a-5ee3d72921d4" providerId="ADAL" clId="{C1673728-511E-4BD1-917F-E8A347543A64}"/>
    <pc:docChg chg="undo custSel addSld delSld modSld sldOrd modSection">
      <pc:chgData name="JIGEONWOO" userId="99105e3b-18e4-4637-b55a-5ee3d72921d4" providerId="ADAL" clId="{C1673728-511E-4BD1-917F-E8A347543A64}" dt="2022-01-10T08:22:07.920" v="221" actId="1076"/>
      <pc:docMkLst>
        <pc:docMk/>
      </pc:docMkLst>
      <pc:sldChg chg="modSp mod">
        <pc:chgData name="JIGEONWOO" userId="99105e3b-18e4-4637-b55a-5ee3d72921d4" providerId="ADAL" clId="{C1673728-511E-4BD1-917F-E8A347543A64}" dt="2022-01-10T05:46:55.721" v="25" actId="20577"/>
        <pc:sldMkLst>
          <pc:docMk/>
          <pc:sldMk cId="0" sldId="256"/>
        </pc:sldMkLst>
        <pc:spChg chg="mod">
          <ac:chgData name="JIGEONWOO" userId="99105e3b-18e4-4637-b55a-5ee3d72921d4" providerId="ADAL" clId="{C1673728-511E-4BD1-917F-E8A347543A64}" dt="2022-01-10T05:46:55.721" v="25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 mod ord">
        <pc:chgData name="JIGEONWOO" userId="99105e3b-18e4-4637-b55a-5ee3d72921d4" providerId="ADAL" clId="{C1673728-511E-4BD1-917F-E8A347543A64}" dt="2022-01-10T05:50:44.521" v="53" actId="20577"/>
        <pc:sldMkLst>
          <pc:docMk/>
          <pc:sldMk cId="224104592" sldId="662"/>
        </pc:sldMkLst>
        <pc:spChg chg="mod">
          <ac:chgData name="JIGEONWOO" userId="99105e3b-18e4-4637-b55a-5ee3d72921d4" providerId="ADAL" clId="{C1673728-511E-4BD1-917F-E8A347543A64}" dt="2022-01-10T05:50:44.521" v="53" actId="20577"/>
          <ac:spMkLst>
            <pc:docMk/>
            <pc:sldMk cId="224104592" sldId="662"/>
            <ac:spMk id="6" creationId="{E5A037B6-139A-A540-8305-92F1831E34B4}"/>
          </ac:spMkLst>
        </pc:spChg>
      </pc:sldChg>
      <pc:sldChg chg="addSp delSp modSp del mod">
        <pc:chgData name="JIGEONWOO" userId="99105e3b-18e4-4637-b55a-5ee3d72921d4" providerId="ADAL" clId="{C1673728-511E-4BD1-917F-E8A347543A64}" dt="2022-01-10T05:54:11.107" v="68" actId="47"/>
        <pc:sldMkLst>
          <pc:docMk/>
          <pc:sldMk cId="2422672513" sldId="666"/>
        </pc:sldMkLst>
        <pc:spChg chg="mod">
          <ac:chgData name="JIGEONWOO" userId="99105e3b-18e4-4637-b55a-5ee3d72921d4" providerId="ADAL" clId="{C1673728-511E-4BD1-917F-E8A347543A64}" dt="2022-01-10T05:47:16.642" v="39" actId="20577"/>
          <ac:spMkLst>
            <pc:docMk/>
            <pc:sldMk cId="2422672513" sldId="666"/>
            <ac:spMk id="2" creationId="{AE21991F-8B32-A340-850A-670FBA260C2C}"/>
          </ac:spMkLst>
        </pc:spChg>
        <pc:spChg chg="add mod">
          <ac:chgData name="JIGEONWOO" userId="99105e3b-18e4-4637-b55a-5ee3d72921d4" providerId="ADAL" clId="{C1673728-511E-4BD1-917F-E8A347543A64}" dt="2022-01-10T05:51:01.674" v="55" actId="1076"/>
          <ac:spMkLst>
            <pc:docMk/>
            <pc:sldMk cId="2422672513" sldId="666"/>
            <ac:spMk id="46" creationId="{BD1213CE-01FC-4A4E-AE0F-F1DC494407C0}"/>
          </ac:spMkLst>
        </pc:spChg>
        <pc:grpChg chg="del">
          <ac:chgData name="JIGEONWOO" userId="99105e3b-18e4-4637-b55a-5ee3d72921d4" providerId="ADAL" clId="{C1673728-511E-4BD1-917F-E8A347543A64}" dt="2022-01-10T05:47:23.973" v="40" actId="478"/>
          <ac:grpSpMkLst>
            <pc:docMk/>
            <pc:sldMk cId="2422672513" sldId="666"/>
            <ac:grpSpMk id="39" creationId="{0B8C06DB-1D89-4C06-8D2B-A0E40D52334C}"/>
          </ac:grpSpMkLst>
        </pc:grpChg>
        <pc:grpChg chg="del">
          <ac:chgData name="JIGEONWOO" userId="99105e3b-18e4-4637-b55a-5ee3d72921d4" providerId="ADAL" clId="{C1673728-511E-4BD1-917F-E8A347543A64}" dt="2022-01-10T05:47:23.973" v="40" actId="478"/>
          <ac:grpSpMkLst>
            <pc:docMk/>
            <pc:sldMk cId="2422672513" sldId="666"/>
            <ac:grpSpMk id="40" creationId="{1793258E-5DC4-4160-B0F0-D90264F89D87}"/>
          </ac:grpSpMkLst>
        </pc:grpChg>
        <pc:grpChg chg="del">
          <ac:chgData name="JIGEONWOO" userId="99105e3b-18e4-4637-b55a-5ee3d72921d4" providerId="ADAL" clId="{C1673728-511E-4BD1-917F-E8A347543A64}" dt="2022-01-10T05:47:23.973" v="40" actId="478"/>
          <ac:grpSpMkLst>
            <pc:docMk/>
            <pc:sldMk cId="2422672513" sldId="666"/>
            <ac:grpSpMk id="42" creationId="{CFFE2DA1-D6FF-4F09-97DE-D20E20AA5A52}"/>
          </ac:grpSpMkLst>
        </pc:grpChg>
        <pc:grpChg chg="del">
          <ac:chgData name="JIGEONWOO" userId="99105e3b-18e4-4637-b55a-5ee3d72921d4" providerId="ADAL" clId="{C1673728-511E-4BD1-917F-E8A347543A64}" dt="2022-01-10T05:47:23.973" v="40" actId="478"/>
          <ac:grpSpMkLst>
            <pc:docMk/>
            <pc:sldMk cId="2422672513" sldId="666"/>
            <ac:grpSpMk id="63" creationId="{8671064D-74BA-4949-B3FA-B005868C9D38}"/>
          </ac:grpSpMkLst>
        </pc:grpChg>
        <pc:grpChg chg="del">
          <ac:chgData name="JIGEONWOO" userId="99105e3b-18e4-4637-b55a-5ee3d72921d4" providerId="ADAL" clId="{C1673728-511E-4BD1-917F-E8A347543A64}" dt="2022-01-10T05:47:23.973" v="40" actId="478"/>
          <ac:grpSpMkLst>
            <pc:docMk/>
            <pc:sldMk cId="2422672513" sldId="666"/>
            <ac:grpSpMk id="64" creationId="{EE29C0A8-337D-49BA-90EC-506F0988BE68}"/>
          </ac:grpSpMkLst>
        </pc:grpChg>
        <pc:grpChg chg="del">
          <ac:chgData name="JIGEONWOO" userId="99105e3b-18e4-4637-b55a-5ee3d72921d4" providerId="ADAL" clId="{C1673728-511E-4BD1-917F-E8A347543A64}" dt="2022-01-10T05:47:23.973" v="40" actId="478"/>
          <ac:grpSpMkLst>
            <pc:docMk/>
            <pc:sldMk cId="2422672513" sldId="666"/>
            <ac:grpSpMk id="76" creationId="{3ABE6D0C-DE35-43C0-9195-EA3223ED7FB3}"/>
          </ac:grpSpMkLst>
        </pc:grpChg>
        <pc:picChg chg="add mod">
          <ac:chgData name="JIGEONWOO" userId="99105e3b-18e4-4637-b55a-5ee3d72921d4" providerId="ADAL" clId="{C1673728-511E-4BD1-917F-E8A347543A64}" dt="2022-01-10T05:50:34.013" v="43"/>
          <ac:picMkLst>
            <pc:docMk/>
            <pc:sldMk cId="2422672513" sldId="666"/>
            <ac:picMk id="45" creationId="{54AA86DB-4445-4927-9A09-6976F0454D76}"/>
          </ac:picMkLst>
        </pc:picChg>
        <pc:cxnChg chg="del mod">
          <ac:chgData name="JIGEONWOO" userId="99105e3b-18e4-4637-b55a-5ee3d72921d4" providerId="ADAL" clId="{C1673728-511E-4BD1-917F-E8A347543A64}" dt="2022-01-10T05:47:23.973" v="40" actId="478"/>
          <ac:cxnSpMkLst>
            <pc:docMk/>
            <pc:sldMk cId="2422672513" sldId="666"/>
            <ac:cxnSpMk id="66" creationId="{0EB225FD-7D7E-4CF4-A2EF-63A51D9C99C1}"/>
          </ac:cxnSpMkLst>
        </pc:cxnChg>
        <pc:cxnChg chg="del mod">
          <ac:chgData name="JIGEONWOO" userId="99105e3b-18e4-4637-b55a-5ee3d72921d4" providerId="ADAL" clId="{C1673728-511E-4BD1-917F-E8A347543A64}" dt="2022-01-10T05:47:23.973" v="40" actId="478"/>
          <ac:cxnSpMkLst>
            <pc:docMk/>
            <pc:sldMk cId="2422672513" sldId="666"/>
            <ac:cxnSpMk id="68" creationId="{5199F693-8345-4F85-828D-6F4D7C56863B}"/>
          </ac:cxnSpMkLst>
        </pc:cxnChg>
        <pc:cxnChg chg="del mod">
          <ac:chgData name="JIGEONWOO" userId="99105e3b-18e4-4637-b55a-5ee3d72921d4" providerId="ADAL" clId="{C1673728-511E-4BD1-917F-E8A347543A64}" dt="2022-01-10T05:47:23.973" v="40" actId="478"/>
          <ac:cxnSpMkLst>
            <pc:docMk/>
            <pc:sldMk cId="2422672513" sldId="666"/>
            <ac:cxnSpMk id="70" creationId="{52B74755-17CE-4D9A-8D64-2DB89E7296C7}"/>
          </ac:cxnSpMkLst>
        </pc:cxnChg>
        <pc:cxnChg chg="del mod">
          <ac:chgData name="JIGEONWOO" userId="99105e3b-18e4-4637-b55a-5ee3d72921d4" providerId="ADAL" clId="{C1673728-511E-4BD1-917F-E8A347543A64}" dt="2022-01-10T05:47:23.973" v="40" actId="478"/>
          <ac:cxnSpMkLst>
            <pc:docMk/>
            <pc:sldMk cId="2422672513" sldId="666"/>
            <ac:cxnSpMk id="74" creationId="{EEED71B4-0D15-4B83-A516-5706EC107F95}"/>
          </ac:cxnSpMkLst>
        </pc:cxnChg>
      </pc:sldChg>
      <pc:sldChg chg="del">
        <pc:chgData name="JIGEONWOO" userId="99105e3b-18e4-4637-b55a-5ee3d72921d4" providerId="ADAL" clId="{C1673728-511E-4BD1-917F-E8A347543A64}" dt="2022-01-10T05:54:11.815" v="69" actId="47"/>
        <pc:sldMkLst>
          <pc:docMk/>
          <pc:sldMk cId="575681074" sldId="668"/>
        </pc:sldMkLst>
      </pc:sldChg>
      <pc:sldChg chg="del">
        <pc:chgData name="JIGEONWOO" userId="99105e3b-18e4-4637-b55a-5ee3d72921d4" providerId="ADAL" clId="{C1673728-511E-4BD1-917F-E8A347543A64}" dt="2022-01-10T05:54:12.438" v="70" actId="47"/>
        <pc:sldMkLst>
          <pc:docMk/>
          <pc:sldMk cId="1766503579" sldId="669"/>
        </pc:sldMkLst>
      </pc:sldChg>
      <pc:sldChg chg="del">
        <pc:chgData name="JIGEONWOO" userId="99105e3b-18e4-4637-b55a-5ee3d72921d4" providerId="ADAL" clId="{C1673728-511E-4BD1-917F-E8A347543A64}" dt="2022-01-10T05:54:13.221" v="71" actId="47"/>
        <pc:sldMkLst>
          <pc:docMk/>
          <pc:sldMk cId="1874923831" sldId="670"/>
        </pc:sldMkLst>
      </pc:sldChg>
      <pc:sldChg chg="del">
        <pc:chgData name="JIGEONWOO" userId="99105e3b-18e4-4637-b55a-5ee3d72921d4" providerId="ADAL" clId="{C1673728-511E-4BD1-917F-E8A347543A64}" dt="2022-01-10T05:54:15.865" v="74" actId="47"/>
        <pc:sldMkLst>
          <pc:docMk/>
          <pc:sldMk cId="586775984" sldId="671"/>
        </pc:sldMkLst>
      </pc:sldChg>
      <pc:sldChg chg="del">
        <pc:chgData name="JIGEONWOO" userId="99105e3b-18e4-4637-b55a-5ee3d72921d4" providerId="ADAL" clId="{C1673728-511E-4BD1-917F-E8A347543A64}" dt="2022-01-10T05:54:15.024" v="73" actId="47"/>
        <pc:sldMkLst>
          <pc:docMk/>
          <pc:sldMk cId="1111453527" sldId="672"/>
        </pc:sldMkLst>
      </pc:sldChg>
      <pc:sldChg chg="del">
        <pc:chgData name="JIGEONWOO" userId="99105e3b-18e4-4637-b55a-5ee3d72921d4" providerId="ADAL" clId="{C1673728-511E-4BD1-917F-E8A347543A64}" dt="2022-01-10T05:54:14.417" v="72" actId="47"/>
        <pc:sldMkLst>
          <pc:docMk/>
          <pc:sldMk cId="1589097143" sldId="673"/>
        </pc:sldMkLst>
      </pc:sldChg>
      <pc:sldChg chg="del">
        <pc:chgData name="JIGEONWOO" userId="99105e3b-18e4-4637-b55a-5ee3d72921d4" providerId="ADAL" clId="{C1673728-511E-4BD1-917F-E8A347543A64}" dt="2022-01-10T05:54:17.012" v="75" actId="47"/>
        <pc:sldMkLst>
          <pc:docMk/>
          <pc:sldMk cId="2242786810" sldId="674"/>
        </pc:sldMkLst>
      </pc:sldChg>
      <pc:sldChg chg="del">
        <pc:chgData name="JIGEONWOO" userId="99105e3b-18e4-4637-b55a-5ee3d72921d4" providerId="ADAL" clId="{C1673728-511E-4BD1-917F-E8A347543A64}" dt="2022-01-10T05:54:21.384" v="76" actId="47"/>
        <pc:sldMkLst>
          <pc:docMk/>
          <pc:sldMk cId="2394194882" sldId="675"/>
        </pc:sldMkLst>
      </pc:sldChg>
      <pc:sldChg chg="addSp delSp modSp mod ord">
        <pc:chgData name="JIGEONWOO" userId="99105e3b-18e4-4637-b55a-5ee3d72921d4" providerId="ADAL" clId="{C1673728-511E-4BD1-917F-E8A347543A64}" dt="2022-01-10T05:55:17.478" v="86" actId="20577"/>
        <pc:sldMkLst>
          <pc:docMk/>
          <pc:sldMk cId="2094247710" sldId="676"/>
        </pc:sldMkLst>
        <pc:spChg chg="mod">
          <ac:chgData name="JIGEONWOO" userId="99105e3b-18e4-4637-b55a-5ee3d72921d4" providerId="ADAL" clId="{C1673728-511E-4BD1-917F-E8A347543A64}" dt="2022-01-10T05:55:17.478" v="86" actId="20577"/>
          <ac:spMkLst>
            <pc:docMk/>
            <pc:sldMk cId="2094247710" sldId="676"/>
            <ac:spMk id="2" creationId="{AE21991F-8B32-A340-850A-670FBA260C2C}"/>
          </ac:spMkLst>
        </pc:spChg>
        <pc:spChg chg="del">
          <ac:chgData name="JIGEONWOO" userId="99105e3b-18e4-4637-b55a-5ee3d72921d4" providerId="ADAL" clId="{C1673728-511E-4BD1-917F-E8A347543A64}" dt="2022-01-10T05:51:19.838" v="60" actId="478"/>
          <ac:spMkLst>
            <pc:docMk/>
            <pc:sldMk cId="2094247710" sldId="676"/>
            <ac:spMk id="11" creationId="{1DB3DD53-F6B2-4F11-BA51-F4280DC5594D}"/>
          </ac:spMkLst>
        </pc:spChg>
        <pc:spChg chg="del">
          <ac:chgData name="JIGEONWOO" userId="99105e3b-18e4-4637-b55a-5ee3d72921d4" providerId="ADAL" clId="{C1673728-511E-4BD1-917F-E8A347543A64}" dt="2022-01-10T05:51:24.535" v="61" actId="478"/>
          <ac:spMkLst>
            <pc:docMk/>
            <pc:sldMk cId="2094247710" sldId="676"/>
            <ac:spMk id="12" creationId="{4CE08886-630F-470B-81A7-9AD6E3C0F673}"/>
          </ac:spMkLst>
        </pc:spChg>
        <pc:spChg chg="del">
          <ac:chgData name="JIGEONWOO" userId="99105e3b-18e4-4637-b55a-5ee3d72921d4" providerId="ADAL" clId="{C1673728-511E-4BD1-917F-E8A347543A64}" dt="2022-01-10T05:51:25.562" v="62" actId="478"/>
          <ac:spMkLst>
            <pc:docMk/>
            <pc:sldMk cId="2094247710" sldId="676"/>
            <ac:spMk id="13" creationId="{F33EFFDA-5466-43C0-8921-9926E5E042CF}"/>
          </ac:spMkLst>
        </pc:spChg>
        <pc:spChg chg="mod">
          <ac:chgData name="JIGEONWOO" userId="99105e3b-18e4-4637-b55a-5ee3d72921d4" providerId="ADAL" clId="{C1673728-511E-4BD1-917F-E8A347543A64}" dt="2022-01-10T05:51:29.785" v="63" actId="14100"/>
          <ac:spMkLst>
            <pc:docMk/>
            <pc:sldMk cId="2094247710" sldId="676"/>
            <ac:spMk id="14" creationId="{CACD1D8F-2881-48BE-BAC5-238AB80B0A61}"/>
          </ac:spMkLst>
        </pc:spChg>
        <pc:spChg chg="del">
          <ac:chgData name="JIGEONWOO" userId="99105e3b-18e4-4637-b55a-5ee3d72921d4" providerId="ADAL" clId="{C1673728-511E-4BD1-917F-E8A347543A64}" dt="2022-01-10T05:51:17.037" v="59" actId="478"/>
          <ac:spMkLst>
            <pc:docMk/>
            <pc:sldMk cId="2094247710" sldId="676"/>
            <ac:spMk id="18" creationId="{7536328F-9A38-4A56-BE94-E10A314170E6}"/>
          </ac:spMkLst>
        </pc:spChg>
        <pc:spChg chg="add mod">
          <ac:chgData name="JIGEONWOO" userId="99105e3b-18e4-4637-b55a-5ee3d72921d4" providerId="ADAL" clId="{C1673728-511E-4BD1-917F-E8A347543A64}" dt="2022-01-10T05:53:52.377" v="67" actId="1076"/>
          <ac:spMkLst>
            <pc:docMk/>
            <pc:sldMk cId="2094247710" sldId="676"/>
            <ac:spMk id="22" creationId="{3780A413-04AE-4F21-A787-2D79BC7F8DB8}"/>
          </ac:spMkLst>
        </pc:spChg>
        <pc:spChg chg="add mod">
          <ac:chgData name="JIGEONWOO" userId="99105e3b-18e4-4637-b55a-5ee3d72921d4" providerId="ADAL" clId="{C1673728-511E-4BD1-917F-E8A347543A64}" dt="2022-01-10T05:52:41.258" v="65" actId="1076"/>
          <ac:spMkLst>
            <pc:docMk/>
            <pc:sldMk cId="2094247710" sldId="676"/>
            <ac:spMk id="25" creationId="{361F8EE5-1B3F-4E97-B545-7ADD429E56A3}"/>
          </ac:spMkLst>
        </pc:spChg>
      </pc:sldChg>
      <pc:sldChg chg="del">
        <pc:chgData name="JIGEONWOO" userId="99105e3b-18e4-4637-b55a-5ee3d72921d4" providerId="ADAL" clId="{C1673728-511E-4BD1-917F-E8A347543A64}" dt="2022-01-10T05:54:43.093" v="77" actId="47"/>
        <pc:sldMkLst>
          <pc:docMk/>
          <pc:sldMk cId="3063191218" sldId="677"/>
        </pc:sldMkLst>
      </pc:sldChg>
      <pc:sldChg chg="addSp modSp mod">
        <pc:chgData name="JIGEONWOO" userId="99105e3b-18e4-4637-b55a-5ee3d72921d4" providerId="ADAL" clId="{C1673728-511E-4BD1-917F-E8A347543A64}" dt="2022-01-10T05:55:22.181" v="89" actId="20577"/>
        <pc:sldMkLst>
          <pc:docMk/>
          <pc:sldMk cId="3438301975" sldId="678"/>
        </pc:sldMkLst>
        <pc:spChg chg="mod">
          <ac:chgData name="JIGEONWOO" userId="99105e3b-18e4-4637-b55a-5ee3d72921d4" providerId="ADAL" clId="{C1673728-511E-4BD1-917F-E8A347543A64}" dt="2022-01-10T05:55:22.181" v="89" actId="20577"/>
          <ac:spMkLst>
            <pc:docMk/>
            <pc:sldMk cId="3438301975" sldId="678"/>
            <ac:spMk id="2" creationId="{AE21991F-8B32-A340-850A-670FBA260C2C}"/>
          </ac:spMkLst>
        </pc:spChg>
        <pc:spChg chg="add mod">
          <ac:chgData name="JIGEONWOO" userId="99105e3b-18e4-4637-b55a-5ee3d72921d4" providerId="ADAL" clId="{C1673728-511E-4BD1-917F-E8A347543A64}" dt="2022-01-10T05:54:56.697" v="80" actId="14100"/>
          <ac:spMkLst>
            <pc:docMk/>
            <pc:sldMk cId="3438301975" sldId="678"/>
            <ac:spMk id="9" creationId="{2FD00729-0955-4098-9116-BBF99CCAC3E4}"/>
          </ac:spMkLst>
        </pc:spChg>
        <pc:spChg chg="add mod">
          <ac:chgData name="JIGEONWOO" userId="99105e3b-18e4-4637-b55a-5ee3d72921d4" providerId="ADAL" clId="{C1673728-511E-4BD1-917F-E8A347543A64}" dt="2022-01-10T05:55:04.912" v="84" actId="14100"/>
          <ac:spMkLst>
            <pc:docMk/>
            <pc:sldMk cId="3438301975" sldId="678"/>
            <ac:spMk id="10" creationId="{7B007B75-74DF-4459-AA37-348315D30AA6}"/>
          </ac:spMkLst>
        </pc:spChg>
      </pc:sldChg>
      <pc:sldChg chg="addSp delSp modSp add mod">
        <pc:chgData name="JIGEONWOO" userId="99105e3b-18e4-4637-b55a-5ee3d72921d4" providerId="ADAL" clId="{C1673728-511E-4BD1-917F-E8A347543A64}" dt="2022-01-10T08:19:25.063" v="138" actId="22"/>
        <pc:sldMkLst>
          <pc:docMk/>
          <pc:sldMk cId="1115215334" sldId="679"/>
        </pc:sldMkLst>
        <pc:spChg chg="mod">
          <ac:chgData name="JIGEONWOO" userId="99105e3b-18e4-4637-b55a-5ee3d72921d4" providerId="ADAL" clId="{C1673728-511E-4BD1-917F-E8A347543A64}" dt="2022-01-10T05:55:35.146" v="95" actId="20577"/>
          <ac:spMkLst>
            <pc:docMk/>
            <pc:sldMk cId="1115215334" sldId="679"/>
            <ac:spMk id="2" creationId="{AE21991F-8B32-A340-850A-670FBA260C2C}"/>
          </ac:spMkLst>
        </pc:spChg>
        <pc:spChg chg="del">
          <ac:chgData name="JIGEONWOO" userId="99105e3b-18e4-4637-b55a-5ee3d72921d4" providerId="ADAL" clId="{C1673728-511E-4BD1-917F-E8A347543A64}" dt="2022-01-10T05:56:08.578" v="107" actId="478"/>
          <ac:spMkLst>
            <pc:docMk/>
            <pc:sldMk cId="1115215334" sldId="679"/>
            <ac:spMk id="9" creationId="{2FD00729-0955-4098-9116-BBF99CCAC3E4}"/>
          </ac:spMkLst>
        </pc:spChg>
        <pc:spChg chg="del">
          <ac:chgData name="JIGEONWOO" userId="99105e3b-18e4-4637-b55a-5ee3d72921d4" providerId="ADAL" clId="{C1673728-511E-4BD1-917F-E8A347543A64}" dt="2022-01-10T05:56:08.578" v="107" actId="478"/>
          <ac:spMkLst>
            <pc:docMk/>
            <pc:sldMk cId="1115215334" sldId="679"/>
            <ac:spMk id="10" creationId="{7B007B75-74DF-4459-AA37-348315D30AA6}"/>
          </ac:spMkLst>
        </pc:spChg>
        <pc:spChg chg="del mod">
          <ac:chgData name="JIGEONWOO" userId="99105e3b-18e4-4637-b55a-5ee3d72921d4" providerId="ADAL" clId="{C1673728-511E-4BD1-917F-E8A347543A64}" dt="2022-01-10T05:56:20.866" v="113" actId="478"/>
          <ac:spMkLst>
            <pc:docMk/>
            <pc:sldMk cId="1115215334" sldId="679"/>
            <ac:spMk id="11" creationId="{915660E8-C276-4B9F-BB46-2D826EB37791}"/>
          </ac:spMkLst>
        </pc:spChg>
        <pc:spChg chg="add mod">
          <ac:chgData name="JIGEONWOO" userId="99105e3b-18e4-4637-b55a-5ee3d72921d4" providerId="ADAL" clId="{C1673728-511E-4BD1-917F-E8A347543A64}" dt="2022-01-10T05:57:42.865" v="135" actId="1076"/>
          <ac:spMkLst>
            <pc:docMk/>
            <pc:sldMk cId="1115215334" sldId="679"/>
            <ac:spMk id="13" creationId="{9D9FBF9F-ECEC-44BF-8004-149BB0CB6FB6}"/>
          </ac:spMkLst>
        </pc:spChg>
        <pc:spChg chg="del">
          <ac:chgData name="JIGEONWOO" userId="99105e3b-18e4-4637-b55a-5ee3d72921d4" providerId="ADAL" clId="{C1673728-511E-4BD1-917F-E8A347543A64}" dt="2022-01-10T05:56:09.603" v="108" actId="478"/>
          <ac:spMkLst>
            <pc:docMk/>
            <pc:sldMk cId="1115215334" sldId="679"/>
            <ac:spMk id="15" creationId="{ABC12BAF-93E8-4114-B7B3-C9A8D6967E6D}"/>
          </ac:spMkLst>
        </pc:spChg>
        <pc:spChg chg="del">
          <ac:chgData name="JIGEONWOO" userId="99105e3b-18e4-4637-b55a-5ee3d72921d4" providerId="ADAL" clId="{C1673728-511E-4BD1-917F-E8A347543A64}" dt="2022-01-10T05:56:08.578" v="107" actId="478"/>
          <ac:spMkLst>
            <pc:docMk/>
            <pc:sldMk cId="1115215334" sldId="679"/>
            <ac:spMk id="16" creationId="{29A8656D-AADA-4AF6-BB33-FB1D9E0A8E61}"/>
          </ac:spMkLst>
        </pc:spChg>
        <pc:spChg chg="add del">
          <ac:chgData name="JIGEONWOO" userId="99105e3b-18e4-4637-b55a-5ee3d72921d4" providerId="ADAL" clId="{C1673728-511E-4BD1-917F-E8A347543A64}" dt="2022-01-10T08:19:25.063" v="138" actId="22"/>
          <ac:spMkLst>
            <pc:docMk/>
            <pc:sldMk cId="1115215334" sldId="679"/>
            <ac:spMk id="17" creationId="{FB587064-CF4D-4826-AAE4-B6890374CFA0}"/>
          </ac:spMkLst>
        </pc:spChg>
        <pc:picChg chg="del">
          <ac:chgData name="JIGEONWOO" userId="99105e3b-18e4-4637-b55a-5ee3d72921d4" providerId="ADAL" clId="{C1673728-511E-4BD1-917F-E8A347543A64}" dt="2022-01-10T05:55:41.573" v="96" actId="478"/>
          <ac:picMkLst>
            <pc:docMk/>
            <pc:sldMk cId="1115215334" sldId="679"/>
            <ac:picMk id="5" creationId="{F2B93CD7-2C91-42BA-B67A-4FE83F79CF3D}"/>
          </ac:picMkLst>
        </pc:picChg>
        <pc:picChg chg="add mod">
          <ac:chgData name="JIGEONWOO" userId="99105e3b-18e4-4637-b55a-5ee3d72921d4" providerId="ADAL" clId="{C1673728-511E-4BD1-917F-E8A347543A64}" dt="2022-01-10T05:57:37.665" v="134" actId="1036"/>
          <ac:picMkLst>
            <pc:docMk/>
            <pc:sldMk cId="1115215334" sldId="679"/>
            <ac:picMk id="6" creationId="{C8D0C7CB-282E-4F3D-897B-D2331D79868D}"/>
          </ac:picMkLst>
        </pc:picChg>
        <pc:picChg chg="del">
          <ac:chgData name="JIGEONWOO" userId="99105e3b-18e4-4637-b55a-5ee3d72921d4" providerId="ADAL" clId="{C1673728-511E-4BD1-917F-E8A347543A64}" dt="2022-01-10T05:55:41.861" v="97" actId="478"/>
          <ac:picMkLst>
            <pc:docMk/>
            <pc:sldMk cId="1115215334" sldId="679"/>
            <ac:picMk id="7" creationId="{9F5B631F-0E4C-476A-A9CC-813FC2C6F783}"/>
          </ac:picMkLst>
        </pc:picChg>
        <pc:picChg chg="add mod">
          <ac:chgData name="JIGEONWOO" userId="99105e3b-18e4-4637-b55a-5ee3d72921d4" providerId="ADAL" clId="{C1673728-511E-4BD1-917F-E8A347543A64}" dt="2022-01-10T05:57:46.025" v="136" actId="1076"/>
          <ac:picMkLst>
            <pc:docMk/>
            <pc:sldMk cId="1115215334" sldId="679"/>
            <ac:picMk id="12" creationId="{A389150A-A291-48A7-AE0D-73B4608AE746}"/>
          </ac:picMkLst>
        </pc:picChg>
      </pc:sldChg>
      <pc:sldChg chg="del">
        <pc:chgData name="JIGEONWOO" userId="99105e3b-18e4-4637-b55a-5ee3d72921d4" providerId="ADAL" clId="{C1673728-511E-4BD1-917F-E8A347543A64}" dt="2022-01-10T05:55:12.553" v="85" actId="47"/>
        <pc:sldMkLst>
          <pc:docMk/>
          <pc:sldMk cId="1460882976" sldId="679"/>
        </pc:sldMkLst>
      </pc:sldChg>
      <pc:sldChg chg="addSp delSp modSp add mod">
        <pc:chgData name="JIGEONWOO" userId="99105e3b-18e4-4637-b55a-5ee3d72921d4" providerId="ADAL" clId="{C1673728-511E-4BD1-917F-E8A347543A64}" dt="2022-01-10T08:20:35.033" v="185" actId="1076"/>
        <pc:sldMkLst>
          <pc:docMk/>
          <pc:sldMk cId="1966296052" sldId="680"/>
        </pc:sldMkLst>
        <pc:spChg chg="mod">
          <ac:chgData name="JIGEONWOO" userId="99105e3b-18e4-4637-b55a-5ee3d72921d4" providerId="ADAL" clId="{C1673728-511E-4BD1-917F-E8A347543A64}" dt="2022-01-10T08:19:46.042" v="172" actId="20577"/>
          <ac:spMkLst>
            <pc:docMk/>
            <pc:sldMk cId="1966296052" sldId="680"/>
            <ac:spMk id="2" creationId="{AE21991F-8B32-A340-850A-670FBA260C2C}"/>
          </ac:spMkLst>
        </pc:spChg>
        <pc:spChg chg="del">
          <ac:chgData name="JIGEONWOO" userId="99105e3b-18e4-4637-b55a-5ee3d72921d4" providerId="ADAL" clId="{C1673728-511E-4BD1-917F-E8A347543A64}" dt="2022-01-10T08:19:29.930" v="141" actId="478"/>
          <ac:spMkLst>
            <pc:docMk/>
            <pc:sldMk cId="1966296052" sldId="680"/>
            <ac:spMk id="13" creationId="{9D9FBF9F-ECEC-44BF-8004-149BB0CB6FB6}"/>
          </ac:spMkLst>
        </pc:spChg>
        <pc:picChg chg="add mod">
          <ac:chgData name="JIGEONWOO" userId="99105e3b-18e4-4637-b55a-5ee3d72921d4" providerId="ADAL" clId="{C1673728-511E-4BD1-917F-E8A347543A64}" dt="2022-01-10T08:20:35.033" v="185" actId="1076"/>
          <ac:picMkLst>
            <pc:docMk/>
            <pc:sldMk cId="1966296052" sldId="680"/>
            <ac:picMk id="5" creationId="{13F67259-0EAD-4F33-84BF-21765A6ECD2B}"/>
          </ac:picMkLst>
        </pc:picChg>
        <pc:picChg chg="del">
          <ac:chgData name="JIGEONWOO" userId="99105e3b-18e4-4637-b55a-5ee3d72921d4" providerId="ADAL" clId="{C1673728-511E-4BD1-917F-E8A347543A64}" dt="2022-01-10T08:19:28.987" v="140" actId="478"/>
          <ac:picMkLst>
            <pc:docMk/>
            <pc:sldMk cId="1966296052" sldId="680"/>
            <ac:picMk id="6" creationId="{C8D0C7CB-282E-4F3D-897B-D2331D79868D}"/>
          </ac:picMkLst>
        </pc:picChg>
        <pc:picChg chg="add mod">
          <ac:chgData name="JIGEONWOO" userId="99105e3b-18e4-4637-b55a-5ee3d72921d4" providerId="ADAL" clId="{C1673728-511E-4BD1-917F-E8A347543A64}" dt="2022-01-10T08:20:33.409" v="184" actId="1076"/>
          <ac:picMkLst>
            <pc:docMk/>
            <pc:sldMk cId="1966296052" sldId="680"/>
            <ac:picMk id="8" creationId="{653DA48F-B2C0-4282-9069-8D3DAC6BDFC1}"/>
          </ac:picMkLst>
        </pc:picChg>
        <pc:picChg chg="del">
          <ac:chgData name="JIGEONWOO" userId="99105e3b-18e4-4637-b55a-5ee3d72921d4" providerId="ADAL" clId="{C1673728-511E-4BD1-917F-E8A347543A64}" dt="2022-01-10T08:19:30.209" v="142" actId="478"/>
          <ac:picMkLst>
            <pc:docMk/>
            <pc:sldMk cId="1966296052" sldId="680"/>
            <ac:picMk id="12" creationId="{A389150A-A291-48A7-AE0D-73B4608AE746}"/>
          </ac:picMkLst>
        </pc:picChg>
      </pc:sldChg>
      <pc:sldChg chg="addSp delSp modSp add mod">
        <pc:chgData name="JIGEONWOO" userId="99105e3b-18e4-4637-b55a-5ee3d72921d4" providerId="ADAL" clId="{C1673728-511E-4BD1-917F-E8A347543A64}" dt="2022-01-10T08:20:56.473" v="196" actId="1076"/>
        <pc:sldMkLst>
          <pc:docMk/>
          <pc:sldMk cId="1786781068" sldId="681"/>
        </pc:sldMkLst>
        <pc:picChg chg="del">
          <ac:chgData name="JIGEONWOO" userId="99105e3b-18e4-4637-b55a-5ee3d72921d4" providerId="ADAL" clId="{C1673728-511E-4BD1-917F-E8A347543A64}" dt="2022-01-10T08:20:40.097" v="187" actId="478"/>
          <ac:picMkLst>
            <pc:docMk/>
            <pc:sldMk cId="1786781068" sldId="681"/>
            <ac:picMk id="5" creationId="{13F67259-0EAD-4F33-84BF-21765A6ECD2B}"/>
          </ac:picMkLst>
        </pc:picChg>
        <pc:picChg chg="add mod">
          <ac:chgData name="JIGEONWOO" userId="99105e3b-18e4-4637-b55a-5ee3d72921d4" providerId="ADAL" clId="{C1673728-511E-4BD1-917F-E8A347543A64}" dt="2022-01-10T08:20:56.473" v="196" actId="1076"/>
          <ac:picMkLst>
            <pc:docMk/>
            <pc:sldMk cId="1786781068" sldId="681"/>
            <ac:picMk id="6" creationId="{CAF59A3D-75C6-4F2C-8200-2B53E7B5730C}"/>
          </ac:picMkLst>
        </pc:picChg>
        <pc:picChg chg="del">
          <ac:chgData name="JIGEONWOO" userId="99105e3b-18e4-4637-b55a-5ee3d72921d4" providerId="ADAL" clId="{C1673728-511E-4BD1-917F-E8A347543A64}" dt="2022-01-10T08:20:51.467" v="192" actId="478"/>
          <ac:picMkLst>
            <pc:docMk/>
            <pc:sldMk cId="1786781068" sldId="681"/>
            <ac:picMk id="8" creationId="{653DA48F-B2C0-4282-9069-8D3DAC6BDFC1}"/>
          </ac:picMkLst>
        </pc:picChg>
      </pc:sldChg>
      <pc:sldChg chg="addSp delSp modSp add mod">
        <pc:chgData name="JIGEONWOO" userId="99105e3b-18e4-4637-b55a-5ee3d72921d4" providerId="ADAL" clId="{C1673728-511E-4BD1-917F-E8A347543A64}" dt="2022-01-10T08:22:07.920" v="221" actId="1076"/>
        <pc:sldMkLst>
          <pc:docMk/>
          <pc:sldMk cId="588249120" sldId="682"/>
        </pc:sldMkLst>
        <pc:picChg chg="del">
          <ac:chgData name="JIGEONWOO" userId="99105e3b-18e4-4637-b55a-5ee3d72921d4" providerId="ADAL" clId="{C1673728-511E-4BD1-917F-E8A347543A64}" dt="2022-01-10T08:21:00.642" v="198" actId="478"/>
          <ac:picMkLst>
            <pc:docMk/>
            <pc:sldMk cId="588249120" sldId="682"/>
            <ac:picMk id="5" creationId="{13F67259-0EAD-4F33-84BF-21765A6ECD2B}"/>
          </ac:picMkLst>
        </pc:picChg>
        <pc:picChg chg="add mod">
          <ac:chgData name="JIGEONWOO" userId="99105e3b-18e4-4637-b55a-5ee3d72921d4" providerId="ADAL" clId="{C1673728-511E-4BD1-917F-E8A347543A64}" dt="2022-01-10T08:22:06.017" v="220" actId="1038"/>
          <ac:picMkLst>
            <pc:docMk/>
            <pc:sldMk cId="588249120" sldId="682"/>
            <ac:picMk id="6" creationId="{DAA98360-AA44-47E9-A24E-725093F83501}"/>
          </ac:picMkLst>
        </pc:picChg>
        <pc:picChg chg="del">
          <ac:chgData name="JIGEONWOO" userId="99105e3b-18e4-4637-b55a-5ee3d72921d4" providerId="ADAL" clId="{C1673728-511E-4BD1-917F-E8A347543A64}" dt="2022-01-10T08:21:00.857" v="199" actId="478"/>
          <ac:picMkLst>
            <pc:docMk/>
            <pc:sldMk cId="588249120" sldId="682"/>
            <ac:picMk id="8" creationId="{653DA48F-B2C0-4282-9069-8D3DAC6BDFC1}"/>
          </ac:picMkLst>
        </pc:picChg>
        <pc:picChg chg="add mod">
          <ac:chgData name="JIGEONWOO" userId="99105e3b-18e4-4637-b55a-5ee3d72921d4" providerId="ADAL" clId="{C1673728-511E-4BD1-917F-E8A347543A64}" dt="2022-01-10T08:22:07.920" v="221" actId="1076"/>
          <ac:picMkLst>
            <pc:docMk/>
            <pc:sldMk cId="588249120" sldId="682"/>
            <ac:picMk id="9" creationId="{1702CCBE-AD13-474B-BD0C-D0302D5365F9}"/>
          </ac:picMkLst>
        </pc:picChg>
      </pc:sldChg>
    </pc:docChg>
  </pc:docChgLst>
  <pc:docChgLst>
    <pc:chgData name="GEONWOO JI" userId="99105e3b-18e4-4637-b55a-5ee3d72921d4" providerId="ADAL" clId="{71391C1C-B9B7-4A27-A4EE-60CE945ED9BF}"/>
    <pc:docChg chg="undo custSel addSld delSld modSld sldOrd modSection">
      <pc:chgData name="GEONWOO JI" userId="99105e3b-18e4-4637-b55a-5ee3d72921d4" providerId="ADAL" clId="{71391C1C-B9B7-4A27-A4EE-60CE945ED9BF}" dt="2022-05-05T13:35:54.277" v="5623" actId="962"/>
      <pc:docMkLst>
        <pc:docMk/>
      </pc:docMkLst>
      <pc:sldChg chg="modSp mod">
        <pc:chgData name="GEONWOO JI" userId="99105e3b-18e4-4637-b55a-5ee3d72921d4" providerId="ADAL" clId="{71391C1C-B9B7-4A27-A4EE-60CE945ED9BF}" dt="2022-05-05T11:47:41.899" v="0" actId="20577"/>
        <pc:sldMkLst>
          <pc:docMk/>
          <pc:sldMk cId="0" sldId="256"/>
        </pc:sldMkLst>
        <pc:spChg chg="mod">
          <ac:chgData name="GEONWOO JI" userId="99105e3b-18e4-4637-b55a-5ee3d72921d4" providerId="ADAL" clId="{71391C1C-B9B7-4A27-A4EE-60CE945ED9BF}" dt="2022-05-05T11:47:41.899" v="0" actId="20577"/>
          <ac:spMkLst>
            <pc:docMk/>
            <pc:sldMk cId="0" sldId="256"/>
            <ac:spMk id="12" creationId="{00000000-0000-0000-0000-000000000000}"/>
          </ac:spMkLst>
        </pc:spChg>
      </pc:sldChg>
      <pc:sldChg chg="del">
        <pc:chgData name="GEONWOO JI" userId="99105e3b-18e4-4637-b55a-5ee3d72921d4" providerId="ADAL" clId="{71391C1C-B9B7-4A27-A4EE-60CE945ED9BF}" dt="2022-05-05T11:49:23.806" v="1" actId="47"/>
        <pc:sldMkLst>
          <pc:docMk/>
          <pc:sldMk cId="2787215153" sldId="690"/>
        </pc:sldMkLst>
      </pc:sldChg>
      <pc:sldChg chg="del">
        <pc:chgData name="GEONWOO JI" userId="99105e3b-18e4-4637-b55a-5ee3d72921d4" providerId="ADAL" clId="{71391C1C-B9B7-4A27-A4EE-60CE945ED9BF}" dt="2022-05-05T11:49:24.213" v="2" actId="47"/>
        <pc:sldMkLst>
          <pc:docMk/>
          <pc:sldMk cId="1063029587" sldId="691"/>
        </pc:sldMkLst>
      </pc:sldChg>
      <pc:sldChg chg="del">
        <pc:chgData name="GEONWOO JI" userId="99105e3b-18e4-4637-b55a-5ee3d72921d4" providerId="ADAL" clId="{71391C1C-B9B7-4A27-A4EE-60CE945ED9BF}" dt="2022-05-05T11:49:25.091" v="3" actId="47"/>
        <pc:sldMkLst>
          <pc:docMk/>
          <pc:sldMk cId="1433331299" sldId="692"/>
        </pc:sldMkLst>
      </pc:sldChg>
      <pc:sldChg chg="addSp modSp mod">
        <pc:chgData name="GEONWOO JI" userId="99105e3b-18e4-4637-b55a-5ee3d72921d4" providerId="ADAL" clId="{71391C1C-B9B7-4A27-A4EE-60CE945ED9BF}" dt="2022-05-05T11:51:39.231" v="91" actId="20577"/>
        <pc:sldMkLst>
          <pc:docMk/>
          <pc:sldMk cId="1505656210" sldId="693"/>
        </pc:sldMkLst>
        <pc:spChg chg="mod">
          <ac:chgData name="GEONWOO JI" userId="99105e3b-18e4-4637-b55a-5ee3d72921d4" providerId="ADAL" clId="{71391C1C-B9B7-4A27-A4EE-60CE945ED9BF}" dt="2022-05-05T11:49:49.916" v="6" actId="14100"/>
          <ac:spMkLst>
            <pc:docMk/>
            <pc:sldMk cId="1505656210" sldId="693"/>
            <ac:spMk id="3" creationId="{52FE1CA2-C03A-4A19-A522-4068156265BB}"/>
          </ac:spMkLst>
        </pc:spChg>
        <pc:spChg chg="mod">
          <ac:chgData name="GEONWOO JI" userId="99105e3b-18e4-4637-b55a-5ee3d72921d4" providerId="ADAL" clId="{71391C1C-B9B7-4A27-A4EE-60CE945ED9BF}" dt="2022-05-05T11:51:19.273" v="64" actId="20577"/>
          <ac:spMkLst>
            <pc:docMk/>
            <pc:sldMk cId="1505656210" sldId="693"/>
            <ac:spMk id="5" creationId="{57C72352-23F8-43C9-B2D6-0C6ED3B5C636}"/>
          </ac:spMkLst>
        </pc:spChg>
        <pc:spChg chg="mod">
          <ac:chgData name="GEONWOO JI" userId="99105e3b-18e4-4637-b55a-5ee3d72921d4" providerId="ADAL" clId="{71391C1C-B9B7-4A27-A4EE-60CE945ED9BF}" dt="2022-05-05T11:51:25.227" v="71" actId="20577"/>
          <ac:spMkLst>
            <pc:docMk/>
            <pc:sldMk cId="1505656210" sldId="693"/>
            <ac:spMk id="6" creationId="{6967496D-1BAE-482C-9886-A63AF0FEEBC7}"/>
          </ac:spMkLst>
        </pc:spChg>
        <pc:spChg chg="mod">
          <ac:chgData name="GEONWOO JI" userId="99105e3b-18e4-4637-b55a-5ee3d72921d4" providerId="ADAL" clId="{71391C1C-B9B7-4A27-A4EE-60CE945ED9BF}" dt="2022-05-05T11:51:33.047" v="82" actId="20577"/>
          <ac:spMkLst>
            <pc:docMk/>
            <pc:sldMk cId="1505656210" sldId="693"/>
            <ac:spMk id="7" creationId="{9F9F6E54-4241-4FC5-B811-FF17AF24D213}"/>
          </ac:spMkLst>
        </pc:spChg>
        <pc:spChg chg="add mod">
          <ac:chgData name="GEONWOO JI" userId="99105e3b-18e4-4637-b55a-5ee3d72921d4" providerId="ADAL" clId="{71391C1C-B9B7-4A27-A4EE-60CE945ED9BF}" dt="2022-05-05T11:51:39.231" v="91" actId="20577"/>
          <ac:spMkLst>
            <pc:docMk/>
            <pc:sldMk cId="1505656210" sldId="693"/>
            <ac:spMk id="8" creationId="{E2BEED67-58F3-68E9-ACA7-50C60D94A6CC}"/>
          </ac:spMkLst>
        </pc:spChg>
      </pc:sldChg>
      <pc:sldChg chg="addSp delSp modSp mod">
        <pc:chgData name="GEONWOO JI" userId="99105e3b-18e4-4637-b55a-5ee3d72921d4" providerId="ADAL" clId="{71391C1C-B9B7-4A27-A4EE-60CE945ED9BF}" dt="2022-05-05T12:22:47.315" v="1156" actId="20577"/>
        <pc:sldMkLst>
          <pc:docMk/>
          <pc:sldMk cId="2413801714" sldId="694"/>
        </pc:sldMkLst>
        <pc:spChg chg="del">
          <ac:chgData name="GEONWOO JI" userId="99105e3b-18e4-4637-b55a-5ee3d72921d4" providerId="ADAL" clId="{71391C1C-B9B7-4A27-A4EE-60CE945ED9BF}" dt="2022-05-05T12:12:39.122" v="93" actId="478"/>
          <ac:spMkLst>
            <pc:docMk/>
            <pc:sldMk cId="2413801714" sldId="694"/>
            <ac:spMk id="3" creationId="{06DB0B8A-7B16-42D8-AE35-637C476DDB3C}"/>
          </ac:spMkLst>
        </pc:spChg>
        <pc:spChg chg="add mod">
          <ac:chgData name="GEONWOO JI" userId="99105e3b-18e4-4637-b55a-5ee3d72921d4" providerId="ADAL" clId="{71391C1C-B9B7-4A27-A4EE-60CE945ED9BF}" dt="2022-05-05T12:22:47.315" v="1156" actId="20577"/>
          <ac:spMkLst>
            <pc:docMk/>
            <pc:sldMk cId="2413801714" sldId="694"/>
            <ac:spMk id="5" creationId="{0AD64EC0-6A0C-1D25-A9E9-81FB52CE49B8}"/>
          </ac:spMkLst>
        </pc:spChg>
        <pc:spChg chg="add del">
          <ac:chgData name="GEONWOO JI" userId="99105e3b-18e4-4637-b55a-5ee3d72921d4" providerId="ADAL" clId="{71391C1C-B9B7-4A27-A4EE-60CE945ED9BF}" dt="2022-05-05T12:17:33.742" v="473" actId="22"/>
          <ac:spMkLst>
            <pc:docMk/>
            <pc:sldMk cId="2413801714" sldId="694"/>
            <ac:spMk id="7" creationId="{E7D28DA4-5681-A889-1BCF-DE1123F431FE}"/>
          </ac:spMkLst>
        </pc:spChg>
      </pc:sldChg>
      <pc:sldChg chg="del">
        <pc:chgData name="GEONWOO JI" userId="99105e3b-18e4-4637-b55a-5ee3d72921d4" providerId="ADAL" clId="{71391C1C-B9B7-4A27-A4EE-60CE945ED9BF}" dt="2022-05-05T12:25:25.954" v="1332" actId="47"/>
        <pc:sldMkLst>
          <pc:docMk/>
          <pc:sldMk cId="2602403670" sldId="695"/>
        </pc:sldMkLst>
      </pc:sldChg>
      <pc:sldChg chg="del">
        <pc:chgData name="GEONWOO JI" userId="99105e3b-18e4-4637-b55a-5ee3d72921d4" providerId="ADAL" clId="{71391C1C-B9B7-4A27-A4EE-60CE945ED9BF}" dt="2022-05-05T12:25:25.954" v="1332" actId="47"/>
        <pc:sldMkLst>
          <pc:docMk/>
          <pc:sldMk cId="3097388884" sldId="696"/>
        </pc:sldMkLst>
      </pc:sldChg>
      <pc:sldChg chg="del">
        <pc:chgData name="GEONWOO JI" userId="99105e3b-18e4-4637-b55a-5ee3d72921d4" providerId="ADAL" clId="{71391C1C-B9B7-4A27-A4EE-60CE945ED9BF}" dt="2022-05-05T12:25:25.954" v="1332" actId="47"/>
        <pc:sldMkLst>
          <pc:docMk/>
          <pc:sldMk cId="735740696" sldId="697"/>
        </pc:sldMkLst>
      </pc:sldChg>
      <pc:sldChg chg="del">
        <pc:chgData name="GEONWOO JI" userId="99105e3b-18e4-4637-b55a-5ee3d72921d4" providerId="ADAL" clId="{71391C1C-B9B7-4A27-A4EE-60CE945ED9BF}" dt="2022-05-05T12:25:25.954" v="1332" actId="47"/>
        <pc:sldMkLst>
          <pc:docMk/>
          <pc:sldMk cId="4068398505" sldId="698"/>
        </pc:sldMkLst>
      </pc:sldChg>
      <pc:sldChg chg="del">
        <pc:chgData name="GEONWOO JI" userId="99105e3b-18e4-4637-b55a-5ee3d72921d4" providerId="ADAL" clId="{71391C1C-B9B7-4A27-A4EE-60CE945ED9BF}" dt="2022-05-05T12:25:25.954" v="1332" actId="47"/>
        <pc:sldMkLst>
          <pc:docMk/>
          <pc:sldMk cId="2175325953" sldId="699"/>
        </pc:sldMkLst>
      </pc:sldChg>
      <pc:sldChg chg="del">
        <pc:chgData name="GEONWOO JI" userId="99105e3b-18e4-4637-b55a-5ee3d72921d4" providerId="ADAL" clId="{71391C1C-B9B7-4A27-A4EE-60CE945ED9BF}" dt="2022-05-05T12:25:25.954" v="1332" actId="47"/>
        <pc:sldMkLst>
          <pc:docMk/>
          <pc:sldMk cId="2744613211" sldId="700"/>
        </pc:sldMkLst>
      </pc:sldChg>
      <pc:sldChg chg="del">
        <pc:chgData name="GEONWOO JI" userId="99105e3b-18e4-4637-b55a-5ee3d72921d4" providerId="ADAL" clId="{71391C1C-B9B7-4A27-A4EE-60CE945ED9BF}" dt="2022-05-05T12:25:25.954" v="1332" actId="47"/>
        <pc:sldMkLst>
          <pc:docMk/>
          <pc:sldMk cId="1160735300" sldId="701"/>
        </pc:sldMkLst>
      </pc:sldChg>
      <pc:sldChg chg="del">
        <pc:chgData name="GEONWOO JI" userId="99105e3b-18e4-4637-b55a-5ee3d72921d4" providerId="ADAL" clId="{71391C1C-B9B7-4A27-A4EE-60CE945ED9BF}" dt="2022-05-05T12:25:25.954" v="1332" actId="47"/>
        <pc:sldMkLst>
          <pc:docMk/>
          <pc:sldMk cId="1310018004" sldId="702"/>
        </pc:sldMkLst>
      </pc:sldChg>
      <pc:sldChg chg="del">
        <pc:chgData name="GEONWOO JI" userId="99105e3b-18e4-4637-b55a-5ee3d72921d4" providerId="ADAL" clId="{71391C1C-B9B7-4A27-A4EE-60CE945ED9BF}" dt="2022-05-05T12:25:25.954" v="1332" actId="47"/>
        <pc:sldMkLst>
          <pc:docMk/>
          <pc:sldMk cId="124215831" sldId="703"/>
        </pc:sldMkLst>
      </pc:sldChg>
      <pc:sldChg chg="del">
        <pc:chgData name="GEONWOO JI" userId="99105e3b-18e4-4637-b55a-5ee3d72921d4" providerId="ADAL" clId="{71391C1C-B9B7-4A27-A4EE-60CE945ED9BF}" dt="2022-05-05T12:25:25.954" v="1332" actId="47"/>
        <pc:sldMkLst>
          <pc:docMk/>
          <pc:sldMk cId="1342933570" sldId="704"/>
        </pc:sldMkLst>
      </pc:sldChg>
      <pc:sldChg chg="del">
        <pc:chgData name="GEONWOO JI" userId="99105e3b-18e4-4637-b55a-5ee3d72921d4" providerId="ADAL" clId="{71391C1C-B9B7-4A27-A4EE-60CE945ED9BF}" dt="2022-05-05T12:25:25.954" v="1332" actId="47"/>
        <pc:sldMkLst>
          <pc:docMk/>
          <pc:sldMk cId="2469868979" sldId="705"/>
        </pc:sldMkLst>
      </pc:sldChg>
      <pc:sldChg chg="del">
        <pc:chgData name="GEONWOO JI" userId="99105e3b-18e4-4637-b55a-5ee3d72921d4" providerId="ADAL" clId="{71391C1C-B9B7-4A27-A4EE-60CE945ED9BF}" dt="2022-05-05T12:25:25.954" v="1332" actId="47"/>
        <pc:sldMkLst>
          <pc:docMk/>
          <pc:sldMk cId="364621070" sldId="706"/>
        </pc:sldMkLst>
      </pc:sldChg>
      <pc:sldChg chg="del">
        <pc:chgData name="GEONWOO JI" userId="99105e3b-18e4-4637-b55a-5ee3d72921d4" providerId="ADAL" clId="{71391C1C-B9B7-4A27-A4EE-60CE945ED9BF}" dt="2022-05-05T12:25:25.954" v="1332" actId="47"/>
        <pc:sldMkLst>
          <pc:docMk/>
          <pc:sldMk cId="436695890" sldId="707"/>
        </pc:sldMkLst>
      </pc:sldChg>
      <pc:sldChg chg="del">
        <pc:chgData name="GEONWOO JI" userId="99105e3b-18e4-4637-b55a-5ee3d72921d4" providerId="ADAL" clId="{71391C1C-B9B7-4A27-A4EE-60CE945ED9BF}" dt="2022-05-05T11:51:46.579" v="92" actId="47"/>
        <pc:sldMkLst>
          <pc:docMk/>
          <pc:sldMk cId="1289232108" sldId="708"/>
        </pc:sldMkLst>
      </pc:sldChg>
      <pc:sldChg chg="modSp add del mod">
        <pc:chgData name="GEONWOO JI" userId="99105e3b-18e4-4637-b55a-5ee3d72921d4" providerId="ADAL" clId="{71391C1C-B9B7-4A27-A4EE-60CE945ED9BF}" dt="2022-05-05T12:25:19.896" v="1331" actId="47"/>
        <pc:sldMkLst>
          <pc:docMk/>
          <pc:sldMk cId="3841912555" sldId="708"/>
        </pc:sldMkLst>
        <pc:spChg chg="mod">
          <ac:chgData name="GEONWOO JI" userId="99105e3b-18e4-4637-b55a-5ee3d72921d4" providerId="ADAL" clId="{71391C1C-B9B7-4A27-A4EE-60CE945ED9BF}" dt="2022-05-05T12:25:14.048" v="1329" actId="20577"/>
          <ac:spMkLst>
            <pc:docMk/>
            <pc:sldMk cId="3841912555" sldId="708"/>
            <ac:spMk id="5" creationId="{0AD64EC0-6A0C-1D25-A9E9-81FB52CE49B8}"/>
          </ac:spMkLst>
        </pc:spChg>
      </pc:sldChg>
      <pc:sldChg chg="modSp add mod">
        <pc:chgData name="GEONWOO JI" userId="99105e3b-18e4-4637-b55a-5ee3d72921d4" providerId="ADAL" clId="{71391C1C-B9B7-4A27-A4EE-60CE945ED9BF}" dt="2022-05-05T12:25:58.761" v="1377" actId="20577"/>
        <pc:sldMkLst>
          <pc:docMk/>
          <pc:sldMk cId="366850404" sldId="709"/>
        </pc:sldMkLst>
        <pc:spChg chg="mod">
          <ac:chgData name="GEONWOO JI" userId="99105e3b-18e4-4637-b55a-5ee3d72921d4" providerId="ADAL" clId="{71391C1C-B9B7-4A27-A4EE-60CE945ED9BF}" dt="2022-05-05T12:25:58.761" v="1377" actId="20577"/>
          <ac:spMkLst>
            <pc:docMk/>
            <pc:sldMk cId="366850404" sldId="709"/>
            <ac:spMk id="5" creationId="{0AD64EC0-6A0C-1D25-A9E9-81FB52CE49B8}"/>
          </ac:spMkLst>
        </pc:spChg>
      </pc:sldChg>
      <pc:sldChg chg="modSp add mod">
        <pc:chgData name="GEONWOO JI" userId="99105e3b-18e4-4637-b55a-5ee3d72921d4" providerId="ADAL" clId="{71391C1C-B9B7-4A27-A4EE-60CE945ED9BF}" dt="2022-05-05T12:54:01.156" v="2824" actId="20577"/>
        <pc:sldMkLst>
          <pc:docMk/>
          <pc:sldMk cId="1206107485" sldId="710"/>
        </pc:sldMkLst>
        <pc:spChg chg="mod">
          <ac:chgData name="GEONWOO JI" userId="99105e3b-18e4-4637-b55a-5ee3d72921d4" providerId="ADAL" clId="{71391C1C-B9B7-4A27-A4EE-60CE945ED9BF}" dt="2022-05-05T12:54:01.156" v="2824" actId="20577"/>
          <ac:spMkLst>
            <pc:docMk/>
            <pc:sldMk cId="1206107485" sldId="710"/>
            <ac:spMk id="5" creationId="{0AD64EC0-6A0C-1D25-A9E9-81FB52CE49B8}"/>
          </ac:spMkLst>
        </pc:spChg>
      </pc:sldChg>
      <pc:sldChg chg="new del">
        <pc:chgData name="GEONWOO JI" userId="99105e3b-18e4-4637-b55a-5ee3d72921d4" providerId="ADAL" clId="{71391C1C-B9B7-4A27-A4EE-60CE945ED9BF}" dt="2022-05-05T12:32:57.789" v="1525" actId="47"/>
        <pc:sldMkLst>
          <pc:docMk/>
          <pc:sldMk cId="1883289163" sldId="711"/>
        </pc:sldMkLst>
      </pc:sldChg>
      <pc:sldChg chg="modSp add mod">
        <pc:chgData name="GEONWOO JI" userId="99105e3b-18e4-4637-b55a-5ee3d72921d4" providerId="ADAL" clId="{71391C1C-B9B7-4A27-A4EE-60CE945ED9BF}" dt="2022-05-05T12:43:32.001" v="2302" actId="20577"/>
        <pc:sldMkLst>
          <pc:docMk/>
          <pc:sldMk cId="2629417003" sldId="711"/>
        </pc:sldMkLst>
        <pc:spChg chg="mod">
          <ac:chgData name="GEONWOO JI" userId="99105e3b-18e4-4637-b55a-5ee3d72921d4" providerId="ADAL" clId="{71391C1C-B9B7-4A27-A4EE-60CE945ED9BF}" dt="2022-05-05T12:43:32.001" v="2302" actId="20577"/>
          <ac:spMkLst>
            <pc:docMk/>
            <pc:sldMk cId="2629417003" sldId="711"/>
            <ac:spMk id="5" creationId="{0AD64EC0-6A0C-1D25-A9E9-81FB52CE49B8}"/>
          </ac:spMkLst>
        </pc:spChg>
      </pc:sldChg>
      <pc:sldChg chg="modSp add mod">
        <pc:chgData name="GEONWOO JI" userId="99105e3b-18e4-4637-b55a-5ee3d72921d4" providerId="ADAL" clId="{71391C1C-B9B7-4A27-A4EE-60CE945ED9BF}" dt="2022-05-05T12:54:33.512" v="2836" actId="20577"/>
        <pc:sldMkLst>
          <pc:docMk/>
          <pc:sldMk cId="1786464366" sldId="712"/>
        </pc:sldMkLst>
        <pc:spChg chg="mod">
          <ac:chgData name="GEONWOO JI" userId="99105e3b-18e4-4637-b55a-5ee3d72921d4" providerId="ADAL" clId="{71391C1C-B9B7-4A27-A4EE-60CE945ED9BF}" dt="2022-05-05T12:54:33.512" v="2836" actId="20577"/>
          <ac:spMkLst>
            <pc:docMk/>
            <pc:sldMk cId="1786464366" sldId="712"/>
            <ac:spMk id="5" creationId="{0AD64EC0-6A0C-1D25-A9E9-81FB52CE49B8}"/>
          </ac:spMkLst>
        </pc:spChg>
      </pc:sldChg>
      <pc:sldChg chg="addSp modSp add mod">
        <pc:chgData name="GEONWOO JI" userId="99105e3b-18e4-4637-b55a-5ee3d72921d4" providerId="ADAL" clId="{71391C1C-B9B7-4A27-A4EE-60CE945ED9BF}" dt="2022-05-05T12:54:46.835" v="2841" actId="1076"/>
        <pc:sldMkLst>
          <pc:docMk/>
          <pc:sldMk cId="2763277089" sldId="713"/>
        </pc:sldMkLst>
        <pc:spChg chg="mod">
          <ac:chgData name="GEONWOO JI" userId="99105e3b-18e4-4637-b55a-5ee3d72921d4" providerId="ADAL" clId="{71391C1C-B9B7-4A27-A4EE-60CE945ED9BF}" dt="2022-05-05T12:54:36.614" v="2838"/>
          <ac:spMkLst>
            <pc:docMk/>
            <pc:sldMk cId="2763277089" sldId="713"/>
            <ac:spMk id="5" creationId="{0AD64EC0-6A0C-1D25-A9E9-81FB52CE49B8}"/>
          </ac:spMkLst>
        </pc:spChg>
        <pc:spChg chg="add mod">
          <ac:chgData name="GEONWOO JI" userId="99105e3b-18e4-4637-b55a-5ee3d72921d4" providerId="ADAL" clId="{71391C1C-B9B7-4A27-A4EE-60CE945ED9BF}" dt="2022-05-05T12:54:46.835" v="2841" actId="1076"/>
          <ac:spMkLst>
            <pc:docMk/>
            <pc:sldMk cId="2763277089" sldId="713"/>
            <ac:spMk id="6" creationId="{C20AD025-BCBD-ED09-65AF-902C5CD2376D}"/>
          </ac:spMkLst>
        </pc:spChg>
      </pc:sldChg>
      <pc:sldChg chg="addSp modSp add mod">
        <pc:chgData name="GEONWOO JI" userId="99105e3b-18e4-4637-b55a-5ee3d72921d4" providerId="ADAL" clId="{71391C1C-B9B7-4A27-A4EE-60CE945ED9BF}" dt="2022-05-05T12:56:07.747" v="2931" actId="1076"/>
        <pc:sldMkLst>
          <pc:docMk/>
          <pc:sldMk cId="2229068312" sldId="714"/>
        </pc:sldMkLst>
        <pc:spChg chg="mod">
          <ac:chgData name="GEONWOO JI" userId="99105e3b-18e4-4637-b55a-5ee3d72921d4" providerId="ADAL" clId="{71391C1C-B9B7-4A27-A4EE-60CE945ED9BF}" dt="2022-05-05T12:56:03.052" v="2930" actId="20577"/>
          <ac:spMkLst>
            <pc:docMk/>
            <pc:sldMk cId="2229068312" sldId="714"/>
            <ac:spMk id="5" creationId="{0AD64EC0-6A0C-1D25-A9E9-81FB52CE49B8}"/>
          </ac:spMkLst>
        </pc:spChg>
        <pc:spChg chg="add mod">
          <ac:chgData name="GEONWOO JI" userId="99105e3b-18e4-4637-b55a-5ee3d72921d4" providerId="ADAL" clId="{71391C1C-B9B7-4A27-A4EE-60CE945ED9BF}" dt="2022-05-05T12:56:07.747" v="2931" actId="1076"/>
          <ac:spMkLst>
            <pc:docMk/>
            <pc:sldMk cId="2229068312" sldId="714"/>
            <ac:spMk id="6" creationId="{4291E32F-351E-C962-AE55-7C9EADF067B1}"/>
          </ac:spMkLst>
        </pc:spChg>
      </pc:sldChg>
      <pc:sldChg chg="delSp modSp add mod">
        <pc:chgData name="GEONWOO JI" userId="99105e3b-18e4-4637-b55a-5ee3d72921d4" providerId="ADAL" clId="{71391C1C-B9B7-4A27-A4EE-60CE945ED9BF}" dt="2022-05-05T13:03:27.479" v="3642" actId="20577"/>
        <pc:sldMkLst>
          <pc:docMk/>
          <pc:sldMk cId="1144716455" sldId="715"/>
        </pc:sldMkLst>
        <pc:spChg chg="mod">
          <ac:chgData name="GEONWOO JI" userId="99105e3b-18e4-4637-b55a-5ee3d72921d4" providerId="ADAL" clId="{71391C1C-B9B7-4A27-A4EE-60CE945ED9BF}" dt="2022-05-05T13:03:27.479" v="3642" actId="20577"/>
          <ac:spMkLst>
            <pc:docMk/>
            <pc:sldMk cId="1144716455" sldId="715"/>
            <ac:spMk id="5" creationId="{0AD64EC0-6A0C-1D25-A9E9-81FB52CE49B8}"/>
          </ac:spMkLst>
        </pc:spChg>
        <pc:spChg chg="del">
          <ac:chgData name="GEONWOO JI" userId="99105e3b-18e4-4637-b55a-5ee3d72921d4" providerId="ADAL" clId="{71391C1C-B9B7-4A27-A4EE-60CE945ED9BF}" dt="2022-05-05T12:55:11.364" v="2843" actId="478"/>
          <ac:spMkLst>
            <pc:docMk/>
            <pc:sldMk cId="1144716455" sldId="715"/>
            <ac:spMk id="6" creationId="{4291E32F-351E-C962-AE55-7C9EADF067B1}"/>
          </ac:spMkLst>
        </pc:spChg>
      </pc:sldChg>
      <pc:sldChg chg="add ord">
        <pc:chgData name="GEONWOO JI" userId="99105e3b-18e4-4637-b55a-5ee3d72921d4" providerId="ADAL" clId="{71391C1C-B9B7-4A27-A4EE-60CE945ED9BF}" dt="2022-05-05T13:03:32.505" v="3644"/>
        <pc:sldMkLst>
          <pc:docMk/>
          <pc:sldMk cId="216003595" sldId="716"/>
        </pc:sldMkLst>
      </pc:sldChg>
      <pc:sldChg chg="modSp add mod">
        <pc:chgData name="GEONWOO JI" userId="99105e3b-18e4-4637-b55a-5ee3d72921d4" providerId="ADAL" clId="{71391C1C-B9B7-4A27-A4EE-60CE945ED9BF}" dt="2022-05-05T13:10:41.948" v="4086" actId="20577"/>
        <pc:sldMkLst>
          <pc:docMk/>
          <pc:sldMk cId="1323694296" sldId="717"/>
        </pc:sldMkLst>
        <pc:spChg chg="mod">
          <ac:chgData name="GEONWOO JI" userId="99105e3b-18e4-4637-b55a-5ee3d72921d4" providerId="ADAL" clId="{71391C1C-B9B7-4A27-A4EE-60CE945ED9BF}" dt="2022-05-05T13:10:41.948" v="4086" actId="20577"/>
          <ac:spMkLst>
            <pc:docMk/>
            <pc:sldMk cId="1323694296" sldId="717"/>
            <ac:spMk id="5" creationId="{0AD64EC0-6A0C-1D25-A9E9-81FB52CE49B8}"/>
          </ac:spMkLst>
        </pc:spChg>
      </pc:sldChg>
      <pc:sldChg chg="modSp add mod">
        <pc:chgData name="GEONWOO JI" userId="99105e3b-18e4-4637-b55a-5ee3d72921d4" providerId="ADAL" clId="{71391C1C-B9B7-4A27-A4EE-60CE945ED9BF}" dt="2022-05-05T13:12:28.811" v="4246" actId="20577"/>
        <pc:sldMkLst>
          <pc:docMk/>
          <pc:sldMk cId="1641787955" sldId="718"/>
        </pc:sldMkLst>
        <pc:spChg chg="mod">
          <ac:chgData name="GEONWOO JI" userId="99105e3b-18e4-4637-b55a-5ee3d72921d4" providerId="ADAL" clId="{71391C1C-B9B7-4A27-A4EE-60CE945ED9BF}" dt="2022-05-05T13:12:28.811" v="4246" actId="20577"/>
          <ac:spMkLst>
            <pc:docMk/>
            <pc:sldMk cId="1641787955" sldId="718"/>
            <ac:spMk id="5" creationId="{0AD64EC0-6A0C-1D25-A9E9-81FB52CE49B8}"/>
          </ac:spMkLst>
        </pc:spChg>
      </pc:sldChg>
      <pc:sldChg chg="modSp add mod">
        <pc:chgData name="GEONWOO JI" userId="99105e3b-18e4-4637-b55a-5ee3d72921d4" providerId="ADAL" clId="{71391C1C-B9B7-4A27-A4EE-60CE945ED9BF}" dt="2022-05-05T13:15:19.553" v="4308"/>
        <pc:sldMkLst>
          <pc:docMk/>
          <pc:sldMk cId="2312248541" sldId="719"/>
        </pc:sldMkLst>
        <pc:spChg chg="mod">
          <ac:chgData name="GEONWOO JI" userId="99105e3b-18e4-4637-b55a-5ee3d72921d4" providerId="ADAL" clId="{71391C1C-B9B7-4A27-A4EE-60CE945ED9BF}" dt="2022-05-05T13:15:19.553" v="4308"/>
          <ac:spMkLst>
            <pc:docMk/>
            <pc:sldMk cId="2312248541" sldId="719"/>
            <ac:spMk id="5" creationId="{0AD64EC0-6A0C-1D25-A9E9-81FB52CE49B8}"/>
          </ac:spMkLst>
        </pc:spChg>
      </pc:sldChg>
      <pc:sldChg chg="modSp add mod">
        <pc:chgData name="GEONWOO JI" userId="99105e3b-18e4-4637-b55a-5ee3d72921d4" providerId="ADAL" clId="{71391C1C-B9B7-4A27-A4EE-60CE945ED9BF}" dt="2022-05-05T13:16:49.888" v="4390" actId="20577"/>
        <pc:sldMkLst>
          <pc:docMk/>
          <pc:sldMk cId="977281348" sldId="720"/>
        </pc:sldMkLst>
        <pc:spChg chg="mod">
          <ac:chgData name="GEONWOO JI" userId="99105e3b-18e4-4637-b55a-5ee3d72921d4" providerId="ADAL" clId="{71391C1C-B9B7-4A27-A4EE-60CE945ED9BF}" dt="2022-05-05T13:16:49.888" v="4390" actId="20577"/>
          <ac:spMkLst>
            <pc:docMk/>
            <pc:sldMk cId="977281348" sldId="720"/>
            <ac:spMk id="5" creationId="{0AD64EC0-6A0C-1D25-A9E9-81FB52CE49B8}"/>
          </ac:spMkLst>
        </pc:spChg>
      </pc:sldChg>
      <pc:sldChg chg="modSp add mod">
        <pc:chgData name="GEONWOO JI" userId="99105e3b-18e4-4637-b55a-5ee3d72921d4" providerId="ADAL" clId="{71391C1C-B9B7-4A27-A4EE-60CE945ED9BF}" dt="2022-05-05T13:19:11.476" v="4476" actId="20577"/>
        <pc:sldMkLst>
          <pc:docMk/>
          <pc:sldMk cId="109749487" sldId="721"/>
        </pc:sldMkLst>
        <pc:spChg chg="mod">
          <ac:chgData name="GEONWOO JI" userId="99105e3b-18e4-4637-b55a-5ee3d72921d4" providerId="ADAL" clId="{71391C1C-B9B7-4A27-A4EE-60CE945ED9BF}" dt="2022-05-05T13:19:11.476" v="4476" actId="20577"/>
          <ac:spMkLst>
            <pc:docMk/>
            <pc:sldMk cId="109749487" sldId="721"/>
            <ac:spMk id="5" creationId="{0AD64EC0-6A0C-1D25-A9E9-81FB52CE49B8}"/>
          </ac:spMkLst>
        </pc:spChg>
      </pc:sldChg>
      <pc:sldChg chg="modSp add mod">
        <pc:chgData name="GEONWOO JI" userId="99105e3b-18e4-4637-b55a-5ee3d72921d4" providerId="ADAL" clId="{71391C1C-B9B7-4A27-A4EE-60CE945ED9BF}" dt="2022-05-05T13:23:45.827" v="4833"/>
        <pc:sldMkLst>
          <pc:docMk/>
          <pc:sldMk cId="1054131284" sldId="722"/>
        </pc:sldMkLst>
        <pc:spChg chg="mod">
          <ac:chgData name="GEONWOO JI" userId="99105e3b-18e4-4637-b55a-5ee3d72921d4" providerId="ADAL" clId="{71391C1C-B9B7-4A27-A4EE-60CE945ED9BF}" dt="2022-05-05T13:23:45.827" v="4833"/>
          <ac:spMkLst>
            <pc:docMk/>
            <pc:sldMk cId="1054131284" sldId="722"/>
            <ac:spMk id="5" creationId="{0AD64EC0-6A0C-1D25-A9E9-81FB52CE49B8}"/>
          </ac:spMkLst>
        </pc:spChg>
      </pc:sldChg>
      <pc:sldChg chg="modSp add mod">
        <pc:chgData name="GEONWOO JI" userId="99105e3b-18e4-4637-b55a-5ee3d72921d4" providerId="ADAL" clId="{71391C1C-B9B7-4A27-A4EE-60CE945ED9BF}" dt="2022-05-05T13:26:28.596" v="5102" actId="20577"/>
        <pc:sldMkLst>
          <pc:docMk/>
          <pc:sldMk cId="3934081091" sldId="723"/>
        </pc:sldMkLst>
        <pc:spChg chg="mod">
          <ac:chgData name="GEONWOO JI" userId="99105e3b-18e4-4637-b55a-5ee3d72921d4" providerId="ADAL" clId="{71391C1C-B9B7-4A27-A4EE-60CE945ED9BF}" dt="2022-05-05T13:26:28.596" v="5102" actId="20577"/>
          <ac:spMkLst>
            <pc:docMk/>
            <pc:sldMk cId="3934081091" sldId="723"/>
            <ac:spMk id="5" creationId="{0AD64EC0-6A0C-1D25-A9E9-81FB52CE49B8}"/>
          </ac:spMkLst>
        </pc:spChg>
      </pc:sldChg>
      <pc:sldChg chg="modSp add mod">
        <pc:chgData name="GEONWOO JI" userId="99105e3b-18e4-4637-b55a-5ee3d72921d4" providerId="ADAL" clId="{71391C1C-B9B7-4A27-A4EE-60CE945ED9BF}" dt="2022-05-05T13:32:24.134" v="5503" actId="20577"/>
        <pc:sldMkLst>
          <pc:docMk/>
          <pc:sldMk cId="3507049194" sldId="724"/>
        </pc:sldMkLst>
        <pc:spChg chg="mod">
          <ac:chgData name="GEONWOO JI" userId="99105e3b-18e4-4637-b55a-5ee3d72921d4" providerId="ADAL" clId="{71391C1C-B9B7-4A27-A4EE-60CE945ED9BF}" dt="2022-05-05T13:32:24.134" v="5503" actId="20577"/>
          <ac:spMkLst>
            <pc:docMk/>
            <pc:sldMk cId="3507049194" sldId="724"/>
            <ac:spMk id="5" creationId="{0AD64EC0-6A0C-1D25-A9E9-81FB52CE49B8}"/>
          </ac:spMkLst>
        </pc:spChg>
      </pc:sldChg>
      <pc:sldChg chg="modSp add mod">
        <pc:chgData name="GEONWOO JI" userId="99105e3b-18e4-4637-b55a-5ee3d72921d4" providerId="ADAL" clId="{71391C1C-B9B7-4A27-A4EE-60CE945ED9BF}" dt="2022-05-05T13:33:24.675" v="5604" actId="20577"/>
        <pc:sldMkLst>
          <pc:docMk/>
          <pc:sldMk cId="3234102347" sldId="725"/>
        </pc:sldMkLst>
        <pc:spChg chg="mod">
          <ac:chgData name="GEONWOO JI" userId="99105e3b-18e4-4637-b55a-5ee3d72921d4" providerId="ADAL" clId="{71391C1C-B9B7-4A27-A4EE-60CE945ED9BF}" dt="2022-05-05T13:33:24.675" v="5604" actId="20577"/>
          <ac:spMkLst>
            <pc:docMk/>
            <pc:sldMk cId="3234102347" sldId="725"/>
            <ac:spMk id="5" creationId="{0AD64EC0-6A0C-1D25-A9E9-81FB52CE49B8}"/>
          </ac:spMkLst>
        </pc:spChg>
      </pc:sldChg>
      <pc:sldChg chg="addSp delSp modSp new mod">
        <pc:chgData name="GEONWOO JI" userId="99105e3b-18e4-4637-b55a-5ee3d72921d4" providerId="ADAL" clId="{71391C1C-B9B7-4A27-A4EE-60CE945ED9BF}" dt="2022-05-05T13:34:34.084" v="5611" actId="1076"/>
        <pc:sldMkLst>
          <pc:docMk/>
          <pc:sldMk cId="2729321878" sldId="726"/>
        </pc:sldMkLst>
        <pc:spChg chg="del">
          <ac:chgData name="GEONWOO JI" userId="99105e3b-18e4-4637-b55a-5ee3d72921d4" providerId="ADAL" clId="{71391C1C-B9B7-4A27-A4EE-60CE945ED9BF}" dt="2022-05-05T13:34:05.234" v="5606" actId="478"/>
          <ac:spMkLst>
            <pc:docMk/>
            <pc:sldMk cId="2729321878" sldId="726"/>
            <ac:spMk id="3" creationId="{F9B1D7B0-E01C-E94C-E335-B7A1ACFE61BA}"/>
          </ac:spMkLst>
        </pc:spChg>
        <pc:picChg chg="add mod">
          <ac:chgData name="GEONWOO JI" userId="99105e3b-18e4-4637-b55a-5ee3d72921d4" providerId="ADAL" clId="{71391C1C-B9B7-4A27-A4EE-60CE945ED9BF}" dt="2022-05-05T13:34:34.084" v="5611" actId="1076"/>
          <ac:picMkLst>
            <pc:docMk/>
            <pc:sldMk cId="2729321878" sldId="726"/>
            <ac:picMk id="6" creationId="{4CC9CFB4-DF6C-9DD4-6323-3E3A16FF37CD}"/>
          </ac:picMkLst>
        </pc:picChg>
      </pc:sldChg>
      <pc:sldChg chg="addSp delSp modSp add mod">
        <pc:chgData name="GEONWOO JI" userId="99105e3b-18e4-4637-b55a-5ee3d72921d4" providerId="ADAL" clId="{71391C1C-B9B7-4A27-A4EE-60CE945ED9BF}" dt="2022-05-05T13:35:12.051" v="5620" actId="1076"/>
        <pc:sldMkLst>
          <pc:docMk/>
          <pc:sldMk cId="921002857" sldId="727"/>
        </pc:sldMkLst>
        <pc:picChg chg="add mod">
          <ac:chgData name="GEONWOO JI" userId="99105e3b-18e4-4637-b55a-5ee3d72921d4" providerId="ADAL" clId="{71391C1C-B9B7-4A27-A4EE-60CE945ED9BF}" dt="2022-05-05T13:35:12.051" v="5620" actId="1076"/>
          <ac:picMkLst>
            <pc:docMk/>
            <pc:sldMk cId="921002857" sldId="727"/>
            <ac:picMk id="5" creationId="{7BCB7309-E209-263E-18EC-A8B80F9162B1}"/>
          </ac:picMkLst>
        </pc:picChg>
        <pc:picChg chg="del">
          <ac:chgData name="GEONWOO JI" userId="99105e3b-18e4-4637-b55a-5ee3d72921d4" providerId="ADAL" clId="{71391C1C-B9B7-4A27-A4EE-60CE945ED9BF}" dt="2022-05-05T13:34:37.334" v="5614" actId="478"/>
          <ac:picMkLst>
            <pc:docMk/>
            <pc:sldMk cId="921002857" sldId="727"/>
            <ac:picMk id="6" creationId="{4CC9CFB4-DF6C-9DD4-6323-3E3A16FF37CD}"/>
          </ac:picMkLst>
        </pc:picChg>
      </pc:sldChg>
      <pc:sldChg chg="addSp delSp modSp add mod">
        <pc:chgData name="GEONWOO JI" userId="99105e3b-18e4-4637-b55a-5ee3d72921d4" providerId="ADAL" clId="{71391C1C-B9B7-4A27-A4EE-60CE945ED9BF}" dt="2022-05-05T13:35:54.277" v="5623" actId="962"/>
        <pc:sldMkLst>
          <pc:docMk/>
          <pc:sldMk cId="1149083133" sldId="728"/>
        </pc:sldMkLst>
        <pc:picChg chg="add mod">
          <ac:chgData name="GEONWOO JI" userId="99105e3b-18e4-4637-b55a-5ee3d72921d4" providerId="ADAL" clId="{71391C1C-B9B7-4A27-A4EE-60CE945ED9BF}" dt="2022-05-05T13:35:54.277" v="5623" actId="962"/>
          <ac:picMkLst>
            <pc:docMk/>
            <pc:sldMk cId="1149083133" sldId="728"/>
            <ac:picMk id="5" creationId="{64C4A0FE-9616-EFF6-DCDE-48AE62EE6AFD}"/>
          </ac:picMkLst>
        </pc:picChg>
        <pc:picChg chg="del">
          <ac:chgData name="GEONWOO JI" userId="99105e3b-18e4-4637-b55a-5ee3d72921d4" providerId="ADAL" clId="{71391C1C-B9B7-4A27-A4EE-60CE945ED9BF}" dt="2022-05-05T13:34:38.580" v="5615" actId="478"/>
          <ac:picMkLst>
            <pc:docMk/>
            <pc:sldMk cId="1149083133" sldId="728"/>
            <ac:picMk id="6" creationId="{4CC9CFB4-DF6C-9DD4-6323-3E3A16FF37CD}"/>
          </ac:picMkLst>
        </pc:picChg>
      </pc:sldChg>
    </pc:docChg>
  </pc:docChgLst>
  <pc:docChgLst>
    <pc:chgData name="GEONWOO JI" userId="99105e3b-18e4-4637-b55a-5ee3d72921d4" providerId="ADAL" clId="{1E9EAC29-1147-437A-8338-DB5E0CF51114}"/>
    <pc:docChg chg="custSel addSld modSld sldOrd modSection">
      <pc:chgData name="GEONWOO JI" userId="99105e3b-18e4-4637-b55a-5ee3d72921d4" providerId="ADAL" clId="{1E9EAC29-1147-437A-8338-DB5E0CF51114}" dt="2022-05-19T07:05:35.929" v="475" actId="1038"/>
      <pc:docMkLst>
        <pc:docMk/>
      </pc:docMkLst>
      <pc:sldChg chg="addSp delSp modSp new mod">
        <pc:chgData name="GEONWOO JI" userId="99105e3b-18e4-4637-b55a-5ee3d72921d4" providerId="ADAL" clId="{1E9EAC29-1147-437A-8338-DB5E0CF51114}" dt="2022-05-19T07:05:17.553" v="460" actId="478"/>
        <pc:sldMkLst>
          <pc:docMk/>
          <pc:sldMk cId="3496260877" sldId="732"/>
        </pc:sldMkLst>
        <pc:spChg chg="mod">
          <ac:chgData name="GEONWOO JI" userId="99105e3b-18e4-4637-b55a-5ee3d72921d4" providerId="ADAL" clId="{1E9EAC29-1147-437A-8338-DB5E0CF51114}" dt="2022-05-19T06:12:55.866" v="378" actId="20577"/>
          <ac:spMkLst>
            <pc:docMk/>
            <pc:sldMk cId="3496260877" sldId="732"/>
            <ac:spMk id="2" creationId="{F6F2CAA3-5A7E-B891-65D7-A2A4B04463A2}"/>
          </ac:spMkLst>
        </pc:spChg>
        <pc:spChg chg="del">
          <ac:chgData name="GEONWOO JI" userId="99105e3b-18e4-4637-b55a-5ee3d72921d4" providerId="ADAL" clId="{1E9EAC29-1147-437A-8338-DB5E0CF51114}" dt="2022-05-19T06:10:58.489" v="204" actId="478"/>
          <ac:spMkLst>
            <pc:docMk/>
            <pc:sldMk cId="3496260877" sldId="732"/>
            <ac:spMk id="3" creationId="{4FD6CE16-186A-112D-9242-BCDB7DCA6A6D}"/>
          </ac:spMkLst>
        </pc:spChg>
        <pc:spChg chg="add mod">
          <ac:chgData name="GEONWOO JI" userId="99105e3b-18e4-4637-b55a-5ee3d72921d4" providerId="ADAL" clId="{1E9EAC29-1147-437A-8338-DB5E0CF51114}" dt="2022-05-19T06:12:07.338" v="259" actId="14100"/>
          <ac:spMkLst>
            <pc:docMk/>
            <pc:sldMk cId="3496260877" sldId="732"/>
            <ac:spMk id="7" creationId="{C3EA83E9-A52A-664E-87CB-C1360EA53BCE}"/>
          </ac:spMkLst>
        </pc:spChg>
        <pc:spChg chg="add del mod">
          <ac:chgData name="GEONWOO JI" userId="99105e3b-18e4-4637-b55a-5ee3d72921d4" providerId="ADAL" clId="{1E9EAC29-1147-437A-8338-DB5E0CF51114}" dt="2022-05-19T07:05:17.553" v="460" actId="478"/>
          <ac:spMkLst>
            <pc:docMk/>
            <pc:sldMk cId="3496260877" sldId="732"/>
            <ac:spMk id="8" creationId="{CF74B79A-8AC1-7E8E-E03A-F25359E098A5}"/>
          </ac:spMkLst>
        </pc:spChg>
        <pc:spChg chg="add del mod">
          <ac:chgData name="GEONWOO JI" userId="99105e3b-18e4-4637-b55a-5ee3d72921d4" providerId="ADAL" clId="{1E9EAC29-1147-437A-8338-DB5E0CF51114}" dt="2022-05-19T06:19:48.841" v="435" actId="478"/>
          <ac:spMkLst>
            <pc:docMk/>
            <pc:sldMk cId="3496260877" sldId="732"/>
            <ac:spMk id="10" creationId="{3D7320A2-63ED-E4D1-8BC7-8B5D02D5D163}"/>
          </ac:spMkLst>
        </pc:spChg>
        <pc:picChg chg="add mod">
          <ac:chgData name="GEONWOO JI" userId="99105e3b-18e4-4637-b55a-5ee3d72921d4" providerId="ADAL" clId="{1E9EAC29-1147-437A-8338-DB5E0CF51114}" dt="2022-05-19T06:12:10.170" v="260" actId="1076"/>
          <ac:picMkLst>
            <pc:docMk/>
            <pc:sldMk cId="3496260877" sldId="732"/>
            <ac:picMk id="6" creationId="{F0F5C65D-BD30-9E51-4BBD-DD068F3D80ED}"/>
          </ac:picMkLst>
        </pc:picChg>
        <pc:picChg chg="add del mod">
          <ac:chgData name="GEONWOO JI" userId="99105e3b-18e4-4637-b55a-5ee3d72921d4" providerId="ADAL" clId="{1E9EAC29-1147-437A-8338-DB5E0CF51114}" dt="2022-05-19T06:21:02.433" v="438" actId="478"/>
          <ac:picMkLst>
            <pc:docMk/>
            <pc:sldMk cId="3496260877" sldId="732"/>
            <ac:picMk id="9" creationId="{12B998D5-5C81-4D55-E2D5-1A59EC803974}"/>
          </ac:picMkLst>
        </pc:picChg>
        <pc:picChg chg="add mod">
          <ac:chgData name="GEONWOO JI" userId="99105e3b-18e4-4637-b55a-5ee3d72921d4" providerId="ADAL" clId="{1E9EAC29-1147-437A-8338-DB5E0CF51114}" dt="2022-05-19T06:19:45.106" v="434" actId="14100"/>
          <ac:picMkLst>
            <pc:docMk/>
            <pc:sldMk cId="3496260877" sldId="732"/>
            <ac:picMk id="12" creationId="{8E8657B1-5049-8643-910C-2E66538331BC}"/>
          </ac:picMkLst>
        </pc:picChg>
        <pc:picChg chg="add del mod">
          <ac:chgData name="GEONWOO JI" userId="99105e3b-18e4-4637-b55a-5ee3d72921d4" providerId="ADAL" clId="{1E9EAC29-1147-437A-8338-DB5E0CF51114}" dt="2022-05-19T07:05:02.128" v="445" actId="478"/>
          <ac:picMkLst>
            <pc:docMk/>
            <pc:sldMk cId="3496260877" sldId="732"/>
            <ac:picMk id="14" creationId="{1CA40C98-DAC2-BBC5-AF93-EBBA26A021AC}"/>
          </ac:picMkLst>
        </pc:picChg>
      </pc:sldChg>
      <pc:sldChg chg="addSp delSp modSp new mod">
        <pc:chgData name="GEONWOO JI" userId="99105e3b-18e4-4637-b55a-5ee3d72921d4" providerId="ADAL" clId="{1E9EAC29-1147-437A-8338-DB5E0CF51114}" dt="2022-05-19T06:09:06.570" v="130" actId="1076"/>
        <pc:sldMkLst>
          <pc:docMk/>
          <pc:sldMk cId="3456263758" sldId="733"/>
        </pc:sldMkLst>
        <pc:spChg chg="mod">
          <ac:chgData name="GEONWOO JI" userId="99105e3b-18e4-4637-b55a-5ee3d72921d4" providerId="ADAL" clId="{1E9EAC29-1147-437A-8338-DB5E0CF51114}" dt="2022-05-19T06:07:41.700" v="121"/>
          <ac:spMkLst>
            <pc:docMk/>
            <pc:sldMk cId="3456263758" sldId="733"/>
            <ac:spMk id="2" creationId="{3862FAD6-1DAC-C264-85D0-AA69FD5DBD8A}"/>
          </ac:spMkLst>
        </pc:spChg>
        <pc:spChg chg="del">
          <ac:chgData name="GEONWOO JI" userId="99105e3b-18e4-4637-b55a-5ee3d72921d4" providerId="ADAL" clId="{1E9EAC29-1147-437A-8338-DB5E0CF51114}" dt="2022-05-19T06:07:03.858" v="47" actId="478"/>
          <ac:spMkLst>
            <pc:docMk/>
            <pc:sldMk cId="3456263758" sldId="733"/>
            <ac:spMk id="3" creationId="{A9CCBFD2-7D7B-0D1E-F9DA-FD7EBC930F03}"/>
          </ac:spMkLst>
        </pc:spChg>
        <pc:picChg chg="add mod">
          <ac:chgData name="GEONWOO JI" userId="99105e3b-18e4-4637-b55a-5ee3d72921d4" providerId="ADAL" clId="{1E9EAC29-1147-437A-8338-DB5E0CF51114}" dt="2022-05-19T06:08:12.170" v="125" actId="14100"/>
          <ac:picMkLst>
            <pc:docMk/>
            <pc:sldMk cId="3456263758" sldId="733"/>
            <ac:picMk id="6" creationId="{A504FBFE-174B-4A3D-C27A-F393B6FBBA08}"/>
          </ac:picMkLst>
        </pc:picChg>
        <pc:picChg chg="add mod">
          <ac:chgData name="GEONWOO JI" userId="99105e3b-18e4-4637-b55a-5ee3d72921d4" providerId="ADAL" clId="{1E9EAC29-1147-437A-8338-DB5E0CF51114}" dt="2022-05-19T06:08:28.043" v="128" actId="1076"/>
          <ac:picMkLst>
            <pc:docMk/>
            <pc:sldMk cId="3456263758" sldId="733"/>
            <ac:picMk id="8" creationId="{C268E0A5-94AD-9EAB-5364-A3DF63D81B9E}"/>
          </ac:picMkLst>
        </pc:picChg>
        <pc:picChg chg="add mod">
          <ac:chgData name="GEONWOO JI" userId="99105e3b-18e4-4637-b55a-5ee3d72921d4" providerId="ADAL" clId="{1E9EAC29-1147-437A-8338-DB5E0CF51114}" dt="2022-05-19T06:09:06.570" v="130" actId="1076"/>
          <ac:picMkLst>
            <pc:docMk/>
            <pc:sldMk cId="3456263758" sldId="733"/>
            <ac:picMk id="10" creationId="{7C357885-922D-E453-85C9-BF4E663277FB}"/>
          </ac:picMkLst>
        </pc:picChg>
      </pc:sldChg>
      <pc:sldChg chg="modSp new mod ord">
        <pc:chgData name="GEONWOO JI" userId="99105e3b-18e4-4637-b55a-5ee3d72921d4" providerId="ADAL" clId="{1E9EAC29-1147-437A-8338-DB5E0CF51114}" dt="2022-05-19T06:07:00.516" v="46" actId="20577"/>
        <pc:sldMkLst>
          <pc:docMk/>
          <pc:sldMk cId="1870455753" sldId="734"/>
        </pc:sldMkLst>
        <pc:spChg chg="mod">
          <ac:chgData name="GEONWOO JI" userId="99105e3b-18e4-4637-b55a-5ee3d72921d4" providerId="ADAL" clId="{1E9EAC29-1147-437A-8338-DB5E0CF51114}" dt="2022-05-19T06:06:50.165" v="13" actId="20577"/>
          <ac:spMkLst>
            <pc:docMk/>
            <pc:sldMk cId="1870455753" sldId="734"/>
            <ac:spMk id="2" creationId="{6725D5B9-FD46-E077-C44A-003DF90B63E4}"/>
          </ac:spMkLst>
        </pc:spChg>
        <pc:spChg chg="mod">
          <ac:chgData name="GEONWOO JI" userId="99105e3b-18e4-4637-b55a-5ee3d72921d4" providerId="ADAL" clId="{1E9EAC29-1147-437A-8338-DB5E0CF51114}" dt="2022-05-19T06:07:00.516" v="46" actId="20577"/>
          <ac:spMkLst>
            <pc:docMk/>
            <pc:sldMk cId="1870455753" sldId="734"/>
            <ac:spMk id="3" creationId="{C5A5031B-4AE1-8253-7CF7-CC80DB9E2F5D}"/>
          </ac:spMkLst>
        </pc:spChg>
      </pc:sldChg>
      <pc:sldChg chg="addSp delSp modSp add mod">
        <pc:chgData name="GEONWOO JI" userId="99105e3b-18e4-4637-b55a-5ee3d72921d4" providerId="ADAL" clId="{1E9EAC29-1147-437A-8338-DB5E0CF51114}" dt="2022-05-19T07:05:35.929" v="475" actId="1038"/>
        <pc:sldMkLst>
          <pc:docMk/>
          <pc:sldMk cId="3134257240" sldId="735"/>
        </pc:sldMkLst>
        <pc:spChg chg="mod">
          <ac:chgData name="GEONWOO JI" userId="99105e3b-18e4-4637-b55a-5ee3d72921d4" providerId="ADAL" clId="{1E9EAC29-1147-437A-8338-DB5E0CF51114}" dt="2022-05-19T06:13:01.114" v="390" actId="20577"/>
          <ac:spMkLst>
            <pc:docMk/>
            <pc:sldMk cId="3134257240" sldId="735"/>
            <ac:spMk id="2" creationId="{F6F2CAA3-5A7E-B891-65D7-A2A4B04463A2}"/>
          </ac:spMkLst>
        </pc:spChg>
        <pc:spChg chg="del">
          <ac:chgData name="GEONWOO JI" userId="99105e3b-18e4-4637-b55a-5ee3d72921d4" providerId="ADAL" clId="{1E9EAC29-1147-437A-8338-DB5E0CF51114}" dt="2022-05-19T06:10:11.329" v="201" actId="478"/>
          <ac:spMkLst>
            <pc:docMk/>
            <pc:sldMk cId="3134257240" sldId="735"/>
            <ac:spMk id="3" creationId="{4FD6CE16-186A-112D-9242-BCDB7DCA6A6D}"/>
          </ac:spMkLst>
        </pc:spChg>
        <pc:spChg chg="add mod">
          <ac:chgData name="GEONWOO JI" userId="99105e3b-18e4-4637-b55a-5ee3d72921d4" providerId="ADAL" clId="{1E9EAC29-1147-437A-8338-DB5E0CF51114}" dt="2022-05-19T07:05:20.641" v="462" actId="1076"/>
          <ac:spMkLst>
            <pc:docMk/>
            <pc:sldMk cId="3134257240" sldId="735"/>
            <ac:spMk id="9" creationId="{7B732656-AA97-CC69-8126-50501073B17A}"/>
          </ac:spMkLst>
        </pc:spChg>
        <pc:picChg chg="add del mod">
          <ac:chgData name="GEONWOO JI" userId="99105e3b-18e4-4637-b55a-5ee3d72921d4" providerId="ADAL" clId="{1E9EAC29-1147-437A-8338-DB5E0CF51114}" dt="2022-05-19T06:12:41.698" v="328" actId="478"/>
          <ac:picMkLst>
            <pc:docMk/>
            <pc:sldMk cId="3134257240" sldId="735"/>
            <ac:picMk id="6" creationId="{E37B96D3-B1C1-F473-AF9D-1A164CBC56A6}"/>
          </ac:picMkLst>
        </pc:picChg>
        <pc:picChg chg="add mod">
          <ac:chgData name="GEONWOO JI" userId="99105e3b-18e4-4637-b55a-5ee3d72921d4" providerId="ADAL" clId="{1E9EAC29-1147-437A-8338-DB5E0CF51114}" dt="2022-05-19T07:05:23.393" v="463" actId="1076"/>
          <ac:picMkLst>
            <pc:docMk/>
            <pc:sldMk cId="3134257240" sldId="735"/>
            <ac:picMk id="8" creationId="{27984348-2C05-46F8-C22F-D8554FEE6A38}"/>
          </ac:picMkLst>
        </pc:picChg>
        <pc:picChg chg="add mod">
          <ac:chgData name="GEONWOO JI" userId="99105e3b-18e4-4637-b55a-5ee3d72921d4" providerId="ADAL" clId="{1E9EAC29-1147-437A-8338-DB5E0CF51114}" dt="2022-05-19T07:05:35.929" v="475" actId="1038"/>
          <ac:picMkLst>
            <pc:docMk/>
            <pc:sldMk cId="3134257240" sldId="735"/>
            <ac:picMk id="11" creationId="{A9D180B3-F7C1-DB42-1EDB-E7BDC7B9E40F}"/>
          </ac:picMkLst>
        </pc:picChg>
      </pc:sldChg>
    </pc:docChg>
  </pc:docChgLst>
  <pc:docChgLst>
    <pc:chgData name="JIGEONWOO" userId="99105e3b-18e4-4637-b55a-5ee3d72921d4" providerId="ADAL" clId="{732ECFEE-BA77-4DFD-BA62-CCBFE2045DE5}"/>
    <pc:docChg chg="undo redo custSel addSld delSld modSld sldOrd modMainMaster modSection">
      <pc:chgData name="JIGEONWOO" userId="99105e3b-18e4-4637-b55a-5ee3d72921d4" providerId="ADAL" clId="{732ECFEE-BA77-4DFD-BA62-CCBFE2045DE5}" dt="2022-01-06T08:08:47.198" v="1825" actId="1076"/>
      <pc:docMkLst>
        <pc:docMk/>
      </pc:docMkLst>
      <pc:sldChg chg="modSp mod">
        <pc:chgData name="JIGEONWOO" userId="99105e3b-18e4-4637-b55a-5ee3d72921d4" providerId="ADAL" clId="{732ECFEE-BA77-4DFD-BA62-CCBFE2045DE5}" dt="2022-01-05T02:20:09.134" v="117" actId="20577"/>
        <pc:sldMkLst>
          <pc:docMk/>
          <pc:sldMk cId="0" sldId="256"/>
        </pc:sldMkLst>
        <pc:spChg chg="mod">
          <ac:chgData name="JIGEONWOO" userId="99105e3b-18e4-4637-b55a-5ee3d72921d4" providerId="ADAL" clId="{732ECFEE-BA77-4DFD-BA62-CCBFE2045DE5}" dt="2022-01-05T02:20:09.134" v="117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JIGEONWOO" userId="99105e3b-18e4-4637-b55a-5ee3d72921d4" providerId="ADAL" clId="{732ECFEE-BA77-4DFD-BA62-CCBFE2045DE5}" dt="2022-01-05T02:19:04.388" v="14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JIGEONWOO" userId="99105e3b-18e4-4637-b55a-5ee3d72921d4" providerId="ADAL" clId="{732ECFEE-BA77-4DFD-BA62-CCBFE2045DE5}" dt="2022-01-05T02:19:41.224" v="60" actId="20577"/>
          <ac:spMkLst>
            <pc:docMk/>
            <pc:sldMk cId="0" sldId="256"/>
            <ac:spMk id="12" creationId="{00000000-0000-0000-0000-000000000000}"/>
          </ac:spMkLst>
        </pc:spChg>
      </pc:sldChg>
      <pc:sldChg chg="addSp modSp mod">
        <pc:chgData name="JIGEONWOO" userId="99105e3b-18e4-4637-b55a-5ee3d72921d4" providerId="ADAL" clId="{732ECFEE-BA77-4DFD-BA62-CCBFE2045DE5}" dt="2022-01-05T13:07:37.568" v="970" actId="1076"/>
        <pc:sldMkLst>
          <pc:docMk/>
          <pc:sldMk cId="224104592" sldId="662"/>
        </pc:sldMkLst>
        <pc:spChg chg="mod">
          <ac:chgData name="JIGEONWOO" userId="99105e3b-18e4-4637-b55a-5ee3d72921d4" providerId="ADAL" clId="{732ECFEE-BA77-4DFD-BA62-CCBFE2045DE5}" dt="2022-01-05T13:01:18.402" v="716"/>
          <ac:spMkLst>
            <pc:docMk/>
            <pc:sldMk cId="224104592" sldId="662"/>
            <ac:spMk id="5" creationId="{ADD4D987-C431-454D-B433-05526AEDD2A5}"/>
          </ac:spMkLst>
        </pc:spChg>
        <pc:spChg chg="mod">
          <ac:chgData name="JIGEONWOO" userId="99105e3b-18e4-4637-b55a-5ee3d72921d4" providerId="ADAL" clId="{732ECFEE-BA77-4DFD-BA62-CCBFE2045DE5}" dt="2022-01-05T13:02:53.025" v="778"/>
          <ac:spMkLst>
            <pc:docMk/>
            <pc:sldMk cId="224104592" sldId="662"/>
            <ac:spMk id="6" creationId="{E5A037B6-139A-A540-8305-92F1831E34B4}"/>
          </ac:spMkLst>
        </pc:spChg>
        <pc:spChg chg="add mod">
          <ac:chgData name="JIGEONWOO" userId="99105e3b-18e4-4637-b55a-5ee3d72921d4" providerId="ADAL" clId="{732ECFEE-BA77-4DFD-BA62-CCBFE2045DE5}" dt="2022-01-05T13:07:37.568" v="970" actId="1076"/>
          <ac:spMkLst>
            <pc:docMk/>
            <pc:sldMk cId="224104592" sldId="662"/>
            <ac:spMk id="7" creationId="{F54E3F55-4DC0-4483-9BCA-E345C80FEBCB}"/>
          </ac:spMkLst>
        </pc:spChg>
      </pc:sldChg>
      <pc:sldChg chg="addSp delSp modSp mod">
        <pc:chgData name="JIGEONWOO" userId="99105e3b-18e4-4637-b55a-5ee3d72921d4" providerId="ADAL" clId="{732ECFEE-BA77-4DFD-BA62-CCBFE2045DE5}" dt="2022-01-06T08:08:47.198" v="1825" actId="1076"/>
        <pc:sldMkLst>
          <pc:docMk/>
          <pc:sldMk cId="2422672513" sldId="666"/>
        </pc:sldMkLst>
        <pc:spChg chg="mod">
          <ac:chgData name="JIGEONWOO" userId="99105e3b-18e4-4637-b55a-5ee3d72921d4" providerId="ADAL" clId="{732ECFEE-BA77-4DFD-BA62-CCBFE2045DE5}" dt="2022-01-05T12:44:19.845" v="194"/>
          <ac:spMkLst>
            <pc:docMk/>
            <pc:sldMk cId="2422672513" sldId="666"/>
            <ac:spMk id="2" creationId="{AE21991F-8B32-A340-850A-670FBA260C2C}"/>
          </ac:spMkLst>
        </pc:spChg>
        <pc:spChg chg="add del mod">
          <ac:chgData name="JIGEONWOO" userId="99105e3b-18e4-4637-b55a-5ee3d72921d4" providerId="ADAL" clId="{732ECFEE-BA77-4DFD-BA62-CCBFE2045DE5}" dt="2022-01-06T08:08:47.198" v="1825" actId="1076"/>
          <ac:spMkLst>
            <pc:docMk/>
            <pc:sldMk cId="2422672513" sldId="666"/>
            <ac:spMk id="3" creationId="{D7CCC07E-8223-467A-AB30-CC719FA71929}"/>
          </ac:spMkLst>
        </pc:spChg>
        <pc:spChg chg="add del mod">
          <ac:chgData name="JIGEONWOO" userId="99105e3b-18e4-4637-b55a-5ee3d72921d4" providerId="ADAL" clId="{732ECFEE-BA77-4DFD-BA62-CCBFE2045DE5}" dt="2022-01-05T12:43:17.932" v="155" actId="478"/>
          <ac:spMkLst>
            <pc:docMk/>
            <pc:sldMk cId="2422672513" sldId="666"/>
            <ac:spMk id="7" creationId="{66167C72-AE0D-42A8-96F5-146C33147394}"/>
          </ac:spMkLst>
        </pc:spChg>
        <pc:spChg chg="add del mod">
          <ac:chgData name="JIGEONWOO" userId="99105e3b-18e4-4637-b55a-5ee3d72921d4" providerId="ADAL" clId="{732ECFEE-BA77-4DFD-BA62-CCBFE2045DE5}" dt="2022-01-05T12:47:23.383" v="234" actId="478"/>
          <ac:spMkLst>
            <pc:docMk/>
            <pc:sldMk cId="2422672513" sldId="666"/>
            <ac:spMk id="27" creationId="{F6BE0E20-9101-4CFD-9E97-C943610E6971}"/>
          </ac:spMkLst>
        </pc:spChg>
        <pc:spChg chg="del mod">
          <ac:chgData name="JIGEONWOO" userId="99105e3b-18e4-4637-b55a-5ee3d72921d4" providerId="ADAL" clId="{732ECFEE-BA77-4DFD-BA62-CCBFE2045DE5}" dt="2022-01-05T02:20:20.114" v="122" actId="478"/>
          <ac:spMkLst>
            <pc:docMk/>
            <pc:sldMk cId="2422672513" sldId="666"/>
            <ac:spMk id="30" creationId="{0DD3BBD0-DCCD-4778-A3DA-F83BAC85E876}"/>
          </ac:spMkLst>
        </pc:spChg>
        <pc:spChg chg="add mod topLvl">
          <ac:chgData name="JIGEONWOO" userId="99105e3b-18e4-4637-b55a-5ee3d72921d4" providerId="ADAL" clId="{732ECFEE-BA77-4DFD-BA62-CCBFE2045DE5}" dt="2022-01-05T12:50:18.057" v="331" actId="164"/>
          <ac:spMkLst>
            <pc:docMk/>
            <pc:sldMk cId="2422672513" sldId="666"/>
            <ac:spMk id="32" creationId="{4197EC3D-AC65-4C61-B9B2-BA24859A68E8}"/>
          </ac:spMkLst>
        </pc:spChg>
        <pc:spChg chg="add mod">
          <ac:chgData name="JIGEONWOO" userId="99105e3b-18e4-4637-b55a-5ee3d72921d4" providerId="ADAL" clId="{732ECFEE-BA77-4DFD-BA62-CCBFE2045DE5}" dt="2022-01-05T12:52:43.658" v="413" actId="164"/>
          <ac:spMkLst>
            <pc:docMk/>
            <pc:sldMk cId="2422672513" sldId="666"/>
            <ac:spMk id="37" creationId="{F2EE6D63-2D42-4422-8340-D44D8D8D47EB}"/>
          </ac:spMkLst>
        </pc:spChg>
        <pc:spChg chg="add mod">
          <ac:chgData name="JIGEONWOO" userId="99105e3b-18e4-4637-b55a-5ee3d72921d4" providerId="ADAL" clId="{732ECFEE-BA77-4DFD-BA62-CCBFE2045DE5}" dt="2022-01-05T12:52:39.513" v="412" actId="164"/>
          <ac:spMkLst>
            <pc:docMk/>
            <pc:sldMk cId="2422672513" sldId="666"/>
            <ac:spMk id="38" creationId="{95F35B98-5528-486E-B7A8-2A29464A2D9C}"/>
          </ac:spMkLst>
        </pc:spChg>
        <pc:spChg chg="add mod">
          <ac:chgData name="JIGEONWOO" userId="99105e3b-18e4-4637-b55a-5ee3d72921d4" providerId="ADAL" clId="{732ECFEE-BA77-4DFD-BA62-CCBFE2045DE5}" dt="2022-01-05T12:52:56.821" v="425" actId="164"/>
          <ac:spMkLst>
            <pc:docMk/>
            <pc:sldMk cId="2422672513" sldId="666"/>
            <ac:spMk id="41" creationId="{D6E2DF7C-1AD4-4053-9BD1-27A29F8C5741}"/>
          </ac:spMkLst>
        </pc:spChg>
        <pc:spChg chg="add mod">
          <ac:chgData name="JIGEONWOO" userId="99105e3b-18e4-4637-b55a-5ee3d72921d4" providerId="ADAL" clId="{732ECFEE-BA77-4DFD-BA62-CCBFE2045DE5}" dt="2022-01-05T12:53:34.305" v="457" actId="164"/>
          <ac:spMkLst>
            <pc:docMk/>
            <pc:sldMk cId="2422672513" sldId="666"/>
            <ac:spMk id="43" creationId="{B8B95062-D3C8-4C12-8A96-B51D0B3E1946}"/>
          </ac:spMkLst>
        </pc:spChg>
        <pc:spChg chg="add del mod">
          <ac:chgData name="JIGEONWOO" userId="99105e3b-18e4-4637-b55a-5ee3d72921d4" providerId="ADAL" clId="{732ECFEE-BA77-4DFD-BA62-CCBFE2045DE5}" dt="2022-01-05T12:54:42.639" v="473" actId="478"/>
          <ac:spMkLst>
            <pc:docMk/>
            <pc:sldMk cId="2422672513" sldId="666"/>
            <ac:spMk id="47" creationId="{F169DEED-8AFF-4A84-9029-98E1855488B9}"/>
          </ac:spMkLst>
        </pc:spChg>
        <pc:spChg chg="add del">
          <ac:chgData name="JIGEONWOO" userId="99105e3b-18e4-4637-b55a-5ee3d72921d4" providerId="ADAL" clId="{732ECFEE-BA77-4DFD-BA62-CCBFE2045DE5}" dt="2022-01-05T12:56:56.312" v="508" actId="11529"/>
          <ac:spMkLst>
            <pc:docMk/>
            <pc:sldMk cId="2422672513" sldId="666"/>
            <ac:spMk id="57" creationId="{9FE9FD74-ABA0-4A35-86A0-04A035BAB88E}"/>
          </ac:spMkLst>
        </pc:spChg>
        <pc:spChg chg="add mod">
          <ac:chgData name="JIGEONWOO" userId="99105e3b-18e4-4637-b55a-5ee3d72921d4" providerId="ADAL" clId="{732ECFEE-BA77-4DFD-BA62-CCBFE2045DE5}" dt="2022-01-05T12:57:37.762" v="532" actId="164"/>
          <ac:spMkLst>
            <pc:docMk/>
            <pc:sldMk cId="2422672513" sldId="666"/>
            <ac:spMk id="58" creationId="{9B991D03-DC92-46E5-903C-BEFA11546BC2}"/>
          </ac:spMkLst>
        </pc:spChg>
        <pc:spChg chg="add mod">
          <ac:chgData name="JIGEONWOO" userId="99105e3b-18e4-4637-b55a-5ee3d72921d4" providerId="ADAL" clId="{732ECFEE-BA77-4DFD-BA62-CCBFE2045DE5}" dt="2022-01-05T12:58:39.249" v="567" actId="164"/>
          <ac:spMkLst>
            <pc:docMk/>
            <pc:sldMk cId="2422672513" sldId="666"/>
            <ac:spMk id="61" creationId="{D6E9B1B6-26AE-4D39-8720-29E373D8345F}"/>
          </ac:spMkLst>
        </pc:spChg>
        <pc:spChg chg="add mod">
          <ac:chgData name="JIGEONWOO" userId="99105e3b-18e4-4637-b55a-5ee3d72921d4" providerId="ADAL" clId="{732ECFEE-BA77-4DFD-BA62-CCBFE2045DE5}" dt="2022-01-05T12:58:31.959" v="566" actId="164"/>
          <ac:spMkLst>
            <pc:docMk/>
            <pc:sldMk cId="2422672513" sldId="666"/>
            <ac:spMk id="62" creationId="{8EDD8B60-BB55-4D63-BFBA-BD534749A5E1}"/>
          </ac:spMkLst>
        </pc:spChg>
        <pc:spChg chg="add mod">
          <ac:chgData name="JIGEONWOO" userId="99105e3b-18e4-4637-b55a-5ee3d72921d4" providerId="ADAL" clId="{732ECFEE-BA77-4DFD-BA62-CCBFE2045DE5}" dt="2022-01-05T13:01:02.284" v="695" actId="164"/>
          <ac:spMkLst>
            <pc:docMk/>
            <pc:sldMk cId="2422672513" sldId="666"/>
            <ac:spMk id="75" creationId="{ADE032BD-6D1E-4B5F-97A8-1F861B1B3CAD}"/>
          </ac:spMkLst>
        </pc:spChg>
        <pc:grpChg chg="add mod">
          <ac:chgData name="JIGEONWOO" userId="99105e3b-18e4-4637-b55a-5ee3d72921d4" providerId="ADAL" clId="{732ECFEE-BA77-4DFD-BA62-CCBFE2045DE5}" dt="2022-01-05T12:52:56.821" v="425" actId="164"/>
          <ac:grpSpMkLst>
            <pc:docMk/>
            <pc:sldMk cId="2422672513" sldId="666"/>
            <ac:grpSpMk id="31" creationId="{97E4D501-E92D-4B73-8A70-70098513DEBD}"/>
          </ac:grpSpMkLst>
        </pc:grpChg>
        <pc:grpChg chg="add del mod ord">
          <ac:chgData name="JIGEONWOO" userId="99105e3b-18e4-4637-b55a-5ee3d72921d4" providerId="ADAL" clId="{732ECFEE-BA77-4DFD-BA62-CCBFE2045DE5}" dt="2022-01-05T12:49:46.963" v="321" actId="165"/>
          <ac:grpSpMkLst>
            <pc:docMk/>
            <pc:sldMk cId="2422672513" sldId="666"/>
            <ac:grpSpMk id="33" creationId="{03DD790D-9D24-44BB-AA04-A4A938BB59B6}"/>
          </ac:grpSpMkLst>
        </pc:grpChg>
        <pc:grpChg chg="add del mod">
          <ac:chgData name="JIGEONWOO" userId="99105e3b-18e4-4637-b55a-5ee3d72921d4" providerId="ADAL" clId="{732ECFEE-BA77-4DFD-BA62-CCBFE2045DE5}" dt="2022-01-05T12:51:11.823" v="356" actId="478"/>
          <ac:grpSpMkLst>
            <pc:docMk/>
            <pc:sldMk cId="2422672513" sldId="666"/>
            <ac:grpSpMk id="34" creationId="{24BC58CB-1CF8-4BCA-871F-CA2ED2512260}"/>
          </ac:grpSpMkLst>
        </pc:grpChg>
        <pc:grpChg chg="add mod">
          <ac:chgData name="JIGEONWOO" userId="99105e3b-18e4-4637-b55a-5ee3d72921d4" providerId="ADAL" clId="{732ECFEE-BA77-4DFD-BA62-CCBFE2045DE5}" dt="2022-01-05T12:52:39.513" v="412" actId="164"/>
          <ac:grpSpMkLst>
            <pc:docMk/>
            <pc:sldMk cId="2422672513" sldId="666"/>
            <ac:grpSpMk id="39" creationId="{0B8C06DB-1D89-4C06-8D2B-A0E40D52334C}"/>
          </ac:grpSpMkLst>
        </pc:grpChg>
        <pc:grpChg chg="add mod">
          <ac:chgData name="JIGEONWOO" userId="99105e3b-18e4-4637-b55a-5ee3d72921d4" providerId="ADAL" clId="{732ECFEE-BA77-4DFD-BA62-CCBFE2045DE5}" dt="2022-01-05T12:52:43.658" v="413" actId="164"/>
          <ac:grpSpMkLst>
            <pc:docMk/>
            <pc:sldMk cId="2422672513" sldId="666"/>
            <ac:grpSpMk id="40" creationId="{1793258E-5DC4-4160-B0F0-D90264F89D87}"/>
          </ac:grpSpMkLst>
        </pc:grpChg>
        <pc:grpChg chg="add mod">
          <ac:chgData name="JIGEONWOO" userId="99105e3b-18e4-4637-b55a-5ee3d72921d4" providerId="ADAL" clId="{732ECFEE-BA77-4DFD-BA62-CCBFE2045DE5}" dt="2022-01-05T12:53:30.822" v="456" actId="1076"/>
          <ac:grpSpMkLst>
            <pc:docMk/>
            <pc:sldMk cId="2422672513" sldId="666"/>
            <ac:grpSpMk id="42" creationId="{CFFE2DA1-D6FF-4F09-97DE-D20E20AA5A52}"/>
          </ac:grpSpMkLst>
        </pc:grpChg>
        <pc:grpChg chg="add mod">
          <ac:chgData name="JIGEONWOO" userId="99105e3b-18e4-4637-b55a-5ee3d72921d4" providerId="ADAL" clId="{732ECFEE-BA77-4DFD-BA62-CCBFE2045DE5}" dt="2022-01-05T13:01:02.284" v="695" actId="164"/>
          <ac:grpSpMkLst>
            <pc:docMk/>
            <pc:sldMk cId="2422672513" sldId="666"/>
            <ac:grpSpMk id="44" creationId="{D976E83A-EFDB-4ED1-AAA3-1075C586DD31}"/>
          </ac:grpSpMkLst>
        </pc:grpChg>
        <pc:grpChg chg="add mod">
          <ac:chgData name="JIGEONWOO" userId="99105e3b-18e4-4637-b55a-5ee3d72921d4" providerId="ADAL" clId="{732ECFEE-BA77-4DFD-BA62-CCBFE2045DE5}" dt="2022-01-05T12:58:31.959" v="566" actId="164"/>
          <ac:grpSpMkLst>
            <pc:docMk/>
            <pc:sldMk cId="2422672513" sldId="666"/>
            <ac:grpSpMk id="52" creationId="{3C6CDF74-EC7B-4869-A105-554139EAE584}"/>
          </ac:grpSpMkLst>
        </pc:grpChg>
        <pc:grpChg chg="add mod">
          <ac:chgData name="JIGEONWOO" userId="99105e3b-18e4-4637-b55a-5ee3d72921d4" providerId="ADAL" clId="{732ECFEE-BA77-4DFD-BA62-CCBFE2045DE5}" dt="2022-01-05T12:57:56.793" v="535" actId="164"/>
          <ac:grpSpMkLst>
            <pc:docMk/>
            <pc:sldMk cId="2422672513" sldId="666"/>
            <ac:grpSpMk id="59" creationId="{895716A5-AD04-4EBD-A7B8-1BC464215A7D}"/>
          </ac:grpSpMkLst>
        </pc:grpChg>
        <pc:grpChg chg="add mod">
          <ac:chgData name="JIGEONWOO" userId="99105e3b-18e4-4637-b55a-5ee3d72921d4" providerId="ADAL" clId="{732ECFEE-BA77-4DFD-BA62-CCBFE2045DE5}" dt="2022-01-05T12:58:39.249" v="567" actId="164"/>
          <ac:grpSpMkLst>
            <pc:docMk/>
            <pc:sldMk cId="2422672513" sldId="666"/>
            <ac:grpSpMk id="60" creationId="{11987B98-0F50-4650-994B-76A41301F5E1}"/>
          </ac:grpSpMkLst>
        </pc:grpChg>
        <pc:grpChg chg="add mod">
          <ac:chgData name="JIGEONWOO" userId="99105e3b-18e4-4637-b55a-5ee3d72921d4" providerId="ADAL" clId="{732ECFEE-BA77-4DFD-BA62-CCBFE2045DE5}" dt="2022-01-05T13:00:08.780" v="664" actId="1037"/>
          <ac:grpSpMkLst>
            <pc:docMk/>
            <pc:sldMk cId="2422672513" sldId="666"/>
            <ac:grpSpMk id="63" creationId="{8671064D-74BA-4949-B3FA-B005868C9D38}"/>
          </ac:grpSpMkLst>
        </pc:grpChg>
        <pc:grpChg chg="add mod">
          <ac:chgData name="JIGEONWOO" userId="99105e3b-18e4-4637-b55a-5ee3d72921d4" providerId="ADAL" clId="{732ECFEE-BA77-4DFD-BA62-CCBFE2045DE5}" dt="2022-01-05T12:59:29.042" v="582" actId="1037"/>
          <ac:grpSpMkLst>
            <pc:docMk/>
            <pc:sldMk cId="2422672513" sldId="666"/>
            <ac:grpSpMk id="64" creationId="{EE29C0A8-337D-49BA-90EC-506F0988BE68}"/>
          </ac:grpSpMkLst>
        </pc:grpChg>
        <pc:grpChg chg="add mod">
          <ac:chgData name="JIGEONWOO" userId="99105e3b-18e4-4637-b55a-5ee3d72921d4" providerId="ADAL" clId="{732ECFEE-BA77-4DFD-BA62-CCBFE2045DE5}" dt="2022-01-05T13:01:05.615" v="696" actId="1076"/>
          <ac:grpSpMkLst>
            <pc:docMk/>
            <pc:sldMk cId="2422672513" sldId="666"/>
            <ac:grpSpMk id="76" creationId="{3ABE6D0C-DE35-43C0-9195-EA3223ED7FB3}"/>
          </ac:grpSpMkLst>
        </pc:grpChg>
        <pc:picChg chg="add del mod">
          <ac:chgData name="JIGEONWOO" userId="99105e3b-18e4-4637-b55a-5ee3d72921d4" providerId="ADAL" clId="{732ECFEE-BA77-4DFD-BA62-CCBFE2045DE5}" dt="2022-01-05T12:43:18.241" v="156" actId="478"/>
          <ac:picMkLst>
            <pc:docMk/>
            <pc:sldMk cId="2422672513" sldId="666"/>
            <ac:picMk id="6" creationId="{8C6C3A46-68FA-46CE-BD62-9CF5215E219D}"/>
          </ac:picMkLst>
        </pc:picChg>
        <pc:picChg chg="add del mod">
          <ac:chgData name="JIGEONWOO" userId="99105e3b-18e4-4637-b55a-5ee3d72921d4" providerId="ADAL" clId="{732ECFEE-BA77-4DFD-BA62-CCBFE2045DE5}" dt="2022-01-05T12:43:05.435" v="153" actId="931"/>
          <ac:picMkLst>
            <pc:docMk/>
            <pc:sldMk cId="2422672513" sldId="666"/>
            <ac:picMk id="9" creationId="{46B12240-0E34-41FC-A993-CE0E10FFA310}"/>
          </ac:picMkLst>
        </pc:picChg>
        <pc:picChg chg="add mod">
          <ac:chgData name="JIGEONWOO" userId="99105e3b-18e4-4637-b55a-5ee3d72921d4" providerId="ADAL" clId="{732ECFEE-BA77-4DFD-BA62-CCBFE2045DE5}" dt="2022-01-05T12:52:43.658" v="413" actId="164"/>
          <ac:picMkLst>
            <pc:docMk/>
            <pc:sldMk cId="2422672513" sldId="666"/>
            <ac:picMk id="11" creationId="{081C79B7-1BA8-4E1E-90AC-7FAA08047C6D}"/>
          </ac:picMkLst>
        </pc:picChg>
        <pc:picChg chg="add mod">
          <ac:chgData name="JIGEONWOO" userId="99105e3b-18e4-4637-b55a-5ee3d72921d4" providerId="ADAL" clId="{732ECFEE-BA77-4DFD-BA62-CCBFE2045DE5}" dt="2022-01-05T12:52:39.513" v="412" actId="164"/>
          <ac:picMkLst>
            <pc:docMk/>
            <pc:sldMk cId="2422672513" sldId="666"/>
            <ac:picMk id="13" creationId="{DCDF3661-1EE3-4311-B083-CBFF075EDFDA}"/>
          </ac:picMkLst>
        </pc:picChg>
        <pc:picChg chg="add mod ord">
          <ac:chgData name="JIGEONWOO" userId="99105e3b-18e4-4637-b55a-5ee3d72921d4" providerId="ADAL" clId="{732ECFEE-BA77-4DFD-BA62-CCBFE2045DE5}" dt="2022-01-05T12:48:09.385" v="262" actId="164"/>
          <ac:picMkLst>
            <pc:docMk/>
            <pc:sldMk cId="2422672513" sldId="666"/>
            <ac:picMk id="15" creationId="{B211BE25-D075-46EE-9404-786E98FC4CA4}"/>
          </ac:picMkLst>
        </pc:picChg>
        <pc:picChg chg="del">
          <ac:chgData name="JIGEONWOO" userId="99105e3b-18e4-4637-b55a-5ee3d72921d4" providerId="ADAL" clId="{732ECFEE-BA77-4DFD-BA62-CCBFE2045DE5}" dt="2022-01-05T02:20:18.196" v="118" actId="478"/>
          <ac:picMkLst>
            <pc:docMk/>
            <pc:sldMk cId="2422672513" sldId="666"/>
            <ac:picMk id="16" creationId="{B7D56AA9-9CAE-41B8-BF34-E4FD7C547258}"/>
          </ac:picMkLst>
        </pc:picChg>
        <pc:picChg chg="add mod ord topLvl">
          <ac:chgData name="JIGEONWOO" userId="99105e3b-18e4-4637-b55a-5ee3d72921d4" providerId="ADAL" clId="{732ECFEE-BA77-4DFD-BA62-CCBFE2045DE5}" dt="2022-01-05T12:50:26.271" v="334" actId="1076"/>
          <ac:picMkLst>
            <pc:docMk/>
            <pc:sldMk cId="2422672513" sldId="666"/>
            <ac:picMk id="18" creationId="{6B8B65E2-D878-423F-895B-083F6C9B6DB0}"/>
          </ac:picMkLst>
        </pc:picChg>
        <pc:picChg chg="add del mod">
          <ac:chgData name="JIGEONWOO" userId="99105e3b-18e4-4637-b55a-5ee3d72921d4" providerId="ADAL" clId="{732ECFEE-BA77-4DFD-BA62-CCBFE2045DE5}" dt="2022-01-05T12:51:10.832" v="355" actId="478"/>
          <ac:picMkLst>
            <pc:docMk/>
            <pc:sldMk cId="2422672513" sldId="666"/>
            <ac:picMk id="20" creationId="{835C682E-4435-4BC3-9506-A6774AAC013B}"/>
          </ac:picMkLst>
        </pc:picChg>
        <pc:picChg chg="add del mod">
          <ac:chgData name="JIGEONWOO" userId="99105e3b-18e4-4637-b55a-5ee3d72921d4" providerId="ADAL" clId="{732ECFEE-BA77-4DFD-BA62-CCBFE2045DE5}" dt="2022-01-05T12:46:50.688" v="219" actId="478"/>
          <ac:picMkLst>
            <pc:docMk/>
            <pc:sldMk cId="2422672513" sldId="666"/>
            <ac:picMk id="22" creationId="{3DD0BB6E-9626-4F03-98A1-A5D24E762B0F}"/>
          </ac:picMkLst>
        </pc:picChg>
        <pc:picChg chg="del">
          <ac:chgData name="JIGEONWOO" userId="99105e3b-18e4-4637-b55a-5ee3d72921d4" providerId="ADAL" clId="{732ECFEE-BA77-4DFD-BA62-CCBFE2045DE5}" dt="2022-01-05T02:20:18.378" v="119" actId="478"/>
          <ac:picMkLst>
            <pc:docMk/>
            <pc:sldMk cId="2422672513" sldId="666"/>
            <ac:picMk id="23" creationId="{D99FD26F-62B8-4ACE-92E6-C754D734DA0A}"/>
          </ac:picMkLst>
        </pc:picChg>
        <pc:picChg chg="add del mod">
          <ac:chgData name="JIGEONWOO" userId="99105e3b-18e4-4637-b55a-5ee3d72921d4" providerId="ADAL" clId="{732ECFEE-BA77-4DFD-BA62-CCBFE2045DE5}" dt="2022-01-05T12:47:23.921" v="235" actId="478"/>
          <ac:picMkLst>
            <pc:docMk/>
            <pc:sldMk cId="2422672513" sldId="666"/>
            <ac:picMk id="26" creationId="{1F53157D-18AD-4BB9-B3E8-1F9A39405F20}"/>
          </ac:picMkLst>
        </pc:picChg>
        <pc:picChg chg="add mod">
          <ac:chgData name="JIGEONWOO" userId="99105e3b-18e4-4637-b55a-5ee3d72921d4" providerId="ADAL" clId="{732ECFEE-BA77-4DFD-BA62-CCBFE2045DE5}" dt="2022-01-05T12:48:09.385" v="262" actId="164"/>
          <ac:picMkLst>
            <pc:docMk/>
            <pc:sldMk cId="2422672513" sldId="666"/>
            <ac:picMk id="29" creationId="{1EA48016-59A9-433A-90DA-68F437696CE6}"/>
          </ac:picMkLst>
        </pc:picChg>
        <pc:picChg chg="add mod">
          <ac:chgData name="JIGEONWOO" userId="99105e3b-18e4-4637-b55a-5ee3d72921d4" providerId="ADAL" clId="{732ECFEE-BA77-4DFD-BA62-CCBFE2045DE5}" dt="2022-01-05T12:53:34.305" v="457" actId="164"/>
          <ac:picMkLst>
            <pc:docMk/>
            <pc:sldMk cId="2422672513" sldId="666"/>
            <ac:picMk id="36" creationId="{FA21AE66-EFAD-4A5C-9D21-1CC53A145AA4}"/>
          </ac:picMkLst>
        </pc:picChg>
        <pc:picChg chg="add del mod">
          <ac:chgData name="JIGEONWOO" userId="99105e3b-18e4-4637-b55a-5ee3d72921d4" providerId="ADAL" clId="{732ECFEE-BA77-4DFD-BA62-CCBFE2045DE5}" dt="2022-01-05T12:54:43.244" v="474" actId="478"/>
          <ac:picMkLst>
            <pc:docMk/>
            <pc:sldMk cId="2422672513" sldId="666"/>
            <ac:picMk id="46" creationId="{221E3D93-2747-4780-AE25-5468242511C0}"/>
          </ac:picMkLst>
        </pc:picChg>
        <pc:picChg chg="add mod modCrop">
          <ac:chgData name="JIGEONWOO" userId="99105e3b-18e4-4637-b55a-5ee3d72921d4" providerId="ADAL" clId="{732ECFEE-BA77-4DFD-BA62-CCBFE2045DE5}" dt="2022-01-05T12:56:02.793" v="495" actId="164"/>
          <ac:picMkLst>
            <pc:docMk/>
            <pc:sldMk cId="2422672513" sldId="666"/>
            <ac:picMk id="49" creationId="{356BAA4E-604C-4D1C-9FAF-F66821201A6F}"/>
          </ac:picMkLst>
        </pc:picChg>
        <pc:picChg chg="add mod">
          <ac:chgData name="JIGEONWOO" userId="99105e3b-18e4-4637-b55a-5ee3d72921d4" providerId="ADAL" clId="{732ECFEE-BA77-4DFD-BA62-CCBFE2045DE5}" dt="2022-01-05T12:56:02.793" v="495" actId="164"/>
          <ac:picMkLst>
            <pc:docMk/>
            <pc:sldMk cId="2422672513" sldId="666"/>
            <ac:picMk id="51" creationId="{D44BA464-72B5-4D42-9C59-B394663398D7}"/>
          </ac:picMkLst>
        </pc:picChg>
        <pc:picChg chg="add mod ord">
          <ac:chgData name="JIGEONWOO" userId="99105e3b-18e4-4637-b55a-5ee3d72921d4" providerId="ADAL" clId="{732ECFEE-BA77-4DFD-BA62-CCBFE2045DE5}" dt="2022-01-05T12:57:37.762" v="532" actId="164"/>
          <ac:picMkLst>
            <pc:docMk/>
            <pc:sldMk cId="2422672513" sldId="666"/>
            <ac:picMk id="54" creationId="{B287D455-E01B-4F48-B938-0ED4F0B65D28}"/>
          </ac:picMkLst>
        </pc:picChg>
        <pc:picChg chg="add mod">
          <ac:chgData name="JIGEONWOO" userId="99105e3b-18e4-4637-b55a-5ee3d72921d4" providerId="ADAL" clId="{732ECFEE-BA77-4DFD-BA62-CCBFE2045DE5}" dt="2022-01-05T12:57:56.793" v="535" actId="164"/>
          <ac:picMkLst>
            <pc:docMk/>
            <pc:sldMk cId="2422672513" sldId="666"/>
            <ac:picMk id="56" creationId="{825BB42C-97E6-4272-899B-0A638D6BB285}"/>
          </ac:picMkLst>
        </pc:picChg>
        <pc:cxnChg chg="del mod">
          <ac:chgData name="JIGEONWOO" userId="99105e3b-18e4-4637-b55a-5ee3d72921d4" providerId="ADAL" clId="{732ECFEE-BA77-4DFD-BA62-CCBFE2045DE5}" dt="2022-01-05T02:20:18.792" v="120" actId="478"/>
          <ac:cxnSpMkLst>
            <pc:docMk/>
            <pc:sldMk cId="2422672513" sldId="666"/>
            <ac:cxnSpMk id="25" creationId="{FD027EE8-BD70-4F12-A9B8-2606222F50AB}"/>
          </ac:cxnSpMkLst>
        </pc:cxnChg>
        <pc:cxnChg chg="add mod">
          <ac:chgData name="JIGEONWOO" userId="99105e3b-18e4-4637-b55a-5ee3d72921d4" providerId="ADAL" clId="{732ECFEE-BA77-4DFD-BA62-CCBFE2045DE5}" dt="2022-01-05T12:58:57.065" v="570" actId="1582"/>
          <ac:cxnSpMkLst>
            <pc:docMk/>
            <pc:sldMk cId="2422672513" sldId="666"/>
            <ac:cxnSpMk id="66" creationId="{0EB225FD-7D7E-4CF4-A2EF-63A51D9C99C1}"/>
          </ac:cxnSpMkLst>
        </pc:cxnChg>
        <pc:cxnChg chg="add mod">
          <ac:chgData name="JIGEONWOO" userId="99105e3b-18e4-4637-b55a-5ee3d72921d4" providerId="ADAL" clId="{732ECFEE-BA77-4DFD-BA62-CCBFE2045DE5}" dt="2022-01-05T12:59:09.649" v="573" actId="1582"/>
          <ac:cxnSpMkLst>
            <pc:docMk/>
            <pc:sldMk cId="2422672513" sldId="666"/>
            <ac:cxnSpMk id="68" creationId="{5199F693-8345-4F85-828D-6F4D7C56863B}"/>
          </ac:cxnSpMkLst>
        </pc:cxnChg>
        <pc:cxnChg chg="add mod">
          <ac:chgData name="JIGEONWOO" userId="99105e3b-18e4-4637-b55a-5ee3d72921d4" providerId="ADAL" clId="{732ECFEE-BA77-4DFD-BA62-CCBFE2045DE5}" dt="2022-01-05T12:59:29.042" v="582" actId="1037"/>
          <ac:cxnSpMkLst>
            <pc:docMk/>
            <pc:sldMk cId="2422672513" sldId="666"/>
            <ac:cxnSpMk id="70" creationId="{52B74755-17CE-4D9A-8D64-2DB89E7296C7}"/>
          </ac:cxnSpMkLst>
        </pc:cxnChg>
        <pc:cxnChg chg="add del mod">
          <ac:chgData name="JIGEONWOO" userId="99105e3b-18e4-4637-b55a-5ee3d72921d4" providerId="ADAL" clId="{732ECFEE-BA77-4DFD-BA62-CCBFE2045DE5}" dt="2022-01-05T13:00:10.071" v="665" actId="478"/>
          <ac:cxnSpMkLst>
            <pc:docMk/>
            <pc:sldMk cId="2422672513" sldId="666"/>
            <ac:cxnSpMk id="72" creationId="{6B5B9236-0B26-41D5-971D-1C26C078E51A}"/>
          </ac:cxnSpMkLst>
        </pc:cxnChg>
        <pc:cxnChg chg="add mod">
          <ac:chgData name="JIGEONWOO" userId="99105e3b-18e4-4637-b55a-5ee3d72921d4" providerId="ADAL" clId="{732ECFEE-BA77-4DFD-BA62-CCBFE2045DE5}" dt="2022-01-05T13:00:20.167" v="668" actId="208"/>
          <ac:cxnSpMkLst>
            <pc:docMk/>
            <pc:sldMk cId="2422672513" sldId="666"/>
            <ac:cxnSpMk id="74" creationId="{EEED71B4-0D15-4B83-A516-5706EC107F95}"/>
          </ac:cxnSpMkLst>
        </pc:cxnChg>
      </pc:sldChg>
      <pc:sldChg chg="addSp delSp modSp mod">
        <pc:chgData name="JIGEONWOO" userId="99105e3b-18e4-4637-b55a-5ee3d72921d4" providerId="ADAL" clId="{732ECFEE-BA77-4DFD-BA62-CCBFE2045DE5}" dt="2022-01-05T13:06:20.867" v="911" actId="22"/>
        <pc:sldMkLst>
          <pc:docMk/>
          <pc:sldMk cId="575681074" sldId="668"/>
        </pc:sldMkLst>
        <pc:spChg chg="mod">
          <ac:chgData name="JIGEONWOO" userId="99105e3b-18e4-4637-b55a-5ee3d72921d4" providerId="ADAL" clId="{732ECFEE-BA77-4DFD-BA62-CCBFE2045DE5}" dt="2022-01-05T13:05:19.258" v="900" actId="20577"/>
          <ac:spMkLst>
            <pc:docMk/>
            <pc:sldMk cId="575681074" sldId="668"/>
            <ac:spMk id="2" creationId="{AE21991F-8B32-A340-850A-670FBA260C2C}"/>
          </ac:spMkLst>
        </pc:spChg>
        <pc:spChg chg="add mod">
          <ac:chgData name="JIGEONWOO" userId="99105e3b-18e4-4637-b55a-5ee3d72921d4" providerId="ADAL" clId="{732ECFEE-BA77-4DFD-BA62-CCBFE2045DE5}" dt="2022-01-05T13:04:00.763" v="883" actId="5793"/>
          <ac:spMkLst>
            <pc:docMk/>
            <pc:sldMk cId="575681074" sldId="668"/>
            <ac:spMk id="10" creationId="{425C47E3-2B31-487F-80D5-14B9BCB00C88}"/>
          </ac:spMkLst>
        </pc:spChg>
        <pc:spChg chg="add del">
          <ac:chgData name="JIGEONWOO" userId="99105e3b-18e4-4637-b55a-5ee3d72921d4" providerId="ADAL" clId="{732ECFEE-BA77-4DFD-BA62-CCBFE2045DE5}" dt="2022-01-05T13:06:20.867" v="911" actId="22"/>
          <ac:spMkLst>
            <pc:docMk/>
            <pc:sldMk cId="575681074" sldId="668"/>
            <ac:spMk id="16" creationId="{F477E2A4-C10A-4362-A6DD-4DF3978F8FFE}"/>
          </ac:spMkLst>
        </pc:spChg>
        <pc:spChg chg="del">
          <ac:chgData name="JIGEONWOO" userId="99105e3b-18e4-4637-b55a-5ee3d72921d4" providerId="ADAL" clId="{732ECFEE-BA77-4DFD-BA62-CCBFE2045DE5}" dt="2022-01-05T02:20:34.353" v="130" actId="478"/>
          <ac:spMkLst>
            <pc:docMk/>
            <pc:sldMk cId="575681074" sldId="668"/>
            <ac:spMk id="17" creationId="{F0FEADA7-EDFA-4C76-8C2F-5A325C9D0769}"/>
          </ac:spMkLst>
        </pc:spChg>
        <pc:spChg chg="mod">
          <ac:chgData name="JIGEONWOO" userId="99105e3b-18e4-4637-b55a-5ee3d72921d4" providerId="ADAL" clId="{732ECFEE-BA77-4DFD-BA62-CCBFE2045DE5}" dt="2022-01-05T13:05:12.928" v="895" actId="14100"/>
          <ac:spMkLst>
            <pc:docMk/>
            <pc:sldMk cId="575681074" sldId="668"/>
            <ac:spMk id="19" creationId="{62E6AD94-A0DA-4FC4-A831-40CE6C08D1A3}"/>
          </ac:spMkLst>
        </pc:spChg>
        <pc:picChg chg="del">
          <ac:chgData name="JIGEONWOO" userId="99105e3b-18e4-4637-b55a-5ee3d72921d4" providerId="ADAL" clId="{732ECFEE-BA77-4DFD-BA62-CCBFE2045DE5}" dt="2022-01-05T02:20:32.619" v="127" actId="478"/>
          <ac:picMkLst>
            <pc:docMk/>
            <pc:sldMk cId="575681074" sldId="668"/>
            <ac:picMk id="6" creationId="{2EBD8ACB-B1E7-4141-AA85-F742B777ABB1}"/>
          </ac:picMkLst>
        </pc:picChg>
        <pc:picChg chg="add mod">
          <ac:chgData name="JIGEONWOO" userId="99105e3b-18e4-4637-b55a-5ee3d72921d4" providerId="ADAL" clId="{732ECFEE-BA77-4DFD-BA62-CCBFE2045DE5}" dt="2022-01-05T13:05:03.028" v="889" actId="1582"/>
          <ac:picMkLst>
            <pc:docMk/>
            <pc:sldMk cId="575681074" sldId="668"/>
            <ac:picMk id="7" creationId="{DEB4B6F5-189C-4F3F-B873-AA5557B5827E}"/>
          </ac:picMkLst>
        </pc:picChg>
        <pc:picChg chg="add mod">
          <ac:chgData name="JIGEONWOO" userId="99105e3b-18e4-4637-b55a-5ee3d72921d4" providerId="ADAL" clId="{732ECFEE-BA77-4DFD-BA62-CCBFE2045DE5}" dt="2022-01-05T13:06:00.403" v="909" actId="1582"/>
          <ac:picMkLst>
            <pc:docMk/>
            <pc:sldMk cId="575681074" sldId="668"/>
            <ac:picMk id="9" creationId="{82883FDE-055B-4FC7-96C8-6D0B180D2A57}"/>
          </ac:picMkLst>
        </pc:picChg>
        <pc:picChg chg="del">
          <ac:chgData name="JIGEONWOO" userId="99105e3b-18e4-4637-b55a-5ee3d72921d4" providerId="ADAL" clId="{732ECFEE-BA77-4DFD-BA62-CCBFE2045DE5}" dt="2022-01-05T02:20:32.928" v="128" actId="478"/>
          <ac:picMkLst>
            <pc:docMk/>
            <pc:sldMk cId="575681074" sldId="668"/>
            <ac:picMk id="12" creationId="{2BA42495-14F4-4E0F-BD38-B66EFFB4C1AE}"/>
          </ac:picMkLst>
        </pc:picChg>
        <pc:picChg chg="del">
          <ac:chgData name="JIGEONWOO" userId="99105e3b-18e4-4637-b55a-5ee3d72921d4" providerId="ADAL" clId="{732ECFEE-BA77-4DFD-BA62-CCBFE2045DE5}" dt="2022-01-05T02:20:33.472" v="129" actId="478"/>
          <ac:picMkLst>
            <pc:docMk/>
            <pc:sldMk cId="575681074" sldId="668"/>
            <ac:picMk id="15" creationId="{27836D1C-9009-4AF9-9726-CB82553D5386}"/>
          </ac:picMkLst>
        </pc:picChg>
      </pc:sldChg>
      <pc:sldChg chg="del">
        <pc:chgData name="JIGEONWOO" userId="99105e3b-18e4-4637-b55a-5ee3d72921d4" providerId="ADAL" clId="{732ECFEE-BA77-4DFD-BA62-CCBFE2045DE5}" dt="2022-01-05T02:20:38.353" v="131" actId="47"/>
        <pc:sldMkLst>
          <pc:docMk/>
          <pc:sldMk cId="1079886172" sldId="669"/>
        </pc:sldMkLst>
      </pc:sldChg>
      <pc:sldChg chg="addSp delSp modSp add mod">
        <pc:chgData name="JIGEONWOO" userId="99105e3b-18e4-4637-b55a-5ee3d72921d4" providerId="ADAL" clId="{732ECFEE-BA77-4DFD-BA62-CCBFE2045DE5}" dt="2022-01-05T13:50:03.379" v="1697" actId="1076"/>
        <pc:sldMkLst>
          <pc:docMk/>
          <pc:sldMk cId="1766503579" sldId="669"/>
        </pc:sldMkLst>
        <pc:spChg chg="add del mod">
          <ac:chgData name="JIGEONWOO" userId="99105e3b-18e4-4637-b55a-5ee3d72921d4" providerId="ADAL" clId="{732ECFEE-BA77-4DFD-BA62-CCBFE2045DE5}" dt="2022-01-05T13:08:57.303" v="990" actId="478"/>
          <ac:spMkLst>
            <pc:docMk/>
            <pc:sldMk cId="1766503579" sldId="669"/>
            <ac:spMk id="6" creationId="{62841824-B252-496B-A3E5-E07E89B62A53}"/>
          </ac:spMkLst>
        </pc:spChg>
        <pc:spChg chg="del">
          <ac:chgData name="JIGEONWOO" userId="99105e3b-18e4-4637-b55a-5ee3d72921d4" providerId="ADAL" clId="{732ECFEE-BA77-4DFD-BA62-CCBFE2045DE5}" dt="2022-01-05T13:07:58.436" v="975" actId="478"/>
          <ac:spMkLst>
            <pc:docMk/>
            <pc:sldMk cId="1766503579" sldId="669"/>
            <ac:spMk id="10" creationId="{425C47E3-2B31-487F-80D5-14B9BCB00C88}"/>
          </ac:spMkLst>
        </pc:spChg>
        <pc:spChg chg="add del mod">
          <ac:chgData name="JIGEONWOO" userId="99105e3b-18e4-4637-b55a-5ee3d72921d4" providerId="ADAL" clId="{732ECFEE-BA77-4DFD-BA62-CCBFE2045DE5}" dt="2022-01-05T13:08:56.845" v="989" actId="478"/>
          <ac:spMkLst>
            <pc:docMk/>
            <pc:sldMk cId="1766503579" sldId="669"/>
            <ac:spMk id="11" creationId="{26C14A18-C746-4205-A188-2A777EDA0A4C}"/>
          </ac:spMkLst>
        </pc:spChg>
        <pc:spChg chg="add mod">
          <ac:chgData name="JIGEONWOO" userId="99105e3b-18e4-4637-b55a-5ee3d72921d4" providerId="ADAL" clId="{732ECFEE-BA77-4DFD-BA62-CCBFE2045DE5}" dt="2022-01-05T13:50:03.379" v="1697" actId="1076"/>
          <ac:spMkLst>
            <pc:docMk/>
            <pc:sldMk cId="1766503579" sldId="669"/>
            <ac:spMk id="13" creationId="{713DB27C-B3E0-44C1-9CDE-8DAD024B9ED5}"/>
          </ac:spMkLst>
        </pc:spChg>
        <pc:spChg chg="add mod">
          <ac:chgData name="JIGEONWOO" userId="99105e3b-18e4-4637-b55a-5ee3d72921d4" providerId="ADAL" clId="{732ECFEE-BA77-4DFD-BA62-CCBFE2045DE5}" dt="2022-01-05T13:13:29.827" v="1092" actId="13822"/>
          <ac:spMkLst>
            <pc:docMk/>
            <pc:sldMk cId="1766503579" sldId="669"/>
            <ac:spMk id="14" creationId="{9FDE57AA-C5B3-43F9-ACDF-634BE4F32E6C}"/>
          </ac:spMkLst>
        </pc:spChg>
        <pc:spChg chg="del">
          <ac:chgData name="JIGEONWOO" userId="99105e3b-18e4-4637-b55a-5ee3d72921d4" providerId="ADAL" clId="{732ECFEE-BA77-4DFD-BA62-CCBFE2045DE5}" dt="2022-01-05T13:07:57.514" v="974" actId="478"/>
          <ac:spMkLst>
            <pc:docMk/>
            <pc:sldMk cId="1766503579" sldId="669"/>
            <ac:spMk id="19" creationId="{62E6AD94-A0DA-4FC4-A831-40CE6C08D1A3}"/>
          </ac:spMkLst>
        </pc:spChg>
        <pc:picChg chg="add del mod">
          <ac:chgData name="JIGEONWOO" userId="99105e3b-18e4-4637-b55a-5ee3d72921d4" providerId="ADAL" clId="{732ECFEE-BA77-4DFD-BA62-CCBFE2045DE5}" dt="2022-01-05T13:08:56.039" v="988" actId="478"/>
          <ac:picMkLst>
            <pc:docMk/>
            <pc:sldMk cId="1766503579" sldId="669"/>
            <ac:picMk id="5" creationId="{10A68E0F-393C-4614-8CF5-F738D2C1D605}"/>
          </ac:picMkLst>
        </pc:picChg>
        <pc:picChg chg="del">
          <ac:chgData name="JIGEONWOO" userId="99105e3b-18e4-4637-b55a-5ee3d72921d4" providerId="ADAL" clId="{732ECFEE-BA77-4DFD-BA62-CCBFE2045DE5}" dt="2022-01-05T13:07:56.058" v="972" actId="478"/>
          <ac:picMkLst>
            <pc:docMk/>
            <pc:sldMk cId="1766503579" sldId="669"/>
            <ac:picMk id="7" creationId="{DEB4B6F5-189C-4F3F-B873-AA5557B5827E}"/>
          </ac:picMkLst>
        </pc:picChg>
        <pc:picChg chg="del">
          <ac:chgData name="JIGEONWOO" userId="99105e3b-18e4-4637-b55a-5ee3d72921d4" providerId="ADAL" clId="{732ECFEE-BA77-4DFD-BA62-CCBFE2045DE5}" dt="2022-01-05T13:07:56.337" v="973" actId="478"/>
          <ac:picMkLst>
            <pc:docMk/>
            <pc:sldMk cId="1766503579" sldId="669"/>
            <ac:picMk id="9" creationId="{82883FDE-055B-4FC7-96C8-6D0B180D2A57}"/>
          </ac:picMkLst>
        </pc:picChg>
        <pc:picChg chg="add mod">
          <ac:chgData name="JIGEONWOO" userId="99105e3b-18e4-4637-b55a-5ee3d72921d4" providerId="ADAL" clId="{732ECFEE-BA77-4DFD-BA62-CCBFE2045DE5}" dt="2022-01-05T13:09:01.384" v="991" actId="1076"/>
          <ac:picMkLst>
            <pc:docMk/>
            <pc:sldMk cId="1766503579" sldId="669"/>
            <ac:picMk id="12" creationId="{DF628780-12D2-4667-A67D-945FE4A8DFB0}"/>
          </ac:picMkLst>
        </pc:picChg>
      </pc:sldChg>
      <pc:sldChg chg="addSp delSp modSp add mod">
        <pc:chgData name="JIGEONWOO" userId="99105e3b-18e4-4637-b55a-5ee3d72921d4" providerId="ADAL" clId="{732ECFEE-BA77-4DFD-BA62-CCBFE2045DE5}" dt="2022-01-05T13:20:59.124" v="1293" actId="113"/>
        <pc:sldMkLst>
          <pc:docMk/>
          <pc:sldMk cId="1874923831" sldId="670"/>
        </pc:sldMkLst>
        <pc:spChg chg="mod">
          <ac:chgData name="JIGEONWOO" userId="99105e3b-18e4-4637-b55a-5ee3d72921d4" providerId="ADAL" clId="{732ECFEE-BA77-4DFD-BA62-CCBFE2045DE5}" dt="2022-01-05T13:14:20.952" v="1117" actId="20577"/>
          <ac:spMkLst>
            <pc:docMk/>
            <pc:sldMk cId="1874923831" sldId="670"/>
            <ac:spMk id="2" creationId="{AE21991F-8B32-A340-850A-670FBA260C2C}"/>
          </ac:spMkLst>
        </pc:spChg>
        <pc:spChg chg="add mod">
          <ac:chgData name="JIGEONWOO" userId="99105e3b-18e4-4637-b55a-5ee3d72921d4" providerId="ADAL" clId="{732ECFEE-BA77-4DFD-BA62-CCBFE2045DE5}" dt="2022-01-05T13:17:11.402" v="1198" actId="113"/>
          <ac:spMkLst>
            <pc:docMk/>
            <pc:sldMk cId="1874923831" sldId="670"/>
            <ac:spMk id="3" creationId="{403B06F1-7D52-47BC-AF59-6A3EA173D5EF}"/>
          </ac:spMkLst>
        </pc:spChg>
        <pc:spChg chg="add del mod">
          <ac:chgData name="JIGEONWOO" userId="99105e3b-18e4-4637-b55a-5ee3d72921d4" providerId="ADAL" clId="{732ECFEE-BA77-4DFD-BA62-CCBFE2045DE5}" dt="2022-01-05T13:16:24.333" v="1176"/>
          <ac:spMkLst>
            <pc:docMk/>
            <pc:sldMk cId="1874923831" sldId="670"/>
            <ac:spMk id="5" creationId="{BCE11F9D-A1D5-4213-A5CD-5F8BF6041BEB}"/>
          </ac:spMkLst>
        </pc:spChg>
        <pc:spChg chg="mod ord">
          <ac:chgData name="JIGEONWOO" userId="99105e3b-18e4-4637-b55a-5ee3d72921d4" providerId="ADAL" clId="{732ECFEE-BA77-4DFD-BA62-CCBFE2045DE5}" dt="2022-01-05T13:15:12.586" v="1161" actId="1035"/>
          <ac:spMkLst>
            <pc:docMk/>
            <pc:sldMk cId="1874923831" sldId="670"/>
            <ac:spMk id="10" creationId="{425C47E3-2B31-487F-80D5-14B9BCB00C88}"/>
          </ac:spMkLst>
        </pc:spChg>
        <pc:spChg chg="add mod">
          <ac:chgData name="JIGEONWOO" userId="99105e3b-18e4-4637-b55a-5ee3d72921d4" providerId="ADAL" clId="{732ECFEE-BA77-4DFD-BA62-CCBFE2045DE5}" dt="2022-01-05T13:17:35.992" v="1212" actId="14100"/>
          <ac:spMkLst>
            <pc:docMk/>
            <pc:sldMk cId="1874923831" sldId="670"/>
            <ac:spMk id="11" creationId="{E207EDE2-9EAD-4C53-A73B-C411705F0862}"/>
          </ac:spMkLst>
        </pc:spChg>
        <pc:spChg chg="add mod">
          <ac:chgData name="JIGEONWOO" userId="99105e3b-18e4-4637-b55a-5ee3d72921d4" providerId="ADAL" clId="{732ECFEE-BA77-4DFD-BA62-CCBFE2045DE5}" dt="2022-01-05T13:17:47.232" v="1218" actId="1035"/>
          <ac:spMkLst>
            <pc:docMk/>
            <pc:sldMk cId="1874923831" sldId="670"/>
            <ac:spMk id="12" creationId="{6D3107A1-8497-4680-899E-2A56CB4A7348}"/>
          </ac:spMkLst>
        </pc:spChg>
        <pc:spChg chg="add mod">
          <ac:chgData name="JIGEONWOO" userId="99105e3b-18e4-4637-b55a-5ee3d72921d4" providerId="ADAL" clId="{732ECFEE-BA77-4DFD-BA62-CCBFE2045DE5}" dt="2022-01-05T13:17:54.791" v="1221" actId="14100"/>
          <ac:spMkLst>
            <pc:docMk/>
            <pc:sldMk cId="1874923831" sldId="670"/>
            <ac:spMk id="13" creationId="{55E022D8-DCC1-48C3-A40E-89E82D0C490D}"/>
          </ac:spMkLst>
        </pc:spChg>
        <pc:spChg chg="add mod">
          <ac:chgData name="JIGEONWOO" userId="99105e3b-18e4-4637-b55a-5ee3d72921d4" providerId="ADAL" clId="{732ECFEE-BA77-4DFD-BA62-CCBFE2045DE5}" dt="2022-01-05T13:18:19.687" v="1234" actId="14100"/>
          <ac:spMkLst>
            <pc:docMk/>
            <pc:sldMk cId="1874923831" sldId="670"/>
            <ac:spMk id="15" creationId="{D140140C-A39E-412B-99B4-56776B50C729}"/>
          </ac:spMkLst>
        </pc:spChg>
        <pc:spChg chg="mod">
          <ac:chgData name="JIGEONWOO" userId="99105e3b-18e4-4637-b55a-5ee3d72921d4" providerId="ADAL" clId="{732ECFEE-BA77-4DFD-BA62-CCBFE2045DE5}" dt="2022-01-05T13:15:12.586" v="1161" actId="1035"/>
          <ac:spMkLst>
            <pc:docMk/>
            <pc:sldMk cId="1874923831" sldId="670"/>
            <ac:spMk id="19" creationId="{62E6AD94-A0DA-4FC4-A831-40CE6C08D1A3}"/>
          </ac:spMkLst>
        </pc:spChg>
        <pc:spChg chg="add mod">
          <ac:chgData name="JIGEONWOO" userId="99105e3b-18e4-4637-b55a-5ee3d72921d4" providerId="ADAL" clId="{732ECFEE-BA77-4DFD-BA62-CCBFE2045DE5}" dt="2022-01-05T13:19:11.208" v="1246" actId="14100"/>
          <ac:spMkLst>
            <pc:docMk/>
            <pc:sldMk cId="1874923831" sldId="670"/>
            <ac:spMk id="20" creationId="{21C9D095-631F-482C-83AD-7E6A294B03F0}"/>
          </ac:spMkLst>
        </pc:spChg>
        <pc:spChg chg="add del">
          <ac:chgData name="JIGEONWOO" userId="99105e3b-18e4-4637-b55a-5ee3d72921d4" providerId="ADAL" clId="{732ECFEE-BA77-4DFD-BA62-CCBFE2045DE5}" dt="2022-01-05T13:20:18.011" v="1256" actId="22"/>
          <ac:spMkLst>
            <pc:docMk/>
            <pc:sldMk cId="1874923831" sldId="670"/>
            <ac:spMk id="25" creationId="{B5E9F4E6-D216-4909-A83E-47DF1C164FD2}"/>
          </ac:spMkLst>
        </pc:spChg>
        <pc:spChg chg="add mod">
          <ac:chgData name="JIGEONWOO" userId="99105e3b-18e4-4637-b55a-5ee3d72921d4" providerId="ADAL" clId="{732ECFEE-BA77-4DFD-BA62-CCBFE2045DE5}" dt="2022-01-05T13:20:27.703" v="1265" actId="1035"/>
          <ac:spMkLst>
            <pc:docMk/>
            <pc:sldMk cId="1874923831" sldId="670"/>
            <ac:spMk id="26" creationId="{366285DB-8E2E-4DED-B034-1F459E407AB0}"/>
          </ac:spMkLst>
        </pc:spChg>
        <pc:spChg chg="add mod">
          <ac:chgData name="JIGEONWOO" userId="99105e3b-18e4-4637-b55a-5ee3d72921d4" providerId="ADAL" clId="{732ECFEE-BA77-4DFD-BA62-CCBFE2045DE5}" dt="2022-01-05T13:20:59.124" v="1293" actId="113"/>
          <ac:spMkLst>
            <pc:docMk/>
            <pc:sldMk cId="1874923831" sldId="670"/>
            <ac:spMk id="27" creationId="{85EC358B-FC8C-4CE0-A3C0-0AC6B6A4DAC3}"/>
          </ac:spMkLst>
        </pc:spChg>
        <pc:picChg chg="del">
          <ac:chgData name="JIGEONWOO" userId="99105e3b-18e4-4637-b55a-5ee3d72921d4" providerId="ADAL" clId="{732ECFEE-BA77-4DFD-BA62-CCBFE2045DE5}" dt="2022-01-05T13:14:27.423" v="1118" actId="478"/>
          <ac:picMkLst>
            <pc:docMk/>
            <pc:sldMk cId="1874923831" sldId="670"/>
            <ac:picMk id="7" creationId="{DEB4B6F5-189C-4F3F-B873-AA5557B5827E}"/>
          </ac:picMkLst>
        </pc:picChg>
        <pc:picChg chg="del">
          <ac:chgData name="JIGEONWOO" userId="99105e3b-18e4-4637-b55a-5ee3d72921d4" providerId="ADAL" clId="{732ECFEE-BA77-4DFD-BA62-CCBFE2045DE5}" dt="2022-01-05T13:14:27.600" v="1119" actId="478"/>
          <ac:picMkLst>
            <pc:docMk/>
            <pc:sldMk cId="1874923831" sldId="670"/>
            <ac:picMk id="9" creationId="{82883FDE-055B-4FC7-96C8-6D0B180D2A57}"/>
          </ac:picMkLst>
        </pc:picChg>
        <pc:picChg chg="add mod">
          <ac:chgData name="JIGEONWOO" userId="99105e3b-18e4-4637-b55a-5ee3d72921d4" providerId="ADAL" clId="{732ECFEE-BA77-4DFD-BA62-CCBFE2045DE5}" dt="2022-01-05T13:18:09.312" v="1224" actId="1076"/>
          <ac:picMkLst>
            <pc:docMk/>
            <pc:sldMk cId="1874923831" sldId="670"/>
            <ac:picMk id="14" creationId="{A2C5C1D9-A2C8-429A-B9CE-70B6CE9A6D4E}"/>
          </ac:picMkLst>
        </pc:picChg>
        <pc:picChg chg="add mod">
          <ac:chgData name="JIGEONWOO" userId="99105e3b-18e4-4637-b55a-5ee3d72921d4" providerId="ADAL" clId="{732ECFEE-BA77-4DFD-BA62-CCBFE2045DE5}" dt="2022-01-05T13:19:02.560" v="1243" actId="1076"/>
          <ac:picMkLst>
            <pc:docMk/>
            <pc:sldMk cId="1874923831" sldId="670"/>
            <ac:picMk id="17" creationId="{833A9342-C3BD-4447-BF5C-0075A298CB0C}"/>
          </ac:picMkLst>
        </pc:picChg>
        <pc:picChg chg="add mod modCrop">
          <ac:chgData name="JIGEONWOO" userId="99105e3b-18e4-4637-b55a-5ee3d72921d4" providerId="ADAL" clId="{732ECFEE-BA77-4DFD-BA62-CCBFE2045DE5}" dt="2022-01-05T13:20:14.511" v="1254" actId="732"/>
          <ac:picMkLst>
            <pc:docMk/>
            <pc:sldMk cId="1874923831" sldId="670"/>
            <ac:picMk id="23" creationId="{7B58FCA3-180F-420A-934E-1D7DB0BBDBDA}"/>
          </ac:picMkLst>
        </pc:picChg>
        <pc:cxnChg chg="add mod">
          <ac:chgData name="JIGEONWOO" userId="99105e3b-18e4-4637-b55a-5ee3d72921d4" providerId="ADAL" clId="{732ECFEE-BA77-4DFD-BA62-CCBFE2045DE5}" dt="2022-01-05T13:18:39.848" v="1238" actId="1582"/>
          <ac:cxnSpMkLst>
            <pc:docMk/>
            <pc:sldMk cId="1874923831" sldId="670"/>
            <ac:cxnSpMk id="8" creationId="{C24E1018-E818-46A9-B430-3B16D130A1F2}"/>
          </ac:cxnSpMkLst>
        </pc:cxnChg>
        <pc:cxnChg chg="add mod">
          <ac:chgData name="JIGEONWOO" userId="99105e3b-18e4-4637-b55a-5ee3d72921d4" providerId="ADAL" clId="{732ECFEE-BA77-4DFD-BA62-CCBFE2045DE5}" dt="2022-01-05T13:19:21.525" v="1249" actId="1582"/>
          <ac:cxnSpMkLst>
            <pc:docMk/>
            <pc:sldMk cId="1874923831" sldId="670"/>
            <ac:cxnSpMk id="21" creationId="{6983C29B-DD55-4B7D-8CD9-79E95CF4F508}"/>
          </ac:cxnSpMkLst>
        </pc:cxnChg>
      </pc:sldChg>
      <pc:sldChg chg="del">
        <pc:chgData name="JIGEONWOO" userId="99105e3b-18e4-4637-b55a-5ee3d72921d4" providerId="ADAL" clId="{732ECFEE-BA77-4DFD-BA62-CCBFE2045DE5}" dt="2022-01-05T02:20:39.774" v="132" actId="47"/>
        <pc:sldMkLst>
          <pc:docMk/>
          <pc:sldMk cId="2738277586" sldId="670"/>
        </pc:sldMkLst>
      </pc:sldChg>
      <pc:sldChg chg="addSp delSp modSp add mod ord">
        <pc:chgData name="JIGEONWOO" userId="99105e3b-18e4-4637-b55a-5ee3d72921d4" providerId="ADAL" clId="{732ECFEE-BA77-4DFD-BA62-CCBFE2045DE5}" dt="2022-01-05T13:33:07.153" v="1598" actId="1076"/>
        <pc:sldMkLst>
          <pc:docMk/>
          <pc:sldMk cId="586775984" sldId="671"/>
        </pc:sldMkLst>
        <pc:spChg chg="mod">
          <ac:chgData name="JIGEONWOO" userId="99105e3b-18e4-4637-b55a-5ee3d72921d4" providerId="ADAL" clId="{732ECFEE-BA77-4DFD-BA62-CCBFE2045DE5}" dt="2022-01-05T13:29:08.074" v="1529" actId="20577"/>
          <ac:spMkLst>
            <pc:docMk/>
            <pc:sldMk cId="586775984" sldId="671"/>
            <ac:spMk id="2" creationId="{AE21991F-8B32-A340-850A-670FBA260C2C}"/>
          </ac:spMkLst>
        </pc:spChg>
        <pc:spChg chg="add mod">
          <ac:chgData name="JIGEONWOO" userId="99105e3b-18e4-4637-b55a-5ee3d72921d4" providerId="ADAL" clId="{732ECFEE-BA77-4DFD-BA62-CCBFE2045DE5}" dt="2022-01-05T13:25:30.160" v="1393" actId="1076"/>
          <ac:spMkLst>
            <pc:docMk/>
            <pc:sldMk cId="586775984" sldId="671"/>
            <ac:spMk id="6" creationId="{4A01BB96-3AB4-42E7-8AC3-1249B5CD93A6}"/>
          </ac:spMkLst>
        </pc:spChg>
        <pc:spChg chg="del">
          <ac:chgData name="JIGEONWOO" userId="99105e3b-18e4-4637-b55a-5ee3d72921d4" providerId="ADAL" clId="{732ECFEE-BA77-4DFD-BA62-CCBFE2045DE5}" dt="2022-01-05T13:21:46.873" v="1325" actId="478"/>
          <ac:spMkLst>
            <pc:docMk/>
            <pc:sldMk cId="586775984" sldId="671"/>
            <ac:spMk id="10" creationId="{425C47E3-2B31-487F-80D5-14B9BCB00C88}"/>
          </ac:spMkLst>
        </pc:spChg>
        <pc:spChg chg="add mod">
          <ac:chgData name="JIGEONWOO" userId="99105e3b-18e4-4637-b55a-5ee3d72921d4" providerId="ADAL" clId="{732ECFEE-BA77-4DFD-BA62-CCBFE2045DE5}" dt="2022-01-05T13:22:24.631" v="1333" actId="14100"/>
          <ac:spMkLst>
            <pc:docMk/>
            <pc:sldMk cId="586775984" sldId="671"/>
            <ac:spMk id="11" creationId="{1DB3DD53-F6B2-4F11-BA51-F4280DC5594D}"/>
          </ac:spMkLst>
        </pc:spChg>
        <pc:spChg chg="add del mod">
          <ac:chgData name="JIGEONWOO" userId="99105e3b-18e4-4637-b55a-5ee3d72921d4" providerId="ADAL" clId="{732ECFEE-BA77-4DFD-BA62-CCBFE2045DE5}" dt="2022-01-05T13:24:29.076" v="1361" actId="21"/>
          <ac:spMkLst>
            <pc:docMk/>
            <pc:sldMk cId="586775984" sldId="671"/>
            <ac:spMk id="12" creationId="{4CE08886-630F-470B-81A7-9AD6E3C0F673}"/>
          </ac:spMkLst>
        </pc:spChg>
        <pc:spChg chg="add mod">
          <ac:chgData name="JIGEONWOO" userId="99105e3b-18e4-4637-b55a-5ee3d72921d4" providerId="ADAL" clId="{732ECFEE-BA77-4DFD-BA62-CCBFE2045DE5}" dt="2022-01-05T13:22:57.719" v="1341" actId="14100"/>
          <ac:spMkLst>
            <pc:docMk/>
            <pc:sldMk cId="586775984" sldId="671"/>
            <ac:spMk id="13" creationId="{F33EFFDA-5466-43C0-8921-9926E5E042CF}"/>
          </ac:spMkLst>
        </pc:spChg>
        <pc:spChg chg="add mod">
          <ac:chgData name="JIGEONWOO" userId="99105e3b-18e4-4637-b55a-5ee3d72921d4" providerId="ADAL" clId="{732ECFEE-BA77-4DFD-BA62-CCBFE2045DE5}" dt="2022-01-05T13:23:10.394" v="1353" actId="1038"/>
          <ac:spMkLst>
            <pc:docMk/>
            <pc:sldMk cId="586775984" sldId="671"/>
            <ac:spMk id="14" creationId="{CACD1D8F-2881-48BE-BAC5-238AB80B0A61}"/>
          </ac:spMkLst>
        </pc:spChg>
        <pc:spChg chg="add mod">
          <ac:chgData name="JIGEONWOO" userId="99105e3b-18e4-4637-b55a-5ee3d72921d4" providerId="ADAL" clId="{732ECFEE-BA77-4DFD-BA62-CCBFE2045DE5}" dt="2022-01-05T13:23:21.888" v="1356" actId="14100"/>
          <ac:spMkLst>
            <pc:docMk/>
            <pc:sldMk cId="586775984" sldId="671"/>
            <ac:spMk id="15" creationId="{7814A2E5-9392-4CEC-AF30-FCDC6F1A8A44}"/>
          </ac:spMkLst>
        </pc:spChg>
        <pc:spChg chg="add del mod">
          <ac:chgData name="JIGEONWOO" userId="99105e3b-18e4-4637-b55a-5ee3d72921d4" providerId="ADAL" clId="{732ECFEE-BA77-4DFD-BA62-CCBFE2045DE5}" dt="2022-01-05T13:24:51.167" v="1370" actId="478"/>
          <ac:spMkLst>
            <pc:docMk/>
            <pc:sldMk cId="586775984" sldId="671"/>
            <ac:spMk id="16" creationId="{73E0313E-2688-4993-A08A-D2F958651FBF}"/>
          </ac:spMkLst>
        </pc:spChg>
        <pc:spChg chg="add mod">
          <ac:chgData name="JIGEONWOO" userId="99105e3b-18e4-4637-b55a-5ee3d72921d4" providerId="ADAL" clId="{732ECFEE-BA77-4DFD-BA62-CCBFE2045DE5}" dt="2022-01-05T13:25:00.512" v="1373" actId="14100"/>
          <ac:spMkLst>
            <pc:docMk/>
            <pc:sldMk cId="586775984" sldId="671"/>
            <ac:spMk id="17" creationId="{B1CE152B-DB0D-4F31-99D3-1EE7E45FA58D}"/>
          </ac:spMkLst>
        </pc:spChg>
        <pc:spChg chg="add mod">
          <ac:chgData name="JIGEONWOO" userId="99105e3b-18e4-4637-b55a-5ee3d72921d4" providerId="ADAL" clId="{732ECFEE-BA77-4DFD-BA62-CCBFE2045DE5}" dt="2022-01-05T13:24:40.936" v="1366" actId="14100"/>
          <ac:spMkLst>
            <pc:docMk/>
            <pc:sldMk cId="586775984" sldId="671"/>
            <ac:spMk id="18" creationId="{7536328F-9A38-4A56-BE94-E10A314170E6}"/>
          </ac:spMkLst>
        </pc:spChg>
        <pc:spChg chg="del">
          <ac:chgData name="JIGEONWOO" userId="99105e3b-18e4-4637-b55a-5ee3d72921d4" providerId="ADAL" clId="{732ECFEE-BA77-4DFD-BA62-CCBFE2045DE5}" dt="2022-01-05T13:21:48.039" v="1326" actId="478"/>
          <ac:spMkLst>
            <pc:docMk/>
            <pc:sldMk cId="586775984" sldId="671"/>
            <ac:spMk id="19" creationId="{62E6AD94-A0DA-4FC4-A831-40CE6C08D1A3}"/>
          </ac:spMkLst>
        </pc:spChg>
        <pc:spChg chg="add mod">
          <ac:chgData name="JIGEONWOO" userId="99105e3b-18e4-4637-b55a-5ee3d72921d4" providerId="ADAL" clId="{732ECFEE-BA77-4DFD-BA62-CCBFE2045DE5}" dt="2022-01-05T13:25:10.125" v="1376" actId="692"/>
          <ac:spMkLst>
            <pc:docMk/>
            <pc:sldMk cId="586775984" sldId="671"/>
            <ac:spMk id="20" creationId="{A69FD043-C703-4EBC-86B9-ADF2267D32CF}"/>
          </ac:spMkLst>
        </pc:spChg>
        <pc:spChg chg="add mod">
          <ac:chgData name="JIGEONWOO" userId="99105e3b-18e4-4637-b55a-5ee3d72921d4" providerId="ADAL" clId="{732ECFEE-BA77-4DFD-BA62-CCBFE2045DE5}" dt="2022-01-05T13:27:27.560" v="1441" actId="14100"/>
          <ac:spMkLst>
            <pc:docMk/>
            <pc:sldMk cId="586775984" sldId="671"/>
            <ac:spMk id="21" creationId="{172D9329-67B2-4E60-AA57-8077F6253705}"/>
          </ac:spMkLst>
        </pc:spChg>
        <pc:picChg chg="add mod modCrop">
          <ac:chgData name="JIGEONWOO" userId="99105e3b-18e4-4637-b55a-5ee3d72921d4" providerId="ADAL" clId="{732ECFEE-BA77-4DFD-BA62-CCBFE2045DE5}" dt="2022-01-05T13:22:12.079" v="1330" actId="732"/>
          <ac:picMkLst>
            <pc:docMk/>
            <pc:sldMk cId="586775984" sldId="671"/>
            <ac:picMk id="5" creationId="{1A3A44CB-21E4-40AB-BF61-8E03ADBE3B37}"/>
          </ac:picMkLst>
        </pc:picChg>
        <pc:picChg chg="del">
          <ac:chgData name="JIGEONWOO" userId="99105e3b-18e4-4637-b55a-5ee3d72921d4" providerId="ADAL" clId="{732ECFEE-BA77-4DFD-BA62-CCBFE2045DE5}" dt="2022-01-05T13:21:45.545" v="1323" actId="478"/>
          <ac:picMkLst>
            <pc:docMk/>
            <pc:sldMk cId="586775984" sldId="671"/>
            <ac:picMk id="7" creationId="{DEB4B6F5-189C-4F3F-B873-AA5557B5827E}"/>
          </ac:picMkLst>
        </pc:picChg>
        <pc:picChg chg="del">
          <ac:chgData name="JIGEONWOO" userId="99105e3b-18e4-4637-b55a-5ee3d72921d4" providerId="ADAL" clId="{732ECFEE-BA77-4DFD-BA62-CCBFE2045DE5}" dt="2022-01-05T13:21:45.730" v="1324" actId="478"/>
          <ac:picMkLst>
            <pc:docMk/>
            <pc:sldMk cId="586775984" sldId="671"/>
            <ac:picMk id="9" creationId="{82883FDE-055B-4FC7-96C8-6D0B180D2A57}"/>
          </ac:picMkLst>
        </pc:picChg>
        <pc:picChg chg="add del mod">
          <ac:chgData name="JIGEONWOO" userId="99105e3b-18e4-4637-b55a-5ee3d72921d4" providerId="ADAL" clId="{732ECFEE-BA77-4DFD-BA62-CCBFE2045DE5}" dt="2022-01-05T13:32:55.279" v="1594" actId="478"/>
          <ac:picMkLst>
            <pc:docMk/>
            <pc:sldMk cId="586775984" sldId="671"/>
            <ac:picMk id="22" creationId="{080D1205-8E60-4520-8F20-A61AEF6E4BCA}"/>
          </ac:picMkLst>
        </pc:picChg>
        <pc:picChg chg="add mod">
          <ac:chgData name="JIGEONWOO" userId="99105e3b-18e4-4637-b55a-5ee3d72921d4" providerId="ADAL" clId="{732ECFEE-BA77-4DFD-BA62-CCBFE2045DE5}" dt="2022-01-05T13:33:07.153" v="1598" actId="1076"/>
          <ac:picMkLst>
            <pc:docMk/>
            <pc:sldMk cId="586775984" sldId="671"/>
            <ac:picMk id="24" creationId="{B6927E49-08DE-488B-8F56-85BCDD02D023}"/>
          </ac:picMkLst>
        </pc:picChg>
      </pc:sldChg>
      <pc:sldChg chg="del">
        <pc:chgData name="JIGEONWOO" userId="99105e3b-18e4-4637-b55a-5ee3d72921d4" providerId="ADAL" clId="{732ECFEE-BA77-4DFD-BA62-CCBFE2045DE5}" dt="2022-01-05T02:20:41.783" v="133" actId="47"/>
        <pc:sldMkLst>
          <pc:docMk/>
          <pc:sldMk cId="1003401686" sldId="671"/>
        </pc:sldMkLst>
      </pc:sldChg>
      <pc:sldChg chg="addSp delSp modSp add mod ord">
        <pc:chgData name="JIGEONWOO" userId="99105e3b-18e4-4637-b55a-5ee3d72921d4" providerId="ADAL" clId="{732ECFEE-BA77-4DFD-BA62-CCBFE2045DE5}" dt="2022-01-05T13:32:50.319" v="1593"/>
        <pc:sldMkLst>
          <pc:docMk/>
          <pc:sldMk cId="1111453527" sldId="672"/>
        </pc:sldMkLst>
        <pc:spChg chg="mod">
          <ac:chgData name="JIGEONWOO" userId="99105e3b-18e4-4637-b55a-5ee3d72921d4" providerId="ADAL" clId="{732ECFEE-BA77-4DFD-BA62-CCBFE2045DE5}" dt="2022-01-05T13:32:50.319" v="1593"/>
          <ac:spMkLst>
            <pc:docMk/>
            <pc:sldMk cId="1111453527" sldId="672"/>
            <ac:spMk id="2" creationId="{AE21991F-8B32-A340-850A-670FBA260C2C}"/>
          </ac:spMkLst>
        </pc:spChg>
        <pc:picChg chg="add mod">
          <ac:chgData name="JIGEONWOO" userId="99105e3b-18e4-4637-b55a-5ee3d72921d4" providerId="ADAL" clId="{732ECFEE-BA77-4DFD-BA62-CCBFE2045DE5}" dt="2022-01-05T13:32:24.936" v="1580" actId="1076"/>
          <ac:picMkLst>
            <pc:docMk/>
            <pc:sldMk cId="1111453527" sldId="672"/>
            <ac:picMk id="7" creationId="{16D9F13E-7C42-4A04-81F7-2E766E440DA8}"/>
          </ac:picMkLst>
        </pc:picChg>
        <pc:picChg chg="del">
          <ac:chgData name="JIGEONWOO" userId="99105e3b-18e4-4637-b55a-5ee3d72921d4" providerId="ADAL" clId="{732ECFEE-BA77-4DFD-BA62-CCBFE2045DE5}" dt="2022-01-05T13:32:13.391" v="1575" actId="478"/>
          <ac:picMkLst>
            <pc:docMk/>
            <pc:sldMk cId="1111453527" sldId="672"/>
            <ac:picMk id="22" creationId="{080D1205-8E60-4520-8F20-A61AEF6E4BCA}"/>
          </ac:picMkLst>
        </pc:picChg>
      </pc:sldChg>
      <pc:sldChg chg="del">
        <pc:chgData name="JIGEONWOO" userId="99105e3b-18e4-4637-b55a-5ee3d72921d4" providerId="ADAL" clId="{732ECFEE-BA77-4DFD-BA62-CCBFE2045DE5}" dt="2022-01-05T02:20:43.249" v="134" actId="47"/>
        <pc:sldMkLst>
          <pc:docMk/>
          <pc:sldMk cId="1561940868" sldId="672"/>
        </pc:sldMkLst>
      </pc:sldChg>
      <pc:sldChg chg="modSp add mod ord">
        <pc:chgData name="JIGEONWOO" userId="99105e3b-18e4-4637-b55a-5ee3d72921d4" providerId="ADAL" clId="{732ECFEE-BA77-4DFD-BA62-CCBFE2045DE5}" dt="2022-01-05T13:32:41.735" v="1587" actId="20577"/>
        <pc:sldMkLst>
          <pc:docMk/>
          <pc:sldMk cId="1589097143" sldId="673"/>
        </pc:sldMkLst>
        <pc:spChg chg="mod">
          <ac:chgData name="JIGEONWOO" userId="99105e3b-18e4-4637-b55a-5ee3d72921d4" providerId="ADAL" clId="{732ECFEE-BA77-4DFD-BA62-CCBFE2045DE5}" dt="2022-01-05T13:32:41.735" v="1587" actId="20577"/>
          <ac:spMkLst>
            <pc:docMk/>
            <pc:sldMk cId="1589097143" sldId="673"/>
            <ac:spMk id="2" creationId="{AE21991F-8B32-A340-850A-670FBA260C2C}"/>
          </ac:spMkLst>
        </pc:spChg>
      </pc:sldChg>
      <pc:sldChg chg="addSp delSp modSp add mod">
        <pc:chgData name="JIGEONWOO" userId="99105e3b-18e4-4637-b55a-5ee3d72921d4" providerId="ADAL" clId="{732ECFEE-BA77-4DFD-BA62-CCBFE2045DE5}" dt="2022-01-05T13:33:31.736" v="1607" actId="1076"/>
        <pc:sldMkLst>
          <pc:docMk/>
          <pc:sldMk cId="2242786810" sldId="674"/>
        </pc:sldMkLst>
        <pc:spChg chg="mod">
          <ac:chgData name="JIGEONWOO" userId="99105e3b-18e4-4637-b55a-5ee3d72921d4" providerId="ADAL" clId="{732ECFEE-BA77-4DFD-BA62-CCBFE2045DE5}" dt="2022-01-05T13:29:03.026" v="1528" actId="20577"/>
          <ac:spMkLst>
            <pc:docMk/>
            <pc:sldMk cId="2242786810" sldId="674"/>
            <ac:spMk id="2" creationId="{AE21991F-8B32-A340-850A-670FBA260C2C}"/>
          </ac:spMkLst>
        </pc:spChg>
        <pc:picChg chg="add mod">
          <ac:chgData name="JIGEONWOO" userId="99105e3b-18e4-4637-b55a-5ee3d72921d4" providerId="ADAL" clId="{732ECFEE-BA77-4DFD-BA62-CCBFE2045DE5}" dt="2022-01-05T13:33:31.736" v="1607" actId="1076"/>
          <ac:picMkLst>
            <pc:docMk/>
            <pc:sldMk cId="2242786810" sldId="674"/>
            <ac:picMk id="7" creationId="{8CFCBED9-21EE-4C8E-90F5-8EBB525CCD9C}"/>
          </ac:picMkLst>
        </pc:picChg>
        <pc:picChg chg="del">
          <ac:chgData name="JIGEONWOO" userId="99105e3b-18e4-4637-b55a-5ee3d72921d4" providerId="ADAL" clId="{732ECFEE-BA77-4DFD-BA62-CCBFE2045DE5}" dt="2022-01-05T13:33:11.600" v="1599" actId="478"/>
          <ac:picMkLst>
            <pc:docMk/>
            <pc:sldMk cId="2242786810" sldId="674"/>
            <ac:picMk id="22" creationId="{080D1205-8E60-4520-8F20-A61AEF6E4BCA}"/>
          </ac:picMkLst>
        </pc:picChg>
      </pc:sldChg>
      <pc:sldChg chg="addSp delSp modSp add mod">
        <pc:chgData name="JIGEONWOO" userId="99105e3b-18e4-4637-b55a-5ee3d72921d4" providerId="ADAL" clId="{732ECFEE-BA77-4DFD-BA62-CCBFE2045DE5}" dt="2022-01-05T13:33:49.831" v="1613" actId="1076"/>
        <pc:sldMkLst>
          <pc:docMk/>
          <pc:sldMk cId="2394194882" sldId="675"/>
        </pc:sldMkLst>
        <pc:spChg chg="mod">
          <ac:chgData name="JIGEONWOO" userId="99105e3b-18e4-4637-b55a-5ee3d72921d4" providerId="ADAL" clId="{732ECFEE-BA77-4DFD-BA62-CCBFE2045DE5}" dt="2022-01-05T13:29:20.464" v="1555" actId="20577"/>
          <ac:spMkLst>
            <pc:docMk/>
            <pc:sldMk cId="2394194882" sldId="675"/>
            <ac:spMk id="2" creationId="{AE21991F-8B32-A340-850A-670FBA260C2C}"/>
          </ac:spMkLst>
        </pc:spChg>
        <pc:picChg chg="add mod">
          <ac:chgData name="JIGEONWOO" userId="99105e3b-18e4-4637-b55a-5ee3d72921d4" providerId="ADAL" clId="{732ECFEE-BA77-4DFD-BA62-CCBFE2045DE5}" dt="2022-01-05T13:33:49.831" v="1613" actId="1076"/>
          <ac:picMkLst>
            <pc:docMk/>
            <pc:sldMk cId="2394194882" sldId="675"/>
            <ac:picMk id="7" creationId="{A3378FDB-5371-4FD4-BEDC-30F7A911EF18}"/>
          </ac:picMkLst>
        </pc:picChg>
        <pc:picChg chg="del">
          <ac:chgData name="JIGEONWOO" userId="99105e3b-18e4-4637-b55a-5ee3d72921d4" providerId="ADAL" clId="{732ECFEE-BA77-4DFD-BA62-CCBFE2045DE5}" dt="2022-01-05T13:33:12.930" v="1600" actId="478"/>
          <ac:picMkLst>
            <pc:docMk/>
            <pc:sldMk cId="2394194882" sldId="675"/>
            <ac:picMk id="22" creationId="{080D1205-8E60-4520-8F20-A61AEF6E4BCA}"/>
          </ac:picMkLst>
        </pc:picChg>
      </pc:sldChg>
      <pc:sldChg chg="addSp delSp modSp add mod ord">
        <pc:chgData name="JIGEONWOO" userId="99105e3b-18e4-4637-b55a-5ee3d72921d4" providerId="ADAL" clId="{732ECFEE-BA77-4DFD-BA62-CCBFE2045DE5}" dt="2022-01-05T13:52:58.937" v="1737" actId="1035"/>
        <pc:sldMkLst>
          <pc:docMk/>
          <pc:sldMk cId="2094247710" sldId="676"/>
        </pc:sldMkLst>
        <pc:spChg chg="mod">
          <ac:chgData name="JIGEONWOO" userId="99105e3b-18e4-4637-b55a-5ee3d72921d4" providerId="ADAL" clId="{732ECFEE-BA77-4DFD-BA62-CCBFE2045DE5}" dt="2022-01-05T13:29:28.200" v="1566" actId="20577"/>
          <ac:spMkLst>
            <pc:docMk/>
            <pc:sldMk cId="2094247710" sldId="676"/>
            <ac:spMk id="2" creationId="{AE21991F-8B32-A340-850A-670FBA260C2C}"/>
          </ac:spMkLst>
        </pc:spChg>
        <pc:spChg chg="add mod">
          <ac:chgData name="JIGEONWOO" userId="99105e3b-18e4-4637-b55a-5ee3d72921d4" providerId="ADAL" clId="{732ECFEE-BA77-4DFD-BA62-CCBFE2045DE5}" dt="2022-01-05T13:35:09.096" v="1629" actId="14100"/>
          <ac:spMkLst>
            <pc:docMk/>
            <pc:sldMk cId="2094247710" sldId="676"/>
            <ac:spMk id="19" creationId="{13BA5F00-BBEA-462E-96F3-FB66172E01B6}"/>
          </ac:spMkLst>
        </pc:spChg>
        <pc:spChg chg="add mod">
          <ac:chgData name="JIGEONWOO" userId="99105e3b-18e4-4637-b55a-5ee3d72921d4" providerId="ADAL" clId="{732ECFEE-BA77-4DFD-BA62-CCBFE2045DE5}" dt="2022-01-05T13:52:50.775" v="1731" actId="14100"/>
          <ac:spMkLst>
            <pc:docMk/>
            <pc:sldMk cId="2094247710" sldId="676"/>
            <ac:spMk id="23" creationId="{676F3A3D-C960-490A-A816-9DA24F717281}"/>
          </ac:spMkLst>
        </pc:spChg>
        <pc:spChg chg="add mod">
          <ac:chgData name="JIGEONWOO" userId="99105e3b-18e4-4637-b55a-5ee3d72921d4" providerId="ADAL" clId="{732ECFEE-BA77-4DFD-BA62-CCBFE2045DE5}" dt="2022-01-05T13:52:58.937" v="1737" actId="1035"/>
          <ac:spMkLst>
            <pc:docMk/>
            <pc:sldMk cId="2094247710" sldId="676"/>
            <ac:spMk id="24" creationId="{E827E894-39BA-442D-A567-D702C9D5C367}"/>
          </ac:spMkLst>
        </pc:spChg>
        <pc:picChg chg="add mod">
          <ac:chgData name="JIGEONWOO" userId="99105e3b-18e4-4637-b55a-5ee3d72921d4" providerId="ADAL" clId="{732ECFEE-BA77-4DFD-BA62-CCBFE2045DE5}" dt="2022-01-05T13:35:01.218" v="1627" actId="1076"/>
          <ac:picMkLst>
            <pc:docMk/>
            <pc:sldMk cId="2094247710" sldId="676"/>
            <ac:picMk id="7" creationId="{FE9FCAB4-A308-481C-87B6-B95780E8BD6F}"/>
          </ac:picMkLst>
        </pc:picChg>
        <pc:picChg chg="del">
          <ac:chgData name="JIGEONWOO" userId="99105e3b-18e4-4637-b55a-5ee3d72921d4" providerId="ADAL" clId="{732ECFEE-BA77-4DFD-BA62-CCBFE2045DE5}" dt="2022-01-05T13:33:13.922" v="1601" actId="478"/>
          <ac:picMkLst>
            <pc:docMk/>
            <pc:sldMk cId="2094247710" sldId="676"/>
            <ac:picMk id="22" creationId="{080D1205-8E60-4520-8F20-A61AEF6E4BCA}"/>
          </ac:picMkLst>
        </pc:picChg>
      </pc:sldChg>
      <pc:sldChg chg="addSp delSp modSp add mod">
        <pc:chgData name="JIGEONWOO" userId="99105e3b-18e4-4637-b55a-5ee3d72921d4" providerId="ADAL" clId="{732ECFEE-BA77-4DFD-BA62-CCBFE2045DE5}" dt="2022-01-05T13:34:27.064" v="1624" actId="1076"/>
        <pc:sldMkLst>
          <pc:docMk/>
          <pc:sldMk cId="3063191218" sldId="677"/>
        </pc:sldMkLst>
        <pc:spChg chg="mod">
          <ac:chgData name="JIGEONWOO" userId="99105e3b-18e4-4637-b55a-5ee3d72921d4" providerId="ADAL" clId="{732ECFEE-BA77-4DFD-BA62-CCBFE2045DE5}" dt="2022-01-05T13:29:34.824" v="1574" actId="20577"/>
          <ac:spMkLst>
            <pc:docMk/>
            <pc:sldMk cId="3063191218" sldId="677"/>
            <ac:spMk id="2" creationId="{AE21991F-8B32-A340-850A-670FBA260C2C}"/>
          </ac:spMkLst>
        </pc:spChg>
        <pc:picChg chg="add mod">
          <ac:chgData name="JIGEONWOO" userId="99105e3b-18e4-4637-b55a-5ee3d72921d4" providerId="ADAL" clId="{732ECFEE-BA77-4DFD-BA62-CCBFE2045DE5}" dt="2022-01-05T13:34:27.064" v="1624" actId="1076"/>
          <ac:picMkLst>
            <pc:docMk/>
            <pc:sldMk cId="3063191218" sldId="677"/>
            <ac:picMk id="7" creationId="{A0209DDB-5C54-4C30-AE78-A5AE662F6EB6}"/>
          </ac:picMkLst>
        </pc:picChg>
        <pc:picChg chg="del">
          <ac:chgData name="JIGEONWOO" userId="99105e3b-18e4-4637-b55a-5ee3d72921d4" providerId="ADAL" clId="{732ECFEE-BA77-4DFD-BA62-CCBFE2045DE5}" dt="2022-01-05T13:33:15.678" v="1602" actId="478"/>
          <ac:picMkLst>
            <pc:docMk/>
            <pc:sldMk cId="3063191218" sldId="677"/>
            <ac:picMk id="22" creationId="{080D1205-8E60-4520-8F20-A61AEF6E4BCA}"/>
          </ac:picMkLst>
        </pc:picChg>
      </pc:sldChg>
      <pc:sldChg chg="addSp delSp modSp add mod">
        <pc:chgData name="JIGEONWOO" userId="99105e3b-18e4-4637-b55a-5ee3d72921d4" providerId="ADAL" clId="{732ECFEE-BA77-4DFD-BA62-CCBFE2045DE5}" dt="2022-01-05T13:53:08.145" v="1738" actId="478"/>
        <pc:sldMkLst>
          <pc:docMk/>
          <pc:sldMk cId="3438301975" sldId="678"/>
        </pc:sldMkLst>
        <pc:spChg chg="mod">
          <ac:chgData name="JIGEONWOO" userId="99105e3b-18e4-4637-b55a-5ee3d72921d4" providerId="ADAL" clId="{732ECFEE-BA77-4DFD-BA62-CCBFE2045DE5}" dt="2022-01-05T13:48:43.880" v="1642"/>
          <ac:spMkLst>
            <pc:docMk/>
            <pc:sldMk cId="3438301975" sldId="678"/>
            <ac:spMk id="2" creationId="{AE21991F-8B32-A340-850A-670FBA260C2C}"/>
          </ac:spMkLst>
        </pc:spChg>
        <pc:spChg chg="add mod">
          <ac:chgData name="JIGEONWOO" userId="99105e3b-18e4-4637-b55a-5ee3d72921d4" providerId="ADAL" clId="{732ECFEE-BA77-4DFD-BA62-CCBFE2045DE5}" dt="2022-01-05T13:50:28.255" v="1710" actId="1076"/>
          <ac:spMkLst>
            <pc:docMk/>
            <pc:sldMk cId="3438301975" sldId="678"/>
            <ac:spMk id="11" creationId="{915660E8-C276-4B9F-BB46-2D826EB37791}"/>
          </ac:spMkLst>
        </pc:spChg>
        <pc:spChg chg="del">
          <ac:chgData name="JIGEONWOO" userId="99105e3b-18e4-4637-b55a-5ee3d72921d4" providerId="ADAL" clId="{732ECFEE-BA77-4DFD-BA62-CCBFE2045DE5}" dt="2022-01-05T13:35:22.672" v="1632" actId="478"/>
          <ac:spMkLst>
            <pc:docMk/>
            <pc:sldMk cId="3438301975" sldId="678"/>
            <ac:spMk id="13" creationId="{713DB27C-B3E0-44C1-9CDE-8DAD024B9ED5}"/>
          </ac:spMkLst>
        </pc:spChg>
        <pc:spChg chg="del">
          <ac:chgData name="JIGEONWOO" userId="99105e3b-18e4-4637-b55a-5ee3d72921d4" providerId="ADAL" clId="{732ECFEE-BA77-4DFD-BA62-CCBFE2045DE5}" dt="2022-01-05T13:35:23.367" v="1633" actId="478"/>
          <ac:spMkLst>
            <pc:docMk/>
            <pc:sldMk cId="3438301975" sldId="678"/>
            <ac:spMk id="14" creationId="{9FDE57AA-C5B3-43F9-ACDF-634BE4F32E6C}"/>
          </ac:spMkLst>
        </pc:spChg>
        <pc:spChg chg="add mod">
          <ac:chgData name="JIGEONWOO" userId="99105e3b-18e4-4637-b55a-5ee3d72921d4" providerId="ADAL" clId="{732ECFEE-BA77-4DFD-BA62-CCBFE2045DE5}" dt="2022-01-05T13:50:34.002" v="1720" actId="20577"/>
          <ac:spMkLst>
            <pc:docMk/>
            <pc:sldMk cId="3438301975" sldId="678"/>
            <ac:spMk id="15" creationId="{ABC12BAF-93E8-4114-B7B3-C9A8D6967E6D}"/>
          </ac:spMkLst>
        </pc:spChg>
        <pc:spChg chg="add mod">
          <ac:chgData name="JIGEONWOO" userId="99105e3b-18e4-4637-b55a-5ee3d72921d4" providerId="ADAL" clId="{732ECFEE-BA77-4DFD-BA62-CCBFE2045DE5}" dt="2022-01-05T13:51:54.392" v="1723" actId="14100"/>
          <ac:spMkLst>
            <pc:docMk/>
            <pc:sldMk cId="3438301975" sldId="678"/>
            <ac:spMk id="16" creationId="{29A8656D-AADA-4AF6-BB33-FB1D9E0A8E61}"/>
          </ac:spMkLst>
        </pc:spChg>
        <pc:spChg chg="add del mod">
          <ac:chgData name="JIGEONWOO" userId="99105e3b-18e4-4637-b55a-5ee3d72921d4" providerId="ADAL" clId="{732ECFEE-BA77-4DFD-BA62-CCBFE2045DE5}" dt="2022-01-05T13:53:08.145" v="1738" actId="478"/>
          <ac:spMkLst>
            <pc:docMk/>
            <pc:sldMk cId="3438301975" sldId="678"/>
            <ac:spMk id="17" creationId="{7744B752-A877-4B82-8CA1-31770963979A}"/>
          </ac:spMkLst>
        </pc:spChg>
        <pc:picChg chg="add mod">
          <ac:chgData name="JIGEONWOO" userId="99105e3b-18e4-4637-b55a-5ee3d72921d4" providerId="ADAL" clId="{732ECFEE-BA77-4DFD-BA62-CCBFE2045DE5}" dt="2022-01-05T13:49:56.464" v="1696" actId="1036"/>
          <ac:picMkLst>
            <pc:docMk/>
            <pc:sldMk cId="3438301975" sldId="678"/>
            <ac:picMk id="5" creationId="{F2B93CD7-2C91-42BA-B67A-4FE83F79CF3D}"/>
          </ac:picMkLst>
        </pc:picChg>
        <pc:picChg chg="add mod modCrop">
          <ac:chgData name="JIGEONWOO" userId="99105e3b-18e4-4637-b55a-5ee3d72921d4" providerId="ADAL" clId="{732ECFEE-BA77-4DFD-BA62-CCBFE2045DE5}" dt="2022-01-05T13:49:54.423" v="1685" actId="1036"/>
          <ac:picMkLst>
            <pc:docMk/>
            <pc:sldMk cId="3438301975" sldId="678"/>
            <ac:picMk id="7" creationId="{9F5B631F-0E4C-476A-A9CC-813FC2C6F783}"/>
          </ac:picMkLst>
        </pc:picChg>
        <pc:picChg chg="del">
          <ac:chgData name="JIGEONWOO" userId="99105e3b-18e4-4637-b55a-5ee3d72921d4" providerId="ADAL" clId="{732ECFEE-BA77-4DFD-BA62-CCBFE2045DE5}" dt="2022-01-05T13:35:22.078" v="1631" actId="478"/>
          <ac:picMkLst>
            <pc:docMk/>
            <pc:sldMk cId="3438301975" sldId="678"/>
            <ac:picMk id="12" creationId="{DF628780-12D2-4667-A67D-945FE4A8DFB0}"/>
          </ac:picMkLst>
        </pc:picChg>
      </pc:sldChg>
      <pc:sldChg chg="addSp delSp modSp add mod">
        <pc:chgData name="JIGEONWOO" userId="99105e3b-18e4-4637-b55a-5ee3d72921d4" providerId="ADAL" clId="{732ECFEE-BA77-4DFD-BA62-CCBFE2045DE5}" dt="2022-01-05T13:58:57.465" v="1824" actId="1076"/>
        <pc:sldMkLst>
          <pc:docMk/>
          <pc:sldMk cId="1460882976" sldId="679"/>
        </pc:sldMkLst>
        <pc:spChg chg="add del mod">
          <ac:chgData name="JIGEONWOO" userId="99105e3b-18e4-4637-b55a-5ee3d72921d4" providerId="ADAL" clId="{732ECFEE-BA77-4DFD-BA62-CCBFE2045DE5}" dt="2022-01-05T13:54:13.672" v="1769" actId="1076"/>
          <ac:spMkLst>
            <pc:docMk/>
            <pc:sldMk cId="1460882976" sldId="679"/>
            <ac:spMk id="11" creationId="{915660E8-C276-4B9F-BB46-2D826EB37791}"/>
          </ac:spMkLst>
        </pc:spChg>
        <pc:spChg chg="add del mod">
          <ac:chgData name="JIGEONWOO" userId="99105e3b-18e4-4637-b55a-5ee3d72921d4" providerId="ADAL" clId="{732ECFEE-BA77-4DFD-BA62-CCBFE2045DE5}" dt="2022-01-05T13:57:46.952" v="1788" actId="478"/>
          <ac:spMkLst>
            <pc:docMk/>
            <pc:sldMk cId="1460882976" sldId="679"/>
            <ac:spMk id="13" creationId="{5F293CA1-42DE-4883-942C-8AD36D2325B6}"/>
          </ac:spMkLst>
        </pc:spChg>
        <pc:spChg chg="add del">
          <ac:chgData name="JIGEONWOO" userId="99105e3b-18e4-4637-b55a-5ee3d72921d4" providerId="ADAL" clId="{732ECFEE-BA77-4DFD-BA62-CCBFE2045DE5}" dt="2022-01-05T13:57:31.033" v="1777"/>
          <ac:spMkLst>
            <pc:docMk/>
            <pc:sldMk cId="1460882976" sldId="679"/>
            <ac:spMk id="14" creationId="{787FD3B8-B640-4010-BDC7-0857E52913EC}"/>
          </ac:spMkLst>
        </pc:spChg>
        <pc:spChg chg="mod">
          <ac:chgData name="JIGEONWOO" userId="99105e3b-18e4-4637-b55a-5ee3d72921d4" providerId="ADAL" clId="{732ECFEE-BA77-4DFD-BA62-CCBFE2045DE5}" dt="2022-01-05T13:53:58.983" v="1764" actId="1076"/>
          <ac:spMkLst>
            <pc:docMk/>
            <pc:sldMk cId="1460882976" sldId="679"/>
            <ac:spMk id="15" creationId="{ABC12BAF-93E8-4114-B7B3-C9A8D6967E6D}"/>
          </ac:spMkLst>
        </pc:spChg>
        <pc:spChg chg="add del">
          <ac:chgData name="JIGEONWOO" userId="99105e3b-18e4-4637-b55a-5ee3d72921d4" providerId="ADAL" clId="{732ECFEE-BA77-4DFD-BA62-CCBFE2045DE5}" dt="2022-01-05T13:53:20.600" v="1748" actId="478"/>
          <ac:spMkLst>
            <pc:docMk/>
            <pc:sldMk cId="1460882976" sldId="679"/>
            <ac:spMk id="16" creationId="{29A8656D-AADA-4AF6-BB33-FB1D9E0A8E61}"/>
          </ac:spMkLst>
        </pc:spChg>
        <pc:spChg chg="add del">
          <ac:chgData name="JIGEONWOO" userId="99105e3b-18e4-4637-b55a-5ee3d72921d4" providerId="ADAL" clId="{732ECFEE-BA77-4DFD-BA62-CCBFE2045DE5}" dt="2022-01-05T13:57:34.031" v="1779"/>
          <ac:spMkLst>
            <pc:docMk/>
            <pc:sldMk cId="1460882976" sldId="679"/>
            <ac:spMk id="17" creationId="{1780AEF7-81AC-420B-AA64-D8715D272D37}"/>
          </ac:spMkLst>
        </pc:spChg>
        <pc:spChg chg="add del">
          <ac:chgData name="JIGEONWOO" userId="99105e3b-18e4-4637-b55a-5ee3d72921d4" providerId="ADAL" clId="{732ECFEE-BA77-4DFD-BA62-CCBFE2045DE5}" dt="2022-01-05T13:57:38.952" v="1782"/>
          <ac:spMkLst>
            <pc:docMk/>
            <pc:sldMk cId="1460882976" sldId="679"/>
            <ac:spMk id="18" creationId="{F83857F0-814E-4FDA-954B-BF2CD9E6A542}"/>
          </ac:spMkLst>
        </pc:spChg>
        <pc:spChg chg="add del">
          <ac:chgData name="JIGEONWOO" userId="99105e3b-18e4-4637-b55a-5ee3d72921d4" providerId="ADAL" clId="{732ECFEE-BA77-4DFD-BA62-CCBFE2045DE5}" dt="2022-01-05T13:57:46.952" v="1788" actId="478"/>
          <ac:spMkLst>
            <pc:docMk/>
            <pc:sldMk cId="1460882976" sldId="679"/>
            <ac:spMk id="19" creationId="{A5CCF459-ABE4-444C-ADB4-AFA05C7EA0F7}"/>
          </ac:spMkLst>
        </pc:spChg>
        <pc:spChg chg="add mod">
          <ac:chgData name="JIGEONWOO" userId="99105e3b-18e4-4637-b55a-5ee3d72921d4" providerId="ADAL" clId="{732ECFEE-BA77-4DFD-BA62-CCBFE2045DE5}" dt="2022-01-05T13:58:57.465" v="1824" actId="1076"/>
          <ac:spMkLst>
            <pc:docMk/>
            <pc:sldMk cId="1460882976" sldId="679"/>
            <ac:spMk id="20" creationId="{44EC418A-A9EA-4EBC-92A9-327773DE5D55}"/>
          </ac:spMkLst>
        </pc:spChg>
        <pc:picChg chg="del">
          <ac:chgData name="JIGEONWOO" userId="99105e3b-18e4-4637-b55a-5ee3d72921d4" providerId="ADAL" clId="{732ECFEE-BA77-4DFD-BA62-CCBFE2045DE5}" dt="2022-01-05T13:53:13.369" v="1740" actId="478"/>
          <ac:picMkLst>
            <pc:docMk/>
            <pc:sldMk cId="1460882976" sldId="679"/>
            <ac:picMk id="5" creationId="{F2B93CD7-2C91-42BA-B67A-4FE83F79CF3D}"/>
          </ac:picMkLst>
        </pc:picChg>
        <pc:picChg chg="add mod">
          <ac:chgData name="JIGEONWOO" userId="99105e3b-18e4-4637-b55a-5ee3d72921d4" providerId="ADAL" clId="{732ECFEE-BA77-4DFD-BA62-CCBFE2045DE5}" dt="2022-01-05T13:54:03.040" v="1765" actId="1076"/>
          <ac:picMkLst>
            <pc:docMk/>
            <pc:sldMk cId="1460882976" sldId="679"/>
            <ac:picMk id="6" creationId="{7419399B-B7AB-43AC-9225-A33FD277B750}"/>
          </ac:picMkLst>
        </pc:picChg>
        <pc:picChg chg="add del">
          <ac:chgData name="JIGEONWOO" userId="99105e3b-18e4-4637-b55a-5ee3d72921d4" providerId="ADAL" clId="{732ECFEE-BA77-4DFD-BA62-CCBFE2045DE5}" dt="2022-01-05T13:53:21.416" v="1749" actId="478"/>
          <ac:picMkLst>
            <pc:docMk/>
            <pc:sldMk cId="1460882976" sldId="679"/>
            <ac:picMk id="7" creationId="{9F5B631F-0E4C-476A-A9CC-813FC2C6F783}"/>
          </ac:picMkLst>
        </pc:picChg>
        <pc:picChg chg="add mod">
          <ac:chgData name="JIGEONWOO" userId="99105e3b-18e4-4637-b55a-5ee3d72921d4" providerId="ADAL" clId="{732ECFEE-BA77-4DFD-BA62-CCBFE2045DE5}" dt="2022-01-05T13:54:05.432" v="1766" actId="14100"/>
          <ac:picMkLst>
            <pc:docMk/>
            <pc:sldMk cId="1460882976" sldId="679"/>
            <ac:picMk id="9" creationId="{5ADC5925-520E-44C1-ADFE-5708CFD3158C}"/>
          </ac:picMkLst>
        </pc:picChg>
        <pc:picChg chg="add mod">
          <ac:chgData name="JIGEONWOO" userId="99105e3b-18e4-4637-b55a-5ee3d72921d4" providerId="ADAL" clId="{732ECFEE-BA77-4DFD-BA62-CCBFE2045DE5}" dt="2022-01-05T13:54:46.991" v="1774" actId="14100"/>
          <ac:picMkLst>
            <pc:docMk/>
            <pc:sldMk cId="1460882976" sldId="679"/>
            <ac:picMk id="12" creationId="{EE8BCEFF-D0C7-403E-816C-EF46BD52DE66}"/>
          </ac:picMkLst>
        </pc:picChg>
      </pc:sldChg>
      <pc:sldMasterChg chg="modSldLayout">
        <pc:chgData name="JIGEONWOO" userId="99105e3b-18e4-4637-b55a-5ee3d72921d4" providerId="ADAL" clId="{732ECFEE-BA77-4DFD-BA62-CCBFE2045DE5}" dt="2022-01-05T02:19:18.984" v="28" actId="20577"/>
        <pc:sldMasterMkLst>
          <pc:docMk/>
          <pc:sldMasterMk cId="0" sldId="2147483660"/>
        </pc:sldMasterMkLst>
        <pc:sldLayoutChg chg="modSp mod">
          <pc:chgData name="JIGEONWOO" userId="99105e3b-18e4-4637-b55a-5ee3d72921d4" providerId="ADAL" clId="{732ECFEE-BA77-4DFD-BA62-CCBFE2045DE5}" dt="2022-01-05T02:19:14.432" v="20" actId="20577"/>
          <pc:sldLayoutMkLst>
            <pc:docMk/>
            <pc:sldMasterMk cId="0" sldId="2147483660"/>
            <pc:sldLayoutMk cId="3990592684" sldId="2147483710"/>
          </pc:sldLayoutMkLst>
          <pc:spChg chg="mod">
            <ac:chgData name="JIGEONWOO" userId="99105e3b-18e4-4637-b55a-5ee3d72921d4" providerId="ADAL" clId="{732ECFEE-BA77-4DFD-BA62-CCBFE2045DE5}" dt="2022-01-05T02:19:14.432" v="20" actId="20577"/>
            <ac:spMkLst>
              <pc:docMk/>
              <pc:sldMasterMk cId="0" sldId="2147483660"/>
              <pc:sldLayoutMk cId="3990592684" sldId="2147483710"/>
              <ac:spMk id="10" creationId="{00000000-0000-0000-0000-000000000000}"/>
            </ac:spMkLst>
          </pc:spChg>
        </pc:sldLayoutChg>
        <pc:sldLayoutChg chg="modSp mod">
          <pc:chgData name="JIGEONWOO" userId="99105e3b-18e4-4637-b55a-5ee3d72921d4" providerId="ADAL" clId="{732ECFEE-BA77-4DFD-BA62-CCBFE2045DE5}" dt="2022-01-05T02:19:18.984" v="28" actId="20577"/>
          <pc:sldLayoutMkLst>
            <pc:docMk/>
            <pc:sldMasterMk cId="0" sldId="2147483660"/>
            <pc:sldLayoutMk cId="1422230448" sldId="2147483711"/>
          </pc:sldLayoutMkLst>
          <pc:spChg chg="mod">
            <ac:chgData name="JIGEONWOO" userId="99105e3b-18e4-4637-b55a-5ee3d72921d4" providerId="ADAL" clId="{732ECFEE-BA77-4DFD-BA62-CCBFE2045DE5}" dt="2022-01-05T02:19:18.984" v="28" actId="20577"/>
            <ac:spMkLst>
              <pc:docMk/>
              <pc:sldMasterMk cId="0" sldId="2147483660"/>
              <pc:sldLayoutMk cId="1422230448" sldId="2147483711"/>
              <ac:spMk id="10" creationId="{00000000-0000-0000-0000-000000000000}"/>
            </ac:spMkLst>
          </pc:spChg>
        </pc:sldLayoutChg>
      </pc:sldMasterChg>
    </pc:docChg>
  </pc:docChgLst>
  <pc:docChgLst>
    <pc:chgData name="GEONWOO JI" userId="99105e3b-18e4-4637-b55a-5ee3d72921d4" providerId="ADAL" clId="{A7E97139-EB97-42A4-AF34-9077C2ACB090}"/>
    <pc:docChg chg="custSel addSld modSld modSection">
      <pc:chgData name="GEONWOO JI" userId="99105e3b-18e4-4637-b55a-5ee3d72921d4" providerId="ADAL" clId="{A7E97139-EB97-42A4-AF34-9077C2ACB090}" dt="2022-05-10T13:00:40.742" v="1463" actId="14100"/>
      <pc:docMkLst>
        <pc:docMk/>
      </pc:docMkLst>
      <pc:sldChg chg="modSp mod">
        <pc:chgData name="GEONWOO JI" userId="99105e3b-18e4-4637-b55a-5ee3d72921d4" providerId="ADAL" clId="{A7E97139-EB97-42A4-AF34-9077C2ACB090}" dt="2022-05-09T08:48:49.652" v="1450" actId="20577"/>
        <pc:sldMkLst>
          <pc:docMk/>
          <pc:sldMk cId="1149083133" sldId="728"/>
        </pc:sldMkLst>
        <pc:spChg chg="mod">
          <ac:chgData name="GEONWOO JI" userId="99105e3b-18e4-4637-b55a-5ee3d72921d4" providerId="ADAL" clId="{A7E97139-EB97-42A4-AF34-9077C2ACB090}" dt="2022-05-09T08:48:49.652" v="1450" actId="20577"/>
          <ac:spMkLst>
            <pc:docMk/>
            <pc:sldMk cId="1149083133" sldId="728"/>
            <ac:spMk id="2" creationId="{6DA95C0F-733E-CAA5-8C4C-2F8DE940C973}"/>
          </ac:spMkLst>
        </pc:spChg>
      </pc:sldChg>
      <pc:sldChg chg="addSp modSp new mod">
        <pc:chgData name="GEONWOO JI" userId="99105e3b-18e4-4637-b55a-5ee3d72921d4" providerId="ADAL" clId="{A7E97139-EB97-42A4-AF34-9077C2ACB090}" dt="2022-05-05T13:51:39.564" v="1449" actId="1076"/>
        <pc:sldMkLst>
          <pc:docMk/>
          <pc:sldMk cId="2330375188" sldId="729"/>
        </pc:sldMkLst>
        <pc:spChg chg="mod">
          <ac:chgData name="GEONWOO JI" userId="99105e3b-18e4-4637-b55a-5ee3d72921d4" providerId="ADAL" clId="{A7E97139-EB97-42A4-AF34-9077C2ACB090}" dt="2022-05-05T13:46:38.070" v="8" actId="20577"/>
          <ac:spMkLst>
            <pc:docMk/>
            <pc:sldMk cId="2330375188" sldId="729"/>
            <ac:spMk id="2" creationId="{3ED23635-641E-9686-8FBD-897BC758A0FD}"/>
          </ac:spMkLst>
        </pc:spChg>
        <pc:spChg chg="mod">
          <ac:chgData name="GEONWOO JI" userId="99105e3b-18e4-4637-b55a-5ee3d72921d4" providerId="ADAL" clId="{A7E97139-EB97-42A4-AF34-9077C2ACB090}" dt="2022-05-05T13:51:17.816" v="1442" actId="20577"/>
          <ac:spMkLst>
            <pc:docMk/>
            <pc:sldMk cId="2330375188" sldId="729"/>
            <ac:spMk id="3" creationId="{343BA9EF-0181-AC07-97DA-511C3B65CDB5}"/>
          </ac:spMkLst>
        </pc:spChg>
        <pc:picChg chg="add mod">
          <ac:chgData name="GEONWOO JI" userId="99105e3b-18e4-4637-b55a-5ee3d72921d4" providerId="ADAL" clId="{A7E97139-EB97-42A4-AF34-9077C2ACB090}" dt="2022-05-05T13:51:39.564" v="1449" actId="1076"/>
          <ac:picMkLst>
            <pc:docMk/>
            <pc:sldMk cId="2330375188" sldId="729"/>
            <ac:picMk id="6" creationId="{FAB41987-DE7B-7DF4-6A20-991887F27B9E}"/>
          </ac:picMkLst>
        </pc:picChg>
      </pc:sldChg>
      <pc:sldChg chg="addSp delSp modSp new mod">
        <pc:chgData name="GEONWOO JI" userId="99105e3b-18e4-4637-b55a-5ee3d72921d4" providerId="ADAL" clId="{A7E97139-EB97-42A4-AF34-9077C2ACB090}" dt="2022-05-10T13:00:40.742" v="1463" actId="14100"/>
        <pc:sldMkLst>
          <pc:docMk/>
          <pc:sldMk cId="1903147633" sldId="730"/>
        </pc:sldMkLst>
        <pc:spChg chg="del">
          <ac:chgData name="GEONWOO JI" userId="99105e3b-18e4-4637-b55a-5ee3d72921d4" providerId="ADAL" clId="{A7E97139-EB97-42A4-AF34-9077C2ACB090}" dt="2022-05-10T12:59:58.281" v="1452" actId="22"/>
          <ac:spMkLst>
            <pc:docMk/>
            <pc:sldMk cId="1903147633" sldId="730"/>
            <ac:spMk id="3" creationId="{5DB94147-5AAE-D9B5-B058-0CFDE52BC006}"/>
          </ac:spMkLst>
        </pc:spChg>
        <pc:spChg chg="add mod">
          <ac:chgData name="GEONWOO JI" userId="99105e3b-18e4-4637-b55a-5ee3d72921d4" providerId="ADAL" clId="{A7E97139-EB97-42A4-AF34-9077C2ACB090}" dt="2022-05-10T13:00:40.742" v="1463" actId="14100"/>
          <ac:spMkLst>
            <pc:docMk/>
            <pc:sldMk cId="1903147633" sldId="730"/>
            <ac:spMk id="9" creationId="{69E6C5A3-2AA3-9C78-3720-B756D151C5FB}"/>
          </ac:spMkLst>
        </pc:spChg>
        <pc:picChg chg="add mod ord">
          <ac:chgData name="GEONWOO JI" userId="99105e3b-18e4-4637-b55a-5ee3d72921d4" providerId="ADAL" clId="{A7E97139-EB97-42A4-AF34-9077C2ACB090}" dt="2022-05-10T13:00:00.566" v="1454" actId="1076"/>
          <ac:picMkLst>
            <pc:docMk/>
            <pc:sldMk cId="1903147633" sldId="730"/>
            <ac:picMk id="6" creationId="{801B544E-3082-7293-0EB5-08F85D91CA10}"/>
          </ac:picMkLst>
        </pc:picChg>
        <pc:picChg chg="add mod">
          <ac:chgData name="GEONWOO JI" userId="99105e3b-18e4-4637-b55a-5ee3d72921d4" providerId="ADAL" clId="{A7E97139-EB97-42A4-AF34-9077C2ACB090}" dt="2022-05-10T13:00:17.870" v="1456" actId="1076"/>
          <ac:picMkLst>
            <pc:docMk/>
            <pc:sldMk cId="1903147633" sldId="730"/>
            <ac:picMk id="8" creationId="{DF913E60-84F2-0E05-8A9A-A58A7B415FF6}"/>
          </ac:picMkLst>
        </pc:picChg>
      </pc:sldChg>
    </pc:docChg>
  </pc:docChgLst>
  <pc:docChgLst>
    <pc:chgData name="JIGEONWOO" userId="99105e3b-18e4-4637-b55a-5ee3d72921d4" providerId="ADAL" clId="{931F2D38-B663-4EB2-BB26-742EDE769DF6}"/>
    <pc:docChg chg="undo redo custSel addSld delSld modSld sldOrd modSection">
      <pc:chgData name="JIGEONWOO" userId="99105e3b-18e4-4637-b55a-5ee3d72921d4" providerId="ADAL" clId="{931F2D38-B663-4EB2-BB26-742EDE769DF6}" dt="2022-01-03T02:24:43.535" v="554" actId="1076"/>
      <pc:docMkLst>
        <pc:docMk/>
      </pc:docMkLst>
      <pc:sldChg chg="modSp mod">
        <pc:chgData name="JIGEONWOO" userId="99105e3b-18e4-4637-b55a-5ee3d72921d4" providerId="ADAL" clId="{931F2D38-B663-4EB2-BB26-742EDE769DF6}" dt="2022-01-03T01:49:38.534" v="43" actId="1035"/>
        <pc:sldMkLst>
          <pc:docMk/>
          <pc:sldMk cId="0" sldId="256"/>
        </pc:sldMkLst>
        <pc:spChg chg="mod">
          <ac:chgData name="JIGEONWOO" userId="99105e3b-18e4-4637-b55a-5ee3d72921d4" providerId="ADAL" clId="{931F2D38-B663-4EB2-BB26-742EDE769DF6}" dt="2022-01-03T01:49:38.534" v="43" actId="1035"/>
          <ac:spMkLst>
            <pc:docMk/>
            <pc:sldMk cId="0" sldId="256"/>
            <ac:spMk id="5" creationId="{00000000-0000-0000-0000-000000000000}"/>
          </ac:spMkLst>
        </pc:spChg>
        <pc:spChg chg="mod">
          <ac:chgData name="JIGEONWOO" userId="99105e3b-18e4-4637-b55a-5ee3d72921d4" providerId="ADAL" clId="{931F2D38-B663-4EB2-BB26-742EDE769DF6}" dt="2022-01-03T01:48:47.935" v="11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 mod">
        <pc:chgData name="JIGEONWOO" userId="99105e3b-18e4-4637-b55a-5ee3d72921d4" providerId="ADAL" clId="{931F2D38-B663-4EB2-BB26-742EDE769DF6}" dt="2022-01-03T01:51:25.745" v="93" actId="20577"/>
        <pc:sldMkLst>
          <pc:docMk/>
          <pc:sldMk cId="224104592" sldId="662"/>
        </pc:sldMkLst>
        <pc:spChg chg="mod">
          <ac:chgData name="JIGEONWOO" userId="99105e3b-18e4-4637-b55a-5ee3d72921d4" providerId="ADAL" clId="{931F2D38-B663-4EB2-BB26-742EDE769DF6}" dt="2022-01-03T01:51:03.246" v="53" actId="20577"/>
          <ac:spMkLst>
            <pc:docMk/>
            <pc:sldMk cId="224104592" sldId="662"/>
            <ac:spMk id="5" creationId="{ADD4D987-C431-454D-B433-05526AEDD2A5}"/>
          </ac:spMkLst>
        </pc:spChg>
        <pc:spChg chg="mod">
          <ac:chgData name="JIGEONWOO" userId="99105e3b-18e4-4637-b55a-5ee3d72921d4" providerId="ADAL" clId="{931F2D38-B663-4EB2-BB26-742EDE769DF6}" dt="2022-01-03T01:51:25.745" v="93" actId="20577"/>
          <ac:spMkLst>
            <pc:docMk/>
            <pc:sldMk cId="224104592" sldId="662"/>
            <ac:spMk id="6" creationId="{E5A037B6-139A-A540-8305-92F1831E34B4}"/>
          </ac:spMkLst>
        </pc:spChg>
      </pc:sldChg>
      <pc:sldChg chg="del">
        <pc:chgData name="JIGEONWOO" userId="99105e3b-18e4-4637-b55a-5ee3d72921d4" providerId="ADAL" clId="{931F2D38-B663-4EB2-BB26-742EDE769DF6}" dt="2022-01-03T02:00:35.033" v="239" actId="47"/>
        <pc:sldMkLst>
          <pc:docMk/>
          <pc:sldMk cId="3043547645" sldId="663"/>
        </pc:sldMkLst>
      </pc:sldChg>
      <pc:sldChg chg="del">
        <pc:chgData name="JIGEONWOO" userId="99105e3b-18e4-4637-b55a-5ee3d72921d4" providerId="ADAL" clId="{931F2D38-B663-4EB2-BB26-742EDE769DF6}" dt="2022-01-03T02:00:31.382" v="237" actId="47"/>
        <pc:sldMkLst>
          <pc:docMk/>
          <pc:sldMk cId="2614705204" sldId="664"/>
        </pc:sldMkLst>
      </pc:sldChg>
      <pc:sldChg chg="del">
        <pc:chgData name="JIGEONWOO" userId="99105e3b-18e4-4637-b55a-5ee3d72921d4" providerId="ADAL" clId="{931F2D38-B663-4EB2-BB26-742EDE769DF6}" dt="2022-01-03T01:58:59.515" v="181" actId="47"/>
        <pc:sldMkLst>
          <pc:docMk/>
          <pc:sldMk cId="2101918171" sldId="665"/>
        </pc:sldMkLst>
      </pc:sldChg>
      <pc:sldChg chg="addSp delSp modSp mod ord">
        <pc:chgData name="JIGEONWOO" userId="99105e3b-18e4-4637-b55a-5ee3d72921d4" providerId="ADAL" clId="{931F2D38-B663-4EB2-BB26-742EDE769DF6}" dt="2022-01-03T01:59:57.084" v="217" actId="1076"/>
        <pc:sldMkLst>
          <pc:docMk/>
          <pc:sldMk cId="2422672513" sldId="666"/>
        </pc:sldMkLst>
        <pc:spChg chg="add mod">
          <ac:chgData name="JIGEONWOO" userId="99105e3b-18e4-4637-b55a-5ee3d72921d4" providerId="ADAL" clId="{931F2D38-B663-4EB2-BB26-742EDE769DF6}" dt="2022-01-03T01:59:57.084" v="217" actId="1076"/>
          <ac:spMkLst>
            <pc:docMk/>
            <pc:sldMk cId="2422672513" sldId="666"/>
            <ac:spMk id="3" creationId="{D7CCC07E-8223-467A-AB30-CC719FA71929}"/>
          </ac:spMkLst>
        </pc:spChg>
        <pc:spChg chg="mod">
          <ac:chgData name="JIGEONWOO" userId="99105e3b-18e4-4637-b55a-5ee3d72921d4" providerId="ADAL" clId="{931F2D38-B663-4EB2-BB26-742EDE769DF6}" dt="2022-01-03T01:59:16.544" v="187" actId="1076"/>
          <ac:spMkLst>
            <pc:docMk/>
            <pc:sldMk cId="2422672513" sldId="666"/>
            <ac:spMk id="30" creationId="{0DD3BBD0-DCCD-4778-A3DA-F83BAC85E876}"/>
          </ac:spMkLst>
        </pc:spChg>
        <pc:picChg chg="mod">
          <ac:chgData name="JIGEONWOO" userId="99105e3b-18e4-4637-b55a-5ee3d72921d4" providerId="ADAL" clId="{931F2D38-B663-4EB2-BB26-742EDE769DF6}" dt="2022-01-03T01:59:16.544" v="187" actId="1076"/>
          <ac:picMkLst>
            <pc:docMk/>
            <pc:sldMk cId="2422672513" sldId="666"/>
            <ac:picMk id="16" creationId="{B7D56AA9-9CAE-41B8-BF34-E4FD7C547258}"/>
          </ac:picMkLst>
        </pc:picChg>
        <pc:picChg chg="del">
          <ac:chgData name="JIGEONWOO" userId="99105e3b-18e4-4637-b55a-5ee3d72921d4" providerId="ADAL" clId="{931F2D38-B663-4EB2-BB26-742EDE769DF6}" dt="2022-01-03T01:59:06.813" v="184" actId="478"/>
          <ac:picMkLst>
            <pc:docMk/>
            <pc:sldMk cId="2422672513" sldId="666"/>
            <ac:picMk id="18" creationId="{9CECA96C-8350-4C89-9D1F-89A5D9D5F9CB}"/>
          </ac:picMkLst>
        </pc:picChg>
        <pc:picChg chg="mod">
          <ac:chgData name="JIGEONWOO" userId="99105e3b-18e4-4637-b55a-5ee3d72921d4" providerId="ADAL" clId="{931F2D38-B663-4EB2-BB26-742EDE769DF6}" dt="2022-01-03T01:59:16.544" v="187" actId="1076"/>
          <ac:picMkLst>
            <pc:docMk/>
            <pc:sldMk cId="2422672513" sldId="666"/>
            <ac:picMk id="23" creationId="{D99FD26F-62B8-4ACE-92E6-C754D734DA0A}"/>
          </ac:picMkLst>
        </pc:picChg>
        <pc:picChg chg="del">
          <ac:chgData name="JIGEONWOO" userId="99105e3b-18e4-4637-b55a-5ee3d72921d4" providerId="ADAL" clId="{931F2D38-B663-4EB2-BB26-742EDE769DF6}" dt="2022-01-03T01:59:07.157" v="185" actId="478"/>
          <ac:picMkLst>
            <pc:docMk/>
            <pc:sldMk cId="2422672513" sldId="666"/>
            <ac:picMk id="27" creationId="{C8D98316-9AF7-4B9F-A180-C316061A4ED7}"/>
          </ac:picMkLst>
        </pc:picChg>
        <pc:cxnChg chg="mod">
          <ac:chgData name="JIGEONWOO" userId="99105e3b-18e4-4637-b55a-5ee3d72921d4" providerId="ADAL" clId="{931F2D38-B663-4EB2-BB26-742EDE769DF6}" dt="2022-01-03T01:59:16.544" v="187" actId="1076"/>
          <ac:cxnSpMkLst>
            <pc:docMk/>
            <pc:sldMk cId="2422672513" sldId="666"/>
            <ac:cxnSpMk id="25" creationId="{FD027EE8-BD70-4F12-A9B8-2606222F50AB}"/>
          </ac:cxnSpMkLst>
        </pc:cxnChg>
        <pc:cxnChg chg="del mod">
          <ac:chgData name="JIGEONWOO" userId="99105e3b-18e4-4637-b55a-5ee3d72921d4" providerId="ADAL" clId="{931F2D38-B663-4EB2-BB26-742EDE769DF6}" dt="2022-01-03T01:59:07.516" v="186" actId="478"/>
          <ac:cxnSpMkLst>
            <pc:docMk/>
            <pc:sldMk cId="2422672513" sldId="666"/>
            <ac:cxnSpMk id="29" creationId="{237901EF-1EEB-411F-85E1-443EFA70128C}"/>
          </ac:cxnSpMkLst>
        </pc:cxnChg>
      </pc:sldChg>
      <pc:sldChg chg="del">
        <pc:chgData name="JIGEONWOO" userId="99105e3b-18e4-4637-b55a-5ee3d72921d4" providerId="ADAL" clId="{931F2D38-B663-4EB2-BB26-742EDE769DF6}" dt="2022-01-03T02:00:34.283" v="238" actId="47"/>
        <pc:sldMkLst>
          <pc:docMk/>
          <pc:sldMk cId="2482040143" sldId="667"/>
        </pc:sldMkLst>
      </pc:sldChg>
      <pc:sldChg chg="addSp delSp modSp add del mod">
        <pc:chgData name="JIGEONWOO" userId="99105e3b-18e4-4637-b55a-5ee3d72921d4" providerId="ADAL" clId="{931F2D38-B663-4EB2-BB26-742EDE769DF6}" dt="2022-01-03T02:00:44.715" v="248" actId="47"/>
        <pc:sldMkLst>
          <pc:docMk/>
          <pc:sldMk cId="575681074" sldId="668"/>
        </pc:sldMkLst>
        <pc:spChg chg="mod">
          <ac:chgData name="JIGEONWOO" userId="99105e3b-18e4-4637-b55a-5ee3d72921d4" providerId="ADAL" clId="{931F2D38-B663-4EB2-BB26-742EDE769DF6}" dt="2022-01-03T01:52:09.346" v="118" actId="20577"/>
          <ac:spMkLst>
            <pc:docMk/>
            <pc:sldMk cId="575681074" sldId="668"/>
            <ac:spMk id="2" creationId="{AE21991F-8B32-A340-850A-670FBA260C2C}"/>
          </ac:spMkLst>
        </pc:spChg>
        <pc:spChg chg="del">
          <ac:chgData name="JIGEONWOO" userId="99105e3b-18e4-4637-b55a-5ee3d72921d4" providerId="ADAL" clId="{931F2D38-B663-4EB2-BB26-742EDE769DF6}" dt="2022-01-03T01:56:09.685" v="138" actId="478"/>
          <ac:spMkLst>
            <pc:docMk/>
            <pc:sldMk cId="575681074" sldId="668"/>
            <ac:spMk id="13" creationId="{CACDA3CC-7C4D-4144-9EDC-6E38C67B6C15}"/>
          </ac:spMkLst>
        </pc:spChg>
        <pc:spChg chg="add mod">
          <ac:chgData name="JIGEONWOO" userId="99105e3b-18e4-4637-b55a-5ee3d72921d4" providerId="ADAL" clId="{931F2D38-B663-4EB2-BB26-742EDE769DF6}" dt="2022-01-03T02:00:22.698" v="236" actId="14100"/>
          <ac:spMkLst>
            <pc:docMk/>
            <pc:sldMk cId="575681074" sldId="668"/>
            <ac:spMk id="17" creationId="{F0FEADA7-EDFA-4C76-8C2F-5A325C9D0769}"/>
          </ac:spMkLst>
        </pc:spChg>
        <pc:spChg chg="mod ord">
          <ac:chgData name="JIGEONWOO" userId="99105e3b-18e4-4637-b55a-5ee3d72921d4" providerId="ADAL" clId="{931F2D38-B663-4EB2-BB26-742EDE769DF6}" dt="2022-01-03T01:56:30.830" v="147" actId="14100"/>
          <ac:spMkLst>
            <pc:docMk/>
            <pc:sldMk cId="575681074" sldId="668"/>
            <ac:spMk id="19" creationId="{62E6AD94-A0DA-4FC4-A831-40CE6C08D1A3}"/>
          </ac:spMkLst>
        </pc:spChg>
        <pc:picChg chg="del">
          <ac:chgData name="JIGEONWOO" userId="99105e3b-18e4-4637-b55a-5ee3d72921d4" providerId="ADAL" clId="{931F2D38-B663-4EB2-BB26-742EDE769DF6}" dt="2022-01-03T01:52:18.578" v="119" actId="478"/>
          <ac:picMkLst>
            <pc:docMk/>
            <pc:sldMk cId="575681074" sldId="668"/>
            <ac:picMk id="5" creationId="{B2FD1B46-29B7-4E78-A9AC-4FE5EFF32A31}"/>
          </ac:picMkLst>
        </pc:picChg>
        <pc:picChg chg="add mod">
          <ac:chgData name="JIGEONWOO" userId="99105e3b-18e4-4637-b55a-5ee3d72921d4" providerId="ADAL" clId="{931F2D38-B663-4EB2-BB26-742EDE769DF6}" dt="2022-01-03T01:57:10.384" v="169" actId="1037"/>
          <ac:picMkLst>
            <pc:docMk/>
            <pc:sldMk cId="575681074" sldId="668"/>
            <ac:picMk id="6" creationId="{2EBD8ACB-B1E7-4141-AA85-F742B777ABB1}"/>
          </ac:picMkLst>
        </pc:picChg>
        <pc:picChg chg="add del mod">
          <ac:chgData name="JIGEONWOO" userId="99105e3b-18e4-4637-b55a-5ee3d72921d4" providerId="ADAL" clId="{931F2D38-B663-4EB2-BB26-742EDE769DF6}" dt="2022-01-03T01:56:23.585" v="144" actId="478"/>
          <ac:picMkLst>
            <pc:docMk/>
            <pc:sldMk cId="575681074" sldId="668"/>
            <ac:picMk id="8" creationId="{83701062-154D-4EA5-AE31-90397C0A5480}"/>
          </ac:picMkLst>
        </pc:picChg>
        <pc:picChg chg="add del mod">
          <ac:chgData name="JIGEONWOO" userId="99105e3b-18e4-4637-b55a-5ee3d72921d4" providerId="ADAL" clId="{931F2D38-B663-4EB2-BB26-742EDE769DF6}" dt="2022-01-03T01:56:46.166" v="151" actId="478"/>
          <ac:picMkLst>
            <pc:docMk/>
            <pc:sldMk cId="575681074" sldId="668"/>
            <ac:picMk id="10" creationId="{4ADFBC1D-CE92-42AD-905C-BF8AF0B549FE}"/>
          </ac:picMkLst>
        </pc:picChg>
        <pc:picChg chg="add mod">
          <ac:chgData name="JIGEONWOO" userId="99105e3b-18e4-4637-b55a-5ee3d72921d4" providerId="ADAL" clId="{931F2D38-B663-4EB2-BB26-742EDE769DF6}" dt="2022-01-03T01:57:13.490" v="176" actId="1037"/>
          <ac:picMkLst>
            <pc:docMk/>
            <pc:sldMk cId="575681074" sldId="668"/>
            <ac:picMk id="12" creationId="{2BA42495-14F4-4E0F-BD38-B66EFFB4C1AE}"/>
          </ac:picMkLst>
        </pc:picChg>
        <pc:picChg chg="add mod modCrop">
          <ac:chgData name="JIGEONWOO" userId="99105e3b-18e4-4637-b55a-5ee3d72921d4" providerId="ADAL" clId="{931F2D38-B663-4EB2-BB26-742EDE769DF6}" dt="2022-01-03T01:58:27.538" v="180" actId="1076"/>
          <ac:picMkLst>
            <pc:docMk/>
            <pc:sldMk cId="575681074" sldId="668"/>
            <ac:picMk id="15" creationId="{27836D1C-9009-4AF9-9726-CB82553D5386}"/>
          </ac:picMkLst>
        </pc:picChg>
      </pc:sldChg>
      <pc:sldChg chg="addSp delSp modSp add mod">
        <pc:chgData name="JIGEONWOO" userId="99105e3b-18e4-4637-b55a-5ee3d72921d4" providerId="ADAL" clId="{931F2D38-B663-4EB2-BB26-742EDE769DF6}" dt="2022-01-03T02:04:41.240" v="299" actId="478"/>
        <pc:sldMkLst>
          <pc:docMk/>
          <pc:sldMk cId="1079886172" sldId="669"/>
        </pc:sldMkLst>
        <pc:spChg chg="mod">
          <ac:chgData name="JIGEONWOO" userId="99105e3b-18e4-4637-b55a-5ee3d72921d4" providerId="ADAL" clId="{931F2D38-B663-4EB2-BB26-742EDE769DF6}" dt="2022-01-03T02:02:04.815" v="272" actId="1076"/>
          <ac:spMkLst>
            <pc:docMk/>
            <pc:sldMk cId="1079886172" sldId="669"/>
            <ac:spMk id="2" creationId="{AE21991F-8B32-A340-850A-670FBA260C2C}"/>
          </ac:spMkLst>
        </pc:spChg>
        <pc:spChg chg="add del mod">
          <ac:chgData name="JIGEONWOO" userId="99105e3b-18e4-4637-b55a-5ee3d72921d4" providerId="ADAL" clId="{931F2D38-B663-4EB2-BB26-742EDE769DF6}" dt="2022-01-03T02:04:41.240" v="299" actId="478"/>
          <ac:spMkLst>
            <pc:docMk/>
            <pc:sldMk cId="1079886172" sldId="669"/>
            <ac:spMk id="13" creationId="{A77CFDBC-F71C-4E93-B845-ACBF08E0A065}"/>
          </ac:spMkLst>
        </pc:spChg>
        <pc:spChg chg="del">
          <ac:chgData name="JIGEONWOO" userId="99105e3b-18e4-4637-b55a-5ee3d72921d4" providerId="ADAL" clId="{931F2D38-B663-4EB2-BB26-742EDE769DF6}" dt="2022-01-03T02:01:55.738" v="267" actId="478"/>
          <ac:spMkLst>
            <pc:docMk/>
            <pc:sldMk cId="1079886172" sldId="669"/>
            <ac:spMk id="17" creationId="{F0FEADA7-EDFA-4C76-8C2F-5A325C9D0769}"/>
          </ac:spMkLst>
        </pc:spChg>
        <pc:spChg chg="mod ord">
          <ac:chgData name="JIGEONWOO" userId="99105e3b-18e4-4637-b55a-5ee3d72921d4" providerId="ADAL" clId="{931F2D38-B663-4EB2-BB26-742EDE769DF6}" dt="2022-01-03T02:02:08.844" v="273" actId="164"/>
          <ac:spMkLst>
            <pc:docMk/>
            <pc:sldMk cId="1079886172" sldId="669"/>
            <ac:spMk id="19" creationId="{62E6AD94-A0DA-4FC4-A831-40CE6C08D1A3}"/>
          </ac:spMkLst>
        </pc:spChg>
        <pc:grpChg chg="add mod">
          <ac:chgData name="JIGEONWOO" userId="99105e3b-18e4-4637-b55a-5ee3d72921d4" providerId="ADAL" clId="{931F2D38-B663-4EB2-BB26-742EDE769DF6}" dt="2022-01-03T02:02:26.971" v="278" actId="1076"/>
          <ac:grpSpMkLst>
            <pc:docMk/>
            <pc:sldMk cId="1079886172" sldId="669"/>
            <ac:grpSpMk id="7" creationId="{F16B5DFC-63BB-4DB6-9937-F27A42E72E9D}"/>
          </ac:grpSpMkLst>
        </pc:grpChg>
        <pc:picChg chg="add mod">
          <ac:chgData name="JIGEONWOO" userId="99105e3b-18e4-4637-b55a-5ee3d72921d4" providerId="ADAL" clId="{931F2D38-B663-4EB2-BB26-742EDE769DF6}" dt="2022-01-03T02:02:10.455" v="275" actId="1076"/>
          <ac:picMkLst>
            <pc:docMk/>
            <pc:sldMk cId="1079886172" sldId="669"/>
            <ac:picMk id="5" creationId="{EC42FD15-ADE2-43DC-BC88-660978927835}"/>
          </ac:picMkLst>
        </pc:picChg>
        <pc:picChg chg="del">
          <ac:chgData name="JIGEONWOO" userId="99105e3b-18e4-4637-b55a-5ee3d72921d4" providerId="ADAL" clId="{931F2D38-B663-4EB2-BB26-742EDE769DF6}" dt="2022-01-03T02:00:57.557" v="254" actId="478"/>
          <ac:picMkLst>
            <pc:docMk/>
            <pc:sldMk cId="1079886172" sldId="669"/>
            <ac:picMk id="6" creationId="{2EBD8ACB-B1E7-4141-AA85-F742B777ABB1}"/>
          </ac:picMkLst>
        </pc:picChg>
        <pc:picChg chg="add mod">
          <ac:chgData name="JIGEONWOO" userId="99105e3b-18e4-4637-b55a-5ee3d72921d4" providerId="ADAL" clId="{931F2D38-B663-4EB2-BB26-742EDE769DF6}" dt="2022-01-03T02:02:55.518" v="284" actId="1076"/>
          <ac:picMkLst>
            <pc:docMk/>
            <pc:sldMk cId="1079886172" sldId="669"/>
            <ac:picMk id="9" creationId="{FCF706DE-EA98-45F3-9BAC-C638321919BC}"/>
          </ac:picMkLst>
        </pc:picChg>
        <pc:picChg chg="add mod">
          <ac:chgData name="JIGEONWOO" userId="99105e3b-18e4-4637-b55a-5ee3d72921d4" providerId="ADAL" clId="{931F2D38-B663-4EB2-BB26-742EDE769DF6}" dt="2022-01-03T02:03:59.679" v="291" actId="1076"/>
          <ac:picMkLst>
            <pc:docMk/>
            <pc:sldMk cId="1079886172" sldId="669"/>
            <ac:picMk id="11" creationId="{9334F7B2-E95F-4B8A-A283-5D6906E5D1ED}"/>
          </ac:picMkLst>
        </pc:picChg>
        <pc:picChg chg="del mod">
          <ac:chgData name="JIGEONWOO" userId="99105e3b-18e4-4637-b55a-5ee3d72921d4" providerId="ADAL" clId="{931F2D38-B663-4EB2-BB26-742EDE769DF6}" dt="2022-01-03T02:00:57.854" v="256" actId="478"/>
          <ac:picMkLst>
            <pc:docMk/>
            <pc:sldMk cId="1079886172" sldId="669"/>
            <ac:picMk id="12" creationId="{2BA42495-14F4-4E0F-BD38-B66EFFB4C1AE}"/>
          </ac:picMkLst>
        </pc:picChg>
        <pc:picChg chg="del">
          <ac:chgData name="JIGEONWOO" userId="99105e3b-18e4-4637-b55a-5ee3d72921d4" providerId="ADAL" clId="{931F2D38-B663-4EB2-BB26-742EDE769DF6}" dt="2022-01-03T02:00:59.248" v="257" actId="478"/>
          <ac:picMkLst>
            <pc:docMk/>
            <pc:sldMk cId="1079886172" sldId="669"/>
            <ac:picMk id="15" creationId="{27836D1C-9009-4AF9-9726-CB82553D5386}"/>
          </ac:picMkLst>
        </pc:picChg>
      </pc:sldChg>
      <pc:sldChg chg="del">
        <pc:chgData name="JIGEONWOO" userId="99105e3b-18e4-4637-b55a-5ee3d72921d4" providerId="ADAL" clId="{931F2D38-B663-4EB2-BB26-742EDE769DF6}" dt="2022-01-03T02:00:36.521" v="240" actId="47"/>
        <pc:sldMkLst>
          <pc:docMk/>
          <pc:sldMk cId="2159004020" sldId="669"/>
        </pc:sldMkLst>
      </pc:sldChg>
      <pc:sldChg chg="del">
        <pc:chgData name="JIGEONWOO" userId="99105e3b-18e4-4637-b55a-5ee3d72921d4" providerId="ADAL" clId="{931F2D38-B663-4EB2-BB26-742EDE769DF6}" dt="2022-01-03T02:00:38.489" v="241" actId="47"/>
        <pc:sldMkLst>
          <pc:docMk/>
          <pc:sldMk cId="250976626" sldId="670"/>
        </pc:sldMkLst>
      </pc:sldChg>
      <pc:sldChg chg="addSp delSp modSp add mod">
        <pc:chgData name="JIGEONWOO" userId="99105e3b-18e4-4637-b55a-5ee3d72921d4" providerId="ADAL" clId="{931F2D38-B663-4EB2-BB26-742EDE769DF6}" dt="2022-01-03T02:24:24.890" v="542" actId="21"/>
        <pc:sldMkLst>
          <pc:docMk/>
          <pc:sldMk cId="2738277586" sldId="670"/>
        </pc:sldMkLst>
        <pc:spChg chg="add mod">
          <ac:chgData name="JIGEONWOO" userId="99105e3b-18e4-4637-b55a-5ee3d72921d4" providerId="ADAL" clId="{931F2D38-B663-4EB2-BB26-742EDE769DF6}" dt="2022-01-03T02:05:53.864" v="315" actId="1035"/>
          <ac:spMkLst>
            <pc:docMk/>
            <pc:sldMk cId="2738277586" sldId="670"/>
            <ac:spMk id="8" creationId="{56030337-B4E5-42E2-BD30-4C5914FD14F2}"/>
          </ac:spMkLst>
        </pc:spChg>
        <pc:spChg chg="add mod">
          <ac:chgData name="JIGEONWOO" userId="99105e3b-18e4-4637-b55a-5ee3d72921d4" providerId="ADAL" clId="{931F2D38-B663-4EB2-BB26-742EDE769DF6}" dt="2022-01-03T02:09:11.941" v="379" actId="20577"/>
          <ac:spMkLst>
            <pc:docMk/>
            <pc:sldMk cId="2738277586" sldId="670"/>
            <ac:spMk id="10" creationId="{C5E1145A-4D42-43D0-9B1D-C71450F843AC}"/>
          </ac:spMkLst>
        </pc:spChg>
        <pc:spChg chg="add mod">
          <ac:chgData name="JIGEONWOO" userId="99105e3b-18e4-4637-b55a-5ee3d72921d4" providerId="ADAL" clId="{931F2D38-B663-4EB2-BB26-742EDE769DF6}" dt="2022-01-03T02:09:48.604" v="400" actId="1076"/>
          <ac:spMkLst>
            <pc:docMk/>
            <pc:sldMk cId="2738277586" sldId="670"/>
            <ac:spMk id="11" creationId="{79DB7673-1493-4324-ABDE-654E2FA1872C}"/>
          </ac:spMkLst>
        </pc:spChg>
        <pc:spChg chg="add mod">
          <ac:chgData name="JIGEONWOO" userId="99105e3b-18e4-4637-b55a-5ee3d72921d4" providerId="ADAL" clId="{931F2D38-B663-4EB2-BB26-742EDE769DF6}" dt="2022-01-03T02:08:50.921" v="369" actId="14100"/>
          <ac:spMkLst>
            <pc:docMk/>
            <pc:sldMk cId="2738277586" sldId="670"/>
            <ac:spMk id="13" creationId="{549E619A-85DE-49D6-A665-94867BBEE9DC}"/>
          </ac:spMkLst>
        </pc:spChg>
        <pc:spChg chg="add mod">
          <ac:chgData name="JIGEONWOO" userId="99105e3b-18e4-4637-b55a-5ee3d72921d4" providerId="ADAL" clId="{931F2D38-B663-4EB2-BB26-742EDE769DF6}" dt="2022-01-03T02:08:54.564" v="371" actId="1076"/>
          <ac:spMkLst>
            <pc:docMk/>
            <pc:sldMk cId="2738277586" sldId="670"/>
            <ac:spMk id="14" creationId="{C40D6A12-6C76-495D-A300-FD59D65A9A6C}"/>
          </ac:spMkLst>
        </pc:spChg>
        <pc:spChg chg="add mod">
          <ac:chgData name="JIGEONWOO" userId="99105e3b-18e4-4637-b55a-5ee3d72921d4" providerId="ADAL" clId="{931F2D38-B663-4EB2-BB26-742EDE769DF6}" dt="2022-01-03T02:08:58.924" v="373" actId="1076"/>
          <ac:spMkLst>
            <pc:docMk/>
            <pc:sldMk cId="2738277586" sldId="670"/>
            <ac:spMk id="15" creationId="{CBD81DC3-D1E1-4164-8C86-B49CC6316AA6}"/>
          </ac:spMkLst>
        </pc:spChg>
        <pc:spChg chg="del">
          <ac:chgData name="JIGEONWOO" userId="99105e3b-18e4-4637-b55a-5ee3d72921d4" providerId="ADAL" clId="{931F2D38-B663-4EB2-BB26-742EDE769DF6}" dt="2022-01-03T02:04:46.351" v="300" actId="478"/>
          <ac:spMkLst>
            <pc:docMk/>
            <pc:sldMk cId="2738277586" sldId="670"/>
            <ac:spMk id="17" creationId="{F0FEADA7-EDFA-4C76-8C2F-5A325C9D0769}"/>
          </ac:spMkLst>
        </pc:spChg>
        <pc:spChg chg="add mod">
          <ac:chgData name="JIGEONWOO" userId="99105e3b-18e4-4637-b55a-5ee3d72921d4" providerId="ADAL" clId="{931F2D38-B663-4EB2-BB26-742EDE769DF6}" dt="2022-01-03T02:10:02.635" v="418" actId="20577"/>
          <ac:spMkLst>
            <pc:docMk/>
            <pc:sldMk cId="2738277586" sldId="670"/>
            <ac:spMk id="18" creationId="{12B7AA92-E7CC-4F77-AA32-C7364079AAB0}"/>
          </ac:spMkLst>
        </pc:spChg>
        <pc:spChg chg="del">
          <ac:chgData name="JIGEONWOO" userId="99105e3b-18e4-4637-b55a-5ee3d72921d4" providerId="ADAL" clId="{931F2D38-B663-4EB2-BB26-742EDE769DF6}" dt="2022-01-03T02:04:46.351" v="300" actId="478"/>
          <ac:spMkLst>
            <pc:docMk/>
            <pc:sldMk cId="2738277586" sldId="670"/>
            <ac:spMk id="19" creationId="{62E6AD94-A0DA-4FC4-A831-40CE6C08D1A3}"/>
          </ac:spMkLst>
        </pc:spChg>
        <pc:spChg chg="add mod">
          <ac:chgData name="JIGEONWOO" userId="99105e3b-18e4-4637-b55a-5ee3d72921d4" providerId="ADAL" clId="{931F2D38-B663-4EB2-BB26-742EDE769DF6}" dt="2022-01-03T02:10:24.742" v="450" actId="1076"/>
          <ac:spMkLst>
            <pc:docMk/>
            <pc:sldMk cId="2738277586" sldId="670"/>
            <ac:spMk id="20" creationId="{3BB5DC61-45E8-43B4-B3E4-461CCFFFC0FF}"/>
          </ac:spMkLst>
        </pc:spChg>
        <pc:spChg chg="add mod">
          <ac:chgData name="JIGEONWOO" userId="99105e3b-18e4-4637-b55a-5ee3d72921d4" providerId="ADAL" clId="{931F2D38-B663-4EB2-BB26-742EDE769DF6}" dt="2022-01-03T02:10:34.874" v="453" actId="14100"/>
          <ac:spMkLst>
            <pc:docMk/>
            <pc:sldMk cId="2738277586" sldId="670"/>
            <ac:spMk id="21" creationId="{974AB8BB-05FF-4C72-AF55-02692324424B}"/>
          </ac:spMkLst>
        </pc:spChg>
        <pc:grpChg chg="add mod">
          <ac:chgData name="JIGEONWOO" userId="99105e3b-18e4-4637-b55a-5ee3d72921d4" providerId="ADAL" clId="{931F2D38-B663-4EB2-BB26-742EDE769DF6}" dt="2022-01-03T02:05:44.102" v="310" actId="14100"/>
          <ac:grpSpMkLst>
            <pc:docMk/>
            <pc:sldMk cId="2738277586" sldId="670"/>
            <ac:grpSpMk id="6" creationId="{8F20D7EE-B0F3-4EB3-BB0B-19A9532F5B1E}"/>
          </ac:grpSpMkLst>
        </pc:grpChg>
        <pc:picChg chg="add mod">
          <ac:chgData name="JIGEONWOO" userId="99105e3b-18e4-4637-b55a-5ee3d72921d4" providerId="ADAL" clId="{931F2D38-B663-4EB2-BB26-742EDE769DF6}" dt="2022-01-03T02:05:49.684" v="311" actId="14100"/>
          <ac:picMkLst>
            <pc:docMk/>
            <pc:sldMk cId="2738277586" sldId="670"/>
            <ac:picMk id="5" creationId="{393D7FB2-1BBF-4136-BF95-117A9BF773EF}"/>
          </ac:picMkLst>
        </pc:picChg>
        <pc:picChg chg="add del mod">
          <ac:chgData name="JIGEONWOO" userId="99105e3b-18e4-4637-b55a-5ee3d72921d4" providerId="ADAL" clId="{931F2D38-B663-4EB2-BB26-742EDE769DF6}" dt="2022-01-03T02:24:24.890" v="542" actId="21"/>
          <ac:picMkLst>
            <pc:docMk/>
            <pc:sldMk cId="2738277586" sldId="670"/>
            <ac:picMk id="9" creationId="{C579553B-2421-4B23-8E64-230C3CA15E0E}"/>
          </ac:picMkLst>
        </pc:picChg>
        <pc:picChg chg="add mod">
          <ac:chgData name="JIGEONWOO" userId="99105e3b-18e4-4637-b55a-5ee3d72921d4" providerId="ADAL" clId="{931F2D38-B663-4EB2-BB26-742EDE769DF6}" dt="2022-01-03T02:15:01.302" v="467" actId="1076"/>
          <ac:picMkLst>
            <pc:docMk/>
            <pc:sldMk cId="2738277586" sldId="670"/>
            <ac:picMk id="22" creationId="{2A1B842A-F659-481D-A54A-4E025A14F8A7}"/>
          </ac:picMkLst>
        </pc:picChg>
      </pc:sldChg>
      <pc:sldChg chg="add del">
        <pc:chgData name="JIGEONWOO" userId="99105e3b-18e4-4637-b55a-5ee3d72921d4" providerId="ADAL" clId="{931F2D38-B663-4EB2-BB26-742EDE769DF6}" dt="2022-01-03T02:01:02.543" v="258" actId="47"/>
        <pc:sldMkLst>
          <pc:docMk/>
          <pc:sldMk cId="3577117360" sldId="670"/>
        </pc:sldMkLst>
      </pc:sldChg>
      <pc:sldChg chg="addSp delSp modSp add mod">
        <pc:chgData name="JIGEONWOO" userId="99105e3b-18e4-4637-b55a-5ee3d72921d4" providerId="ADAL" clId="{931F2D38-B663-4EB2-BB26-742EDE769DF6}" dt="2022-01-03T02:24:36.698" v="550" actId="21"/>
        <pc:sldMkLst>
          <pc:docMk/>
          <pc:sldMk cId="1003401686" sldId="671"/>
        </pc:sldMkLst>
        <pc:spChg chg="add mod">
          <ac:chgData name="JIGEONWOO" userId="99105e3b-18e4-4637-b55a-5ee3d72921d4" providerId="ADAL" clId="{931F2D38-B663-4EB2-BB26-742EDE769DF6}" dt="2022-01-03T02:15:41.718" v="485" actId="14100"/>
          <ac:spMkLst>
            <pc:docMk/>
            <pc:sldMk cId="1003401686" sldId="671"/>
            <ac:spMk id="13" creationId="{37BD80C8-38EB-4D82-AC49-A2725E2F7B1D}"/>
          </ac:spMkLst>
        </pc:spChg>
        <pc:spChg chg="add mod">
          <ac:chgData name="JIGEONWOO" userId="99105e3b-18e4-4637-b55a-5ee3d72921d4" providerId="ADAL" clId="{931F2D38-B663-4EB2-BB26-742EDE769DF6}" dt="2022-01-03T02:15:48.454" v="488" actId="14100"/>
          <ac:spMkLst>
            <pc:docMk/>
            <pc:sldMk cId="1003401686" sldId="671"/>
            <ac:spMk id="14" creationId="{AE2FACDB-E0C1-4359-876F-33DAD645EB85}"/>
          </ac:spMkLst>
        </pc:spChg>
        <pc:spChg chg="add mod">
          <ac:chgData name="JIGEONWOO" userId="99105e3b-18e4-4637-b55a-5ee3d72921d4" providerId="ADAL" clId="{931F2D38-B663-4EB2-BB26-742EDE769DF6}" dt="2022-01-03T02:18:04.006" v="494" actId="14100"/>
          <ac:spMkLst>
            <pc:docMk/>
            <pc:sldMk cId="1003401686" sldId="671"/>
            <ac:spMk id="17" creationId="{45B48756-EE32-4001-B7C5-D1B033355057}"/>
          </ac:spMkLst>
        </pc:spChg>
        <pc:spChg chg="add del">
          <ac:chgData name="JIGEONWOO" userId="99105e3b-18e4-4637-b55a-5ee3d72921d4" providerId="ADAL" clId="{931F2D38-B663-4EB2-BB26-742EDE769DF6}" dt="2022-01-03T02:23:17.912" v="509" actId="478"/>
          <ac:spMkLst>
            <pc:docMk/>
            <pc:sldMk cId="1003401686" sldId="671"/>
            <ac:spMk id="22" creationId="{444012EC-4E2F-4D0F-A01C-C1D8B11BD65D}"/>
          </ac:spMkLst>
        </pc:spChg>
        <pc:spChg chg="add mod">
          <ac:chgData name="JIGEONWOO" userId="99105e3b-18e4-4637-b55a-5ee3d72921d4" providerId="ADAL" clId="{931F2D38-B663-4EB2-BB26-742EDE769DF6}" dt="2022-01-03T02:23:53.383" v="527" actId="1037"/>
          <ac:spMkLst>
            <pc:docMk/>
            <pc:sldMk cId="1003401686" sldId="671"/>
            <ac:spMk id="23" creationId="{CE415AF7-77CE-4883-BC34-3DD62FE0D945}"/>
          </ac:spMkLst>
        </pc:spChg>
        <pc:spChg chg="add mod">
          <ac:chgData name="JIGEONWOO" userId="99105e3b-18e4-4637-b55a-5ee3d72921d4" providerId="ADAL" clId="{931F2D38-B663-4EB2-BB26-742EDE769DF6}" dt="2022-01-03T02:24:06.058" v="538" actId="1076"/>
          <ac:spMkLst>
            <pc:docMk/>
            <pc:sldMk cId="1003401686" sldId="671"/>
            <ac:spMk id="24" creationId="{17741039-144D-45A8-A1EF-926F84E41217}"/>
          </ac:spMkLst>
        </pc:spChg>
        <pc:spChg chg="add mod">
          <ac:chgData name="JIGEONWOO" userId="99105e3b-18e4-4637-b55a-5ee3d72921d4" providerId="ADAL" clId="{931F2D38-B663-4EB2-BB26-742EDE769DF6}" dt="2022-01-03T02:24:12.383" v="540" actId="14100"/>
          <ac:spMkLst>
            <pc:docMk/>
            <pc:sldMk cId="1003401686" sldId="671"/>
            <ac:spMk id="25" creationId="{21C9AC04-225F-4940-94BF-693BD604EF46}"/>
          </ac:spMkLst>
        </pc:spChg>
        <pc:grpChg chg="del">
          <ac:chgData name="JIGEONWOO" userId="99105e3b-18e4-4637-b55a-5ee3d72921d4" providerId="ADAL" clId="{931F2D38-B663-4EB2-BB26-742EDE769DF6}" dt="2022-01-03T02:14:39.922" v="455" actId="478"/>
          <ac:grpSpMkLst>
            <pc:docMk/>
            <pc:sldMk cId="1003401686" sldId="671"/>
            <ac:grpSpMk id="7" creationId="{F16B5DFC-63BB-4DB6-9937-F27A42E72E9D}"/>
          </ac:grpSpMkLst>
        </pc:grpChg>
        <pc:picChg chg="add mod">
          <ac:chgData name="JIGEONWOO" userId="99105e3b-18e4-4637-b55a-5ee3d72921d4" providerId="ADAL" clId="{931F2D38-B663-4EB2-BB26-742EDE769DF6}" dt="2022-01-03T02:14:50.575" v="462" actId="1076"/>
          <ac:picMkLst>
            <pc:docMk/>
            <pc:sldMk cId="1003401686" sldId="671"/>
            <ac:picMk id="6" creationId="{8C5A1684-D183-4E47-83FE-BE66BE7FB06F}"/>
          </ac:picMkLst>
        </pc:picChg>
        <pc:picChg chg="del">
          <ac:chgData name="JIGEONWOO" userId="99105e3b-18e4-4637-b55a-5ee3d72921d4" providerId="ADAL" clId="{931F2D38-B663-4EB2-BB26-742EDE769DF6}" dt="2022-01-03T02:14:40.439" v="457" actId="478"/>
          <ac:picMkLst>
            <pc:docMk/>
            <pc:sldMk cId="1003401686" sldId="671"/>
            <ac:picMk id="9" creationId="{FCF706DE-EA98-45F3-9BAC-C638321919BC}"/>
          </ac:picMkLst>
        </pc:picChg>
        <pc:picChg chg="add mod modCrop">
          <ac:chgData name="JIGEONWOO" userId="99105e3b-18e4-4637-b55a-5ee3d72921d4" providerId="ADAL" clId="{931F2D38-B663-4EB2-BB26-742EDE769DF6}" dt="2022-01-03T02:24:27.710" v="543" actId="1076"/>
          <ac:picMkLst>
            <pc:docMk/>
            <pc:sldMk cId="1003401686" sldId="671"/>
            <ac:picMk id="10" creationId="{DC17D2B3-C7E9-4358-8928-BC32C78073E0}"/>
          </ac:picMkLst>
        </pc:picChg>
        <pc:picChg chg="del">
          <ac:chgData name="JIGEONWOO" userId="99105e3b-18e4-4637-b55a-5ee3d72921d4" providerId="ADAL" clId="{931F2D38-B663-4EB2-BB26-742EDE769DF6}" dt="2022-01-03T02:14:40.216" v="456" actId="478"/>
          <ac:picMkLst>
            <pc:docMk/>
            <pc:sldMk cId="1003401686" sldId="671"/>
            <ac:picMk id="11" creationId="{9334F7B2-E95F-4B8A-A283-5D6906E5D1ED}"/>
          </ac:picMkLst>
        </pc:picChg>
        <pc:picChg chg="add mod">
          <ac:chgData name="JIGEONWOO" userId="99105e3b-18e4-4637-b55a-5ee3d72921d4" providerId="ADAL" clId="{931F2D38-B663-4EB2-BB26-742EDE769DF6}" dt="2022-01-03T02:18:18.215" v="497" actId="1076"/>
          <ac:picMkLst>
            <pc:docMk/>
            <pc:sldMk cId="1003401686" sldId="671"/>
            <ac:picMk id="15" creationId="{114DEEC0-32DB-46BA-BE83-FBD12D441657}"/>
          </ac:picMkLst>
        </pc:picChg>
        <pc:picChg chg="add mod">
          <ac:chgData name="JIGEONWOO" userId="99105e3b-18e4-4637-b55a-5ee3d72921d4" providerId="ADAL" clId="{931F2D38-B663-4EB2-BB26-742EDE769DF6}" dt="2022-01-03T02:23:38.048" v="517" actId="14100"/>
          <ac:picMkLst>
            <pc:docMk/>
            <pc:sldMk cId="1003401686" sldId="671"/>
            <ac:picMk id="18" creationId="{D004BE76-888A-4786-B272-430DBBCDA9D5}"/>
          </ac:picMkLst>
        </pc:picChg>
        <pc:picChg chg="add mod">
          <ac:chgData name="JIGEONWOO" userId="99105e3b-18e4-4637-b55a-5ee3d72921d4" providerId="ADAL" clId="{931F2D38-B663-4EB2-BB26-742EDE769DF6}" dt="2022-01-03T02:24:15.142" v="541" actId="1076"/>
          <ac:picMkLst>
            <pc:docMk/>
            <pc:sldMk cId="1003401686" sldId="671"/>
            <ac:picMk id="21" creationId="{5D1ACC21-8C54-499E-9485-C9B05A641D3B}"/>
          </ac:picMkLst>
        </pc:picChg>
        <pc:picChg chg="add del mod">
          <ac:chgData name="JIGEONWOO" userId="99105e3b-18e4-4637-b55a-5ee3d72921d4" providerId="ADAL" clId="{931F2D38-B663-4EB2-BB26-742EDE769DF6}" dt="2022-01-03T02:24:36.698" v="550" actId="21"/>
          <ac:picMkLst>
            <pc:docMk/>
            <pc:sldMk cId="1003401686" sldId="671"/>
            <ac:picMk id="26" creationId="{BC12D1D8-B642-4B42-8F3F-5C84B77EC7C6}"/>
          </ac:picMkLst>
        </pc:picChg>
      </pc:sldChg>
      <pc:sldChg chg="del">
        <pc:chgData name="JIGEONWOO" userId="99105e3b-18e4-4637-b55a-5ee3d72921d4" providerId="ADAL" clId="{931F2D38-B663-4EB2-BB26-742EDE769DF6}" dt="2022-01-03T02:00:39.213" v="242" actId="47"/>
        <pc:sldMkLst>
          <pc:docMk/>
          <pc:sldMk cId="2663998310" sldId="671"/>
        </pc:sldMkLst>
      </pc:sldChg>
      <pc:sldChg chg="del">
        <pc:chgData name="JIGEONWOO" userId="99105e3b-18e4-4637-b55a-5ee3d72921d4" providerId="ADAL" clId="{931F2D38-B663-4EB2-BB26-742EDE769DF6}" dt="2022-01-03T02:00:39.948" v="243" actId="47"/>
        <pc:sldMkLst>
          <pc:docMk/>
          <pc:sldMk cId="365509859" sldId="672"/>
        </pc:sldMkLst>
      </pc:sldChg>
      <pc:sldChg chg="addSp delSp modSp add mod">
        <pc:chgData name="JIGEONWOO" userId="99105e3b-18e4-4637-b55a-5ee3d72921d4" providerId="ADAL" clId="{931F2D38-B663-4EB2-BB26-742EDE769DF6}" dt="2022-01-03T02:24:43.535" v="554" actId="1076"/>
        <pc:sldMkLst>
          <pc:docMk/>
          <pc:sldMk cId="1561940868" sldId="672"/>
        </pc:sldMkLst>
        <pc:grpChg chg="del mod">
          <ac:chgData name="JIGEONWOO" userId="99105e3b-18e4-4637-b55a-5ee3d72921d4" providerId="ADAL" clId="{931F2D38-B663-4EB2-BB26-742EDE769DF6}" dt="2022-01-03T02:24:34.168" v="547" actId="478"/>
          <ac:grpSpMkLst>
            <pc:docMk/>
            <pc:sldMk cId="1561940868" sldId="672"/>
            <ac:grpSpMk id="7" creationId="{F16B5DFC-63BB-4DB6-9937-F27A42E72E9D}"/>
          </ac:grpSpMkLst>
        </pc:grpChg>
        <pc:picChg chg="del">
          <ac:chgData name="JIGEONWOO" userId="99105e3b-18e4-4637-b55a-5ee3d72921d4" providerId="ADAL" clId="{931F2D38-B663-4EB2-BB26-742EDE769DF6}" dt="2022-01-03T02:24:34.390" v="548" actId="478"/>
          <ac:picMkLst>
            <pc:docMk/>
            <pc:sldMk cId="1561940868" sldId="672"/>
            <ac:picMk id="9" creationId="{FCF706DE-EA98-45F3-9BAC-C638321919BC}"/>
          </ac:picMkLst>
        </pc:picChg>
        <pc:picChg chg="add mod">
          <ac:chgData name="JIGEONWOO" userId="99105e3b-18e4-4637-b55a-5ee3d72921d4" providerId="ADAL" clId="{931F2D38-B663-4EB2-BB26-742EDE769DF6}" dt="2022-01-03T02:24:43.535" v="554" actId="1076"/>
          <ac:picMkLst>
            <pc:docMk/>
            <pc:sldMk cId="1561940868" sldId="672"/>
            <ac:picMk id="10" creationId="{6272B3EF-7D24-434F-AA1C-A09529BD648C}"/>
          </ac:picMkLst>
        </pc:picChg>
        <pc:picChg chg="del">
          <ac:chgData name="JIGEONWOO" userId="99105e3b-18e4-4637-b55a-5ee3d72921d4" providerId="ADAL" clId="{931F2D38-B663-4EB2-BB26-742EDE769DF6}" dt="2022-01-03T02:24:34.670" v="549" actId="478"/>
          <ac:picMkLst>
            <pc:docMk/>
            <pc:sldMk cId="1561940868" sldId="672"/>
            <ac:picMk id="11" creationId="{9334F7B2-E95F-4B8A-A283-5D6906E5D1ED}"/>
          </ac:picMkLst>
        </pc:picChg>
      </pc:sldChg>
      <pc:sldChg chg="del">
        <pc:chgData name="JIGEONWOO" userId="99105e3b-18e4-4637-b55a-5ee3d72921d4" providerId="ADAL" clId="{931F2D38-B663-4EB2-BB26-742EDE769DF6}" dt="2022-01-03T02:00:41.053" v="244" actId="47"/>
        <pc:sldMkLst>
          <pc:docMk/>
          <pc:sldMk cId="471702538" sldId="673"/>
        </pc:sldMkLst>
      </pc:sldChg>
      <pc:sldChg chg="add del">
        <pc:chgData name="JIGEONWOO" userId="99105e3b-18e4-4637-b55a-5ee3d72921d4" providerId="ADAL" clId="{931F2D38-B663-4EB2-BB26-742EDE769DF6}" dt="2022-01-03T02:00:53.086" v="251" actId="47"/>
        <pc:sldMkLst>
          <pc:docMk/>
          <pc:sldMk cId="2751879757" sldId="674"/>
        </pc:sldMkLst>
      </pc:sldChg>
      <pc:sldChg chg="del">
        <pc:chgData name="JIGEONWOO" userId="99105e3b-18e4-4637-b55a-5ee3d72921d4" providerId="ADAL" clId="{931F2D38-B663-4EB2-BB26-742EDE769DF6}" dt="2022-01-03T02:00:50.411" v="250" actId="47"/>
        <pc:sldMkLst>
          <pc:docMk/>
          <pc:sldMk cId="2611629952" sldId="675"/>
        </pc:sldMkLst>
      </pc:sldChg>
      <pc:sldChg chg="del">
        <pc:chgData name="JIGEONWOO" userId="99105e3b-18e4-4637-b55a-5ee3d72921d4" providerId="ADAL" clId="{931F2D38-B663-4EB2-BB26-742EDE769DF6}" dt="2022-01-03T02:00:48.943" v="249" actId="47"/>
        <pc:sldMkLst>
          <pc:docMk/>
          <pc:sldMk cId="1416081235" sldId="67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8061F-FFCA-4335-B6E6-2223B6AD2DEC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09305-8EB7-4ED1-BC98-35C1EA372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93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9C69C6-93BB-4E5B-9D10-61A4F30AE506}" type="datetimeFigureOut">
              <a:rPr lang="en-US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9062D29-1DC0-481E-BCEA-B3D60A82A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40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0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20042"/>
            <a:ext cx="9144000" cy="526432"/>
          </a:xfrm>
          <a:solidFill>
            <a:schemeClr val="accent5">
              <a:lumMod val="50000"/>
            </a:schemeClr>
          </a:solidFill>
        </p:spPr>
        <p:txBody>
          <a:bodyPr>
            <a:noAutofit/>
          </a:bodyPr>
          <a:lstStyle>
            <a:lvl1pPr>
              <a:defRPr sz="2500" b="1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8648" y="1064239"/>
            <a:ext cx="8166704" cy="5323550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"/>
              <a:defRPr sz="2500">
                <a:latin typeface="+mn-lt"/>
                <a:ea typeface="+mn-ea"/>
                <a:cs typeface="Arial" panose="020B0604020202020204" pitchFamily="34" charset="0"/>
              </a:defRPr>
            </a:lvl1pPr>
            <a:lvl2pPr marL="512763" indent="-227013">
              <a:lnSpc>
                <a:spcPct val="100000"/>
              </a:lnSpc>
              <a:spcBef>
                <a:spcPts val="700"/>
              </a:spcBef>
              <a:buFont typeface="Calibri" panose="020F0502020204030204" pitchFamily="34" charset="0"/>
              <a:buChar char="●"/>
              <a:defRPr sz="1800">
                <a:latin typeface="+mn-lt"/>
                <a:ea typeface="+mn-ea"/>
                <a:cs typeface="Arial" panose="020B0604020202020204" pitchFamily="34" charset="0"/>
              </a:defRPr>
            </a:lvl2pPr>
            <a:lvl3pPr marL="798513" indent="-227013">
              <a:lnSpc>
                <a:spcPct val="100000"/>
              </a:lnSpc>
              <a:spcBef>
                <a:spcPts val="400"/>
              </a:spcBef>
              <a:buFont typeface="Wingdings 2" panose="05020102010507070707" pitchFamily="18" charset="2"/>
              <a:buChar char=""/>
              <a:defRPr sz="1500">
                <a:latin typeface="+mn-lt"/>
                <a:ea typeface="+mn-ea"/>
                <a:cs typeface="Arial" panose="020B0604020202020204" pitchFamily="34" charset="0"/>
              </a:defRPr>
            </a:lvl3pPr>
            <a:lvl4pPr marL="973138" indent="-174625">
              <a:lnSpc>
                <a:spcPct val="100000"/>
              </a:lnSpc>
              <a:spcBef>
                <a:spcPts val="400"/>
              </a:spcBef>
              <a:buFont typeface="Calibri" panose="020F0502020204030204" pitchFamily="34" charset="0"/>
              <a:buChar char="−"/>
              <a:defRPr sz="1500">
                <a:latin typeface="+mn-lt"/>
                <a:ea typeface="+mn-ea"/>
                <a:cs typeface="Arial" panose="020B0604020202020204" pitchFamily="34" charset="0"/>
              </a:defRPr>
            </a:lvl4pPr>
            <a:lvl5pPr marL="1141413" indent="-111125">
              <a:lnSpc>
                <a:spcPct val="100000"/>
              </a:lnSpc>
              <a:spcBef>
                <a:spcPts val="400"/>
              </a:spcBef>
              <a:defRPr sz="1500"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0" y="0"/>
            <a:ext cx="9144000" cy="319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07104" y="6605555"/>
            <a:ext cx="331980" cy="247529"/>
          </a:xfrm>
          <a:solidFill>
            <a:schemeClr val="accent5">
              <a:lumMod val="50000"/>
            </a:schemeClr>
          </a:solidFill>
        </p:spPr>
        <p:txBody>
          <a:bodyPr wrap="none" lIns="0" rIns="0"/>
          <a:lstStyle>
            <a:lvl1pPr algn="ctr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순천향체" panose="020D0600000000000000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0" y="13350"/>
            <a:ext cx="79861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13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순천향체" panose="020D0600000000000000" pitchFamily="50" charset="-127"/>
                <a:cs typeface="Arial" panose="020B0604020202020204" pitchFamily="34" charset="0"/>
              </a:rPr>
              <a:t>Bigdata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EE86DE-2F60-BF4B-B261-F6FEA645F4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65612"/>
            <a:ext cx="302884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300" b="1" kern="12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순천향체" panose="020D0600000000000000" pitchFamily="50" charset="-127"/>
                <a:cs typeface="Arial" panose="020B0604020202020204" pitchFamily="34" charset="0"/>
              </a:rPr>
              <a:t>Ubicomplab</a:t>
            </a:r>
            <a:r>
              <a:rPr lang="en-US" altLang="ko-KR" sz="1300" b="1" kern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순천향체" panose="020D0600000000000000" pitchFamily="50" charset="-127"/>
                <a:cs typeface="Arial" panose="020B0604020202020204" pitchFamily="34" charset="0"/>
              </a:rPr>
              <a:t> spacegray.ji@sch.ac.kr</a:t>
            </a:r>
            <a:endParaRPr lang="en-US" sz="1300" b="1" kern="12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순천향체" panose="020D0600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12" name="그림 7">
            <a:extLst>
              <a:ext uri="{FF2B5EF4-FFF2-40B4-BE49-F238E27FC236}">
                <a16:creationId xmlns:a16="http://schemas.microsoft.com/office/drawing/2014/main" id="{65046EB0-4C3F-F649-A06E-F265371044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959" y="13350"/>
            <a:ext cx="877209" cy="29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9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20042"/>
            <a:ext cx="9144000" cy="526432"/>
          </a:xfrm>
          <a:solidFill>
            <a:schemeClr val="accent5">
              <a:lumMod val="50000"/>
            </a:schemeClr>
          </a:solidFill>
        </p:spPr>
        <p:txBody>
          <a:bodyPr>
            <a:noAutofit/>
          </a:bodyPr>
          <a:lstStyle>
            <a:lvl1pPr>
              <a:defRPr sz="2500" b="1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0" y="0"/>
            <a:ext cx="9144000" cy="319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807104" y="6605555"/>
            <a:ext cx="331980" cy="247529"/>
          </a:xfrm>
          <a:solidFill>
            <a:schemeClr val="accent5">
              <a:lumMod val="50000"/>
            </a:schemeClr>
          </a:solidFill>
        </p:spPr>
        <p:txBody>
          <a:bodyPr wrap="none" lIns="0" rIns="0"/>
          <a:lstStyle>
            <a:lvl1pPr algn="ctr"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순천향체" panose="020D0600000000000000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0" y="13350"/>
            <a:ext cx="79861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ko-KR" sz="13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순천향체" panose="020D0600000000000000" pitchFamily="50" charset="-127"/>
                <a:cs typeface="Arial" panose="020B0604020202020204" pitchFamily="34" charset="0"/>
              </a:rPr>
              <a:t>Bigdata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DC199D-4954-FA4A-9900-8147585A119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65612"/>
            <a:ext cx="302884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300" b="1" kern="12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순천향체" panose="020D0600000000000000" pitchFamily="50" charset="-127"/>
                <a:cs typeface="Arial" panose="020B0604020202020204" pitchFamily="34" charset="0"/>
              </a:rPr>
              <a:t>Ubicomplab</a:t>
            </a:r>
            <a:r>
              <a:rPr lang="en-US" altLang="ko-KR" sz="1300" b="1" kern="12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순천향체" panose="020D0600000000000000" pitchFamily="50" charset="-127"/>
                <a:cs typeface="Arial" panose="020B0604020202020204" pitchFamily="34" charset="0"/>
              </a:rPr>
              <a:t> spacegray.ji@sch.ac.kr</a:t>
            </a:r>
            <a:endParaRPr lang="en-US" sz="1300" b="1" kern="12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순천향체" panose="020D0600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9" name="그림 7">
            <a:extLst>
              <a:ext uri="{FF2B5EF4-FFF2-40B4-BE49-F238E27FC236}">
                <a16:creationId xmlns:a16="http://schemas.microsoft.com/office/drawing/2014/main" id="{1BD943D7-97AE-E94C-BDFB-29D97065EA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959" y="13350"/>
            <a:ext cx="877209" cy="29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3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70B31B5-0338-48C2-88B6-9BA314A567E7}" type="datetime1">
              <a:rPr lang="en-US" smtClean="0"/>
              <a:pPr>
                <a:defRPr/>
              </a:pPr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AB9CDE4-3C38-482D-97AE-DCDAF8395E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apache.org/dist/zookeeper/zookeeper-3.4.10/zookeeper-3.4.10.tar.gz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evron 11"/>
          <p:cNvSpPr/>
          <p:nvPr/>
        </p:nvSpPr>
        <p:spPr>
          <a:xfrm>
            <a:off x="0" y="1593668"/>
            <a:ext cx="9144000" cy="1443221"/>
          </a:xfrm>
          <a:prstGeom prst="chevron">
            <a:avLst>
              <a:gd name="adj" fmla="val 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500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Hadoop &amp; Spark</a:t>
            </a:r>
            <a:endParaRPr lang="en-US" altLang="ko-KR" sz="500" b="1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 Installation of Hadoop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</a:t>
            </a:r>
            <a:endParaRPr lang="ko-KR" altLang="en-US" sz="2400" b="1" dirty="0">
              <a:solidFill>
                <a:schemeClr val="bg1"/>
              </a:solidFill>
              <a:latin typeface="Arial" panose="020B0604020202020204" pitchFamily="34" charset="0"/>
              <a:ea typeface="순천향체" panose="020D0600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438144"/>
            <a:ext cx="6858000" cy="222216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ko-KR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순천향체" panose="020D0600000000000000" pitchFamily="50" charset="-127"/>
              <a:cs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순천향체" panose="020D0600000000000000" pitchFamily="50" charset="-127"/>
              <a:cs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순천향체" panose="020D0600000000000000" pitchFamily="50" charset="-127"/>
                <a:cs typeface="Arial" panose="020B0604020202020204" pitchFamily="34" charset="0"/>
              </a:rPr>
              <a:t>Geonwoo Ji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순천향체" panose="020D0600000000000000" pitchFamily="50" charset="-127"/>
              <a:cs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순천향체" panose="020D0600000000000000" pitchFamily="50" charset="-127"/>
                <a:cs typeface="Arial" panose="020B0604020202020204" pitchFamily="34" charset="0"/>
              </a:rPr>
              <a:t>Soonchunhyang University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sz="18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순천향체" panose="020D0600000000000000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FF37D-14FD-4EFD-9A10-5D6BFE8C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6E9C1-161F-4CE0-BB48-80E1D7980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D64EC0-6A0C-1D25-A9E9-81FB52CE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48" y="1072628"/>
            <a:ext cx="8166704" cy="5323550"/>
          </a:xfrm>
        </p:spPr>
        <p:txBody>
          <a:bodyPr/>
          <a:lstStyle/>
          <a:p>
            <a:r>
              <a:rPr lang="en-US" altLang="ko-KR" sz="1800" dirty="0"/>
              <a:t>Hadoop SSH </a:t>
            </a:r>
            <a:r>
              <a:rPr lang="ko-KR" altLang="en-US" sz="1800" dirty="0"/>
              <a:t>통신</a:t>
            </a:r>
            <a:endParaRPr lang="en-US" altLang="ko-KR" sz="1800" dirty="0"/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</a:t>
            </a:r>
            <a:r>
              <a:rPr lang="en-US" altLang="ko-KR" sz="1100" dirty="0" err="1">
                <a:latin typeface="+mj-lt"/>
              </a:rPr>
              <a:t>su</a:t>
            </a:r>
            <a:r>
              <a:rPr lang="en-US" altLang="ko-KR" sz="1100" dirty="0">
                <a:latin typeface="+mj-lt"/>
              </a:rPr>
              <a:t> –l </a:t>
            </a:r>
            <a:r>
              <a:rPr lang="en-US" altLang="ko-KR" sz="1100" dirty="0" err="1">
                <a:latin typeface="+mj-lt"/>
              </a:rPr>
              <a:t>hadoop</a:t>
            </a: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i="0" dirty="0">
                <a:effectLst/>
                <a:latin typeface="+mj-lt"/>
              </a:rPr>
              <a:t>$ </a:t>
            </a:r>
            <a:r>
              <a:rPr lang="en-US" altLang="ko-KR" sz="1100" i="0" dirty="0" err="1">
                <a:effectLst/>
                <a:latin typeface="+mj-lt"/>
              </a:rPr>
              <a:t>ssh</a:t>
            </a:r>
            <a:r>
              <a:rPr lang="en-US" altLang="ko-KR" sz="1100" i="0" dirty="0">
                <a:effectLst/>
                <a:latin typeface="+mj-lt"/>
              </a:rPr>
              <a:t>-keygen -t </a:t>
            </a:r>
            <a:r>
              <a:rPr lang="en-US" altLang="ko-KR" sz="1100" i="0" dirty="0" err="1">
                <a:effectLst/>
                <a:latin typeface="+mj-lt"/>
              </a:rPr>
              <a:t>rsa</a:t>
            </a:r>
            <a:r>
              <a:rPr lang="en-US" altLang="ko-KR" sz="1100" i="0" dirty="0">
                <a:effectLst/>
                <a:latin typeface="+mj-lt"/>
              </a:rPr>
              <a:t> -P '' -f ~/.</a:t>
            </a:r>
            <a:r>
              <a:rPr lang="en-US" altLang="ko-KR" sz="1100" i="0" dirty="0" err="1">
                <a:effectLst/>
                <a:latin typeface="+mj-lt"/>
              </a:rPr>
              <a:t>ssh</a:t>
            </a:r>
            <a:r>
              <a:rPr lang="en-US" altLang="ko-KR" sz="1100" i="0" dirty="0">
                <a:effectLst/>
                <a:latin typeface="+mj-lt"/>
              </a:rPr>
              <a:t>/</a:t>
            </a:r>
            <a:r>
              <a:rPr lang="en-US" altLang="ko-KR" sz="1100" i="0" dirty="0" err="1">
                <a:effectLst/>
                <a:latin typeface="+mj-lt"/>
              </a:rPr>
              <a:t>id_rsa</a:t>
            </a:r>
            <a:endParaRPr lang="en-US" altLang="ko-KR" sz="1100" i="0" dirty="0">
              <a:effectLst/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</a:t>
            </a:r>
            <a:r>
              <a:rPr lang="en-US" altLang="ko-KR" sz="1100" i="0" dirty="0">
                <a:effectLst/>
                <a:latin typeface="+mj-lt"/>
              </a:rPr>
              <a:t> cat ~/.</a:t>
            </a:r>
            <a:r>
              <a:rPr lang="en-US" altLang="ko-KR" sz="1100" i="0" dirty="0" err="1">
                <a:effectLst/>
                <a:latin typeface="+mj-lt"/>
              </a:rPr>
              <a:t>ssh</a:t>
            </a:r>
            <a:r>
              <a:rPr lang="en-US" altLang="ko-KR" sz="1100" i="0" dirty="0">
                <a:effectLst/>
                <a:latin typeface="+mj-lt"/>
              </a:rPr>
              <a:t>/id_rsa.pub &gt;&gt; ~/.</a:t>
            </a:r>
            <a:r>
              <a:rPr lang="en-US" altLang="ko-KR" sz="1100" i="0" dirty="0" err="1">
                <a:effectLst/>
                <a:latin typeface="+mj-lt"/>
              </a:rPr>
              <a:t>ssh</a:t>
            </a:r>
            <a:r>
              <a:rPr lang="en-US" altLang="ko-KR" sz="1100" i="0" dirty="0">
                <a:effectLst/>
                <a:latin typeface="+mj-lt"/>
              </a:rPr>
              <a:t>/</a:t>
            </a:r>
            <a:r>
              <a:rPr lang="en-US" altLang="ko-KR" sz="1100" i="0" dirty="0" err="1">
                <a:effectLst/>
                <a:latin typeface="+mj-lt"/>
              </a:rPr>
              <a:t>authorized_keys</a:t>
            </a:r>
            <a:endParaRPr lang="en-US" altLang="ko-KR" sz="1100" dirty="0"/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</a:t>
            </a:r>
            <a:r>
              <a:rPr lang="en-US" altLang="ko-KR" sz="1100" i="0" dirty="0" err="1">
                <a:effectLst/>
                <a:latin typeface="+mj-lt"/>
              </a:rPr>
              <a:t>chmod</a:t>
            </a:r>
            <a:r>
              <a:rPr lang="en-US" altLang="ko-KR" sz="1100" i="0" dirty="0">
                <a:effectLst/>
                <a:latin typeface="+mj-lt"/>
              </a:rPr>
              <a:t> 0600 ~/.</a:t>
            </a:r>
            <a:r>
              <a:rPr lang="en-US" altLang="ko-KR" sz="1100" i="0" dirty="0" err="1">
                <a:effectLst/>
                <a:latin typeface="+mj-lt"/>
              </a:rPr>
              <a:t>ssh</a:t>
            </a:r>
            <a:r>
              <a:rPr lang="en-US" altLang="ko-KR" sz="1100" i="0" dirty="0">
                <a:effectLst/>
                <a:latin typeface="+mj-lt"/>
              </a:rPr>
              <a:t>/</a:t>
            </a:r>
            <a:r>
              <a:rPr lang="en-US" altLang="ko-KR" sz="1100" i="0" dirty="0" err="1">
                <a:effectLst/>
                <a:latin typeface="+mj-lt"/>
              </a:rPr>
              <a:t>authorized_keys</a:t>
            </a:r>
            <a:endParaRPr lang="en-US" altLang="ko-KR" sz="1100" i="0" dirty="0">
              <a:effectLst/>
              <a:latin typeface="+mj-lt"/>
            </a:endParaRPr>
          </a:p>
          <a:p>
            <a:pPr marL="285750" lvl="1" indent="0">
              <a:buNone/>
            </a:pPr>
            <a:endParaRPr lang="en-US" altLang="ko-KR" sz="1100" i="0" dirty="0">
              <a:effectLst/>
              <a:latin typeface="+mj-lt"/>
            </a:endParaRPr>
          </a:p>
          <a:p>
            <a:r>
              <a:rPr lang="en-US" altLang="ko-KR" sz="1800" dirty="0"/>
              <a:t>namenode1 </a:t>
            </a:r>
            <a:r>
              <a:rPr lang="en-US" altLang="ko-KR" sz="1800" dirty="0" err="1"/>
              <a:t>ssh</a:t>
            </a:r>
            <a:r>
              <a:rPr lang="en-US" altLang="ko-KR" sz="1800" dirty="0"/>
              <a:t> </a:t>
            </a:r>
            <a:r>
              <a:rPr lang="ko-KR" altLang="en-US" sz="1800" dirty="0"/>
              <a:t>통신 설정</a:t>
            </a:r>
            <a:endParaRPr lang="en-US" altLang="ko-KR" sz="1800" dirty="0"/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dirty="0" err="1">
                <a:latin typeface="+mj-lt"/>
              </a:rPr>
              <a:t>ssh</a:t>
            </a:r>
            <a:r>
              <a:rPr lang="en-US" altLang="ko-KR" sz="1100" dirty="0">
                <a:latin typeface="+mj-lt"/>
              </a:rPr>
              <a:t>-</a:t>
            </a:r>
            <a:r>
              <a:rPr lang="en-US" altLang="ko-KR" sz="1100" b="0" i="0" dirty="0">
                <a:effectLst/>
                <a:latin typeface="+mj-lt"/>
              </a:rPr>
              <a:t>copy-id -</a:t>
            </a:r>
            <a:r>
              <a:rPr lang="en-US" altLang="ko-KR" sz="1100" b="0" i="0" dirty="0" err="1">
                <a:effectLst/>
                <a:latin typeface="+mj-lt"/>
              </a:rPr>
              <a:t>i</a:t>
            </a:r>
            <a:r>
              <a:rPr lang="en-US" altLang="ko-KR" sz="1100" b="0" i="0" dirty="0">
                <a:effectLst/>
                <a:latin typeface="+mj-lt"/>
              </a:rPr>
              <a:t> .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/id_rsa.pub </a:t>
            </a:r>
            <a:r>
              <a:rPr lang="en-US" altLang="ko-KR" sz="1100" dirty="0">
                <a:latin typeface="+mj-lt"/>
              </a:rPr>
              <a:t>hadoop</a:t>
            </a:r>
            <a:r>
              <a:rPr lang="en-US" altLang="ko-KR" sz="1100" b="0" i="0" dirty="0">
                <a:effectLst/>
                <a:latin typeface="+mj-lt"/>
              </a:rPr>
              <a:t>@rmnode1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-copy-id -</a:t>
            </a:r>
            <a:r>
              <a:rPr lang="en-US" altLang="ko-KR" sz="1100" b="0" i="0" dirty="0" err="1">
                <a:effectLst/>
                <a:latin typeface="+mj-lt"/>
              </a:rPr>
              <a:t>i</a:t>
            </a:r>
            <a:r>
              <a:rPr lang="en-US" altLang="ko-KR" sz="1100" b="0" i="0" dirty="0">
                <a:effectLst/>
                <a:latin typeface="+mj-lt"/>
              </a:rPr>
              <a:t> .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/id_rsa.pub </a:t>
            </a:r>
            <a:r>
              <a:rPr lang="en-US" altLang="ko-KR" sz="1100" dirty="0">
                <a:latin typeface="+mj-lt"/>
              </a:rPr>
              <a:t>hadoop</a:t>
            </a:r>
            <a:r>
              <a:rPr lang="en-US" altLang="ko-KR" sz="1100" b="0" i="0" dirty="0">
                <a:effectLst/>
                <a:latin typeface="+mj-lt"/>
              </a:rPr>
              <a:t>@datanode1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-copy-id -</a:t>
            </a:r>
            <a:r>
              <a:rPr lang="en-US" altLang="ko-KR" sz="1100" b="0" i="0" dirty="0" err="1">
                <a:effectLst/>
                <a:latin typeface="+mj-lt"/>
              </a:rPr>
              <a:t>i</a:t>
            </a:r>
            <a:r>
              <a:rPr lang="en-US" altLang="ko-KR" sz="1100" b="0" i="0" dirty="0">
                <a:effectLst/>
                <a:latin typeface="+mj-lt"/>
              </a:rPr>
              <a:t> .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/id_rsa.pub </a:t>
            </a:r>
            <a:r>
              <a:rPr lang="en-US" altLang="ko-KR" sz="1100" dirty="0">
                <a:latin typeface="+mj-lt"/>
              </a:rPr>
              <a:t>hadoop</a:t>
            </a:r>
            <a:r>
              <a:rPr lang="en-US" altLang="ko-KR" sz="1100" b="0" i="0" dirty="0">
                <a:effectLst/>
                <a:latin typeface="+mj-lt"/>
              </a:rPr>
              <a:t>@datanode2</a:t>
            </a:r>
          </a:p>
          <a:p>
            <a:pPr marL="285750" lvl="1" indent="0">
              <a:buNone/>
            </a:pPr>
            <a:endParaRPr lang="en-US" altLang="ko-KR" sz="1100" dirty="0"/>
          </a:p>
          <a:p>
            <a:r>
              <a:rPr lang="en-US" altLang="ko-KR" sz="1800" dirty="0"/>
              <a:t>rmnode1 </a:t>
            </a:r>
            <a:r>
              <a:rPr lang="en-US" altLang="ko-KR" sz="1800" dirty="0" err="1"/>
              <a:t>ssh</a:t>
            </a:r>
            <a:r>
              <a:rPr lang="en-US" altLang="ko-KR" sz="1800" dirty="0"/>
              <a:t> </a:t>
            </a:r>
            <a:r>
              <a:rPr lang="ko-KR" altLang="en-US" sz="1800" dirty="0"/>
              <a:t>통신 설정</a:t>
            </a:r>
            <a:endParaRPr lang="en-US" altLang="ko-KR" sz="1800" dirty="0"/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-copy-id -</a:t>
            </a:r>
            <a:r>
              <a:rPr lang="en-US" altLang="ko-KR" sz="1100" b="0" i="0" dirty="0" err="1">
                <a:effectLst/>
                <a:latin typeface="+mj-lt"/>
              </a:rPr>
              <a:t>i</a:t>
            </a:r>
            <a:r>
              <a:rPr lang="en-US" altLang="ko-KR" sz="1100" b="0" i="0" dirty="0">
                <a:effectLst/>
                <a:latin typeface="+mj-lt"/>
              </a:rPr>
              <a:t> .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/id_rsa.pub </a:t>
            </a:r>
            <a:r>
              <a:rPr lang="en-US" altLang="ko-KR" sz="1100" dirty="0">
                <a:latin typeface="+mj-lt"/>
              </a:rPr>
              <a:t>hadoop</a:t>
            </a:r>
            <a:r>
              <a:rPr lang="en-US" altLang="ko-KR" sz="1100" b="0" i="0" dirty="0">
                <a:effectLst/>
                <a:latin typeface="+mj-lt"/>
              </a:rPr>
              <a:t>@namenode1</a:t>
            </a:r>
          </a:p>
          <a:p>
            <a:pPr marL="285750" lvl="1" indent="0">
              <a:buNone/>
            </a:pPr>
            <a:r>
              <a:rPr lang="en-US" altLang="ko-KR" sz="1100" b="0" i="0" dirty="0">
                <a:effectLst/>
                <a:latin typeface="+mj-lt"/>
              </a:rPr>
              <a:t># 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-copy-id -</a:t>
            </a:r>
            <a:r>
              <a:rPr lang="en-US" altLang="ko-KR" sz="1100" b="0" i="0" dirty="0" err="1">
                <a:effectLst/>
                <a:latin typeface="+mj-lt"/>
              </a:rPr>
              <a:t>i</a:t>
            </a:r>
            <a:r>
              <a:rPr lang="en-US" altLang="ko-KR" sz="1100" b="0" i="0" dirty="0">
                <a:effectLst/>
                <a:latin typeface="+mj-lt"/>
              </a:rPr>
              <a:t> .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/id_rsa.pub </a:t>
            </a:r>
            <a:r>
              <a:rPr lang="en-US" altLang="ko-KR" sz="1100" dirty="0">
                <a:latin typeface="+mj-lt"/>
              </a:rPr>
              <a:t>hadoop</a:t>
            </a:r>
            <a:r>
              <a:rPr lang="en-US" altLang="ko-KR" sz="1100" b="0" i="0" dirty="0">
                <a:effectLst/>
                <a:latin typeface="+mj-lt"/>
              </a:rPr>
              <a:t>@datanode1</a:t>
            </a:r>
          </a:p>
          <a:p>
            <a:pPr marL="285750" lvl="1" indent="0">
              <a:buNone/>
            </a:pPr>
            <a:r>
              <a:rPr lang="en-US" altLang="ko-KR" sz="1100" b="0" i="0" dirty="0">
                <a:effectLst/>
                <a:latin typeface="+mj-lt"/>
              </a:rPr>
              <a:t># 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-copy-id -</a:t>
            </a:r>
            <a:r>
              <a:rPr lang="en-US" altLang="ko-KR" sz="1100" b="0" i="0" dirty="0" err="1">
                <a:effectLst/>
                <a:latin typeface="+mj-lt"/>
              </a:rPr>
              <a:t>i</a:t>
            </a:r>
            <a:r>
              <a:rPr lang="en-US" altLang="ko-KR" sz="1100" b="0" i="0" dirty="0">
                <a:effectLst/>
                <a:latin typeface="+mj-lt"/>
              </a:rPr>
              <a:t> .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/id_rsa.pub </a:t>
            </a:r>
            <a:r>
              <a:rPr lang="en-US" altLang="ko-KR" sz="1100" dirty="0">
                <a:latin typeface="+mj-lt"/>
              </a:rPr>
              <a:t>hadoop@</a:t>
            </a:r>
            <a:r>
              <a:rPr lang="en-US" altLang="ko-KR" sz="1100" b="0" i="0" dirty="0">
                <a:effectLst/>
                <a:latin typeface="+mj-lt"/>
              </a:rPr>
              <a:t>datanode2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4291E32F-351E-C962-AE55-7C9EADF067B1}"/>
              </a:ext>
            </a:extLst>
          </p:cNvPr>
          <p:cNvSpPr txBox="1">
            <a:spLocks/>
          </p:cNvSpPr>
          <p:nvPr/>
        </p:nvSpPr>
        <p:spPr bwMode="auto">
          <a:xfrm>
            <a:off x="4902655" y="2358726"/>
            <a:ext cx="4971187" cy="2751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 2" panose="05020102010507070707" pitchFamily="18" charset="2"/>
              <a:buChar char=""/>
              <a:defRPr sz="25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12763" indent="-227013" algn="l" rtl="0" eaLnBrk="0" fontAlgn="base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Font typeface="Calibri" panose="020F050202020403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8513" indent="-227013"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Wingdings 2" panose="05020102010507070707" pitchFamily="18" charset="2"/>
              <a:buChar char=""/>
              <a:defRPr sz="15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3138" indent="-174625"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Calibri" panose="020F0502020204030204" pitchFamily="34" charset="0"/>
              <a:buChar char="−"/>
              <a:defRPr sz="15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41413" indent="-111125"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0">
              <a:buFont typeface="Calibri" panose="020F0502020204030204" pitchFamily="34" charset="0"/>
              <a:buNone/>
            </a:pPr>
            <a:endParaRPr lang="en-US" altLang="ko-KR" sz="1100" dirty="0"/>
          </a:p>
          <a:p>
            <a:r>
              <a:rPr lang="en-US" altLang="ko-KR" sz="1800" dirty="0"/>
              <a:t>datanode1 </a:t>
            </a:r>
            <a:r>
              <a:rPr lang="en-US" altLang="ko-KR" sz="1800" dirty="0" err="1"/>
              <a:t>ssh</a:t>
            </a:r>
            <a:r>
              <a:rPr lang="en-US" altLang="ko-KR" sz="1800" dirty="0"/>
              <a:t> </a:t>
            </a:r>
            <a:r>
              <a:rPr lang="ko-KR" altLang="en-US" sz="1800" dirty="0"/>
              <a:t>통신 설정</a:t>
            </a:r>
            <a:endParaRPr lang="en-US" altLang="ko-KR" sz="1800" dirty="0"/>
          </a:p>
          <a:p>
            <a:pPr marL="285750" lvl="1" indent="0">
              <a:buFont typeface="Calibri" panose="020F0502020204030204" pitchFamily="34" charset="0"/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dirty="0" err="1">
                <a:latin typeface="+mj-lt"/>
              </a:rPr>
              <a:t>ssh</a:t>
            </a:r>
            <a:r>
              <a:rPr lang="en-US" altLang="ko-KR" sz="1100" dirty="0">
                <a:latin typeface="+mj-lt"/>
              </a:rPr>
              <a:t>-copy-id -</a:t>
            </a:r>
            <a:r>
              <a:rPr lang="en-US" altLang="ko-KR" sz="1100" dirty="0" err="1">
                <a:latin typeface="+mj-lt"/>
              </a:rPr>
              <a:t>i</a:t>
            </a:r>
            <a:r>
              <a:rPr lang="en-US" altLang="ko-KR" sz="1100" dirty="0">
                <a:latin typeface="+mj-lt"/>
              </a:rPr>
              <a:t> .</a:t>
            </a:r>
            <a:r>
              <a:rPr lang="en-US" altLang="ko-KR" sz="1100" dirty="0" err="1">
                <a:latin typeface="+mj-lt"/>
              </a:rPr>
              <a:t>ssh</a:t>
            </a:r>
            <a:r>
              <a:rPr lang="en-US" altLang="ko-KR" sz="1100" dirty="0">
                <a:latin typeface="+mj-lt"/>
              </a:rPr>
              <a:t>/id_rsa.pub hadoop@namenode1</a:t>
            </a:r>
          </a:p>
          <a:p>
            <a:pPr marL="285750" lvl="1" indent="0">
              <a:buFont typeface="Calibri" panose="020F0502020204030204" pitchFamily="34" charset="0"/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dirty="0" err="1">
                <a:latin typeface="+mj-lt"/>
              </a:rPr>
              <a:t>ssh</a:t>
            </a:r>
            <a:r>
              <a:rPr lang="en-US" altLang="ko-KR" sz="1100" dirty="0">
                <a:latin typeface="+mj-lt"/>
              </a:rPr>
              <a:t>-copy-id -</a:t>
            </a:r>
            <a:r>
              <a:rPr lang="en-US" altLang="ko-KR" sz="1100" dirty="0" err="1">
                <a:latin typeface="+mj-lt"/>
              </a:rPr>
              <a:t>i</a:t>
            </a:r>
            <a:r>
              <a:rPr lang="en-US" altLang="ko-KR" sz="1100" dirty="0">
                <a:latin typeface="+mj-lt"/>
              </a:rPr>
              <a:t> .</a:t>
            </a:r>
            <a:r>
              <a:rPr lang="en-US" altLang="ko-KR" sz="1100" dirty="0" err="1">
                <a:latin typeface="+mj-lt"/>
              </a:rPr>
              <a:t>ssh</a:t>
            </a:r>
            <a:r>
              <a:rPr lang="en-US" altLang="ko-KR" sz="1100" dirty="0">
                <a:latin typeface="+mj-lt"/>
              </a:rPr>
              <a:t>/id_rsa.pub hadoop@rmnode1</a:t>
            </a:r>
          </a:p>
          <a:p>
            <a:pPr marL="285750" lvl="1" indent="0">
              <a:buFont typeface="Calibri" panose="020F0502020204030204" pitchFamily="34" charset="0"/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dirty="0" err="1">
                <a:latin typeface="+mj-lt"/>
              </a:rPr>
              <a:t>ssh</a:t>
            </a:r>
            <a:r>
              <a:rPr lang="en-US" altLang="ko-KR" sz="1100" dirty="0">
                <a:latin typeface="+mj-lt"/>
              </a:rPr>
              <a:t>-copy-id -</a:t>
            </a:r>
            <a:r>
              <a:rPr lang="en-US" altLang="ko-KR" sz="1100" dirty="0" err="1">
                <a:latin typeface="+mj-lt"/>
              </a:rPr>
              <a:t>i</a:t>
            </a:r>
            <a:r>
              <a:rPr lang="en-US" altLang="ko-KR" sz="1100" dirty="0">
                <a:latin typeface="+mj-lt"/>
              </a:rPr>
              <a:t> .</a:t>
            </a:r>
            <a:r>
              <a:rPr lang="en-US" altLang="ko-KR" sz="1100" dirty="0" err="1">
                <a:latin typeface="+mj-lt"/>
              </a:rPr>
              <a:t>ssh</a:t>
            </a:r>
            <a:r>
              <a:rPr lang="en-US" altLang="ko-KR" sz="1100" dirty="0">
                <a:latin typeface="+mj-lt"/>
              </a:rPr>
              <a:t>/id_rsa.pub hadoop@datanode2</a:t>
            </a:r>
          </a:p>
          <a:p>
            <a:pPr marL="285750" lvl="1" indent="0">
              <a:buFont typeface="Calibri" panose="020F0502020204030204" pitchFamily="34" charset="0"/>
              <a:buNone/>
            </a:pPr>
            <a:endParaRPr lang="en-US" altLang="ko-KR" sz="1100" dirty="0">
              <a:latin typeface="+mj-lt"/>
            </a:endParaRPr>
          </a:p>
          <a:p>
            <a:r>
              <a:rPr lang="en-US" altLang="ko-KR" sz="1800" dirty="0"/>
              <a:t>datanode2 </a:t>
            </a:r>
            <a:r>
              <a:rPr lang="en-US" altLang="ko-KR" sz="1800" dirty="0" err="1"/>
              <a:t>ssh</a:t>
            </a:r>
            <a:r>
              <a:rPr lang="en-US" altLang="ko-KR" sz="1800" dirty="0"/>
              <a:t> </a:t>
            </a:r>
            <a:r>
              <a:rPr lang="ko-KR" altLang="en-US" sz="1800" dirty="0"/>
              <a:t>통신 설정</a:t>
            </a:r>
            <a:endParaRPr lang="en-US" altLang="ko-KR" sz="1100" dirty="0"/>
          </a:p>
          <a:p>
            <a:pPr marL="285750" lvl="1" indent="0">
              <a:buFont typeface="Calibri" panose="020F0502020204030204" pitchFamily="34" charset="0"/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dirty="0" err="1">
                <a:latin typeface="+mj-lt"/>
              </a:rPr>
              <a:t>ssh</a:t>
            </a:r>
            <a:r>
              <a:rPr lang="en-US" altLang="ko-KR" sz="1100" dirty="0">
                <a:latin typeface="+mj-lt"/>
              </a:rPr>
              <a:t>-copy-id -</a:t>
            </a:r>
            <a:r>
              <a:rPr lang="en-US" altLang="ko-KR" sz="1100" dirty="0" err="1">
                <a:latin typeface="+mj-lt"/>
              </a:rPr>
              <a:t>i</a:t>
            </a:r>
            <a:r>
              <a:rPr lang="en-US" altLang="ko-KR" sz="1100" dirty="0">
                <a:latin typeface="+mj-lt"/>
              </a:rPr>
              <a:t> .</a:t>
            </a:r>
            <a:r>
              <a:rPr lang="en-US" altLang="ko-KR" sz="1100" dirty="0" err="1">
                <a:latin typeface="+mj-lt"/>
              </a:rPr>
              <a:t>ssh</a:t>
            </a:r>
            <a:r>
              <a:rPr lang="en-US" altLang="ko-KR" sz="1100" dirty="0">
                <a:latin typeface="+mj-lt"/>
              </a:rPr>
              <a:t>/id_rsa.pub hadoop@namenode1</a:t>
            </a:r>
          </a:p>
          <a:p>
            <a:pPr marL="285750" lvl="1" indent="0">
              <a:buFont typeface="Calibri" panose="020F0502020204030204" pitchFamily="34" charset="0"/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dirty="0" err="1">
                <a:latin typeface="+mj-lt"/>
              </a:rPr>
              <a:t>ssh</a:t>
            </a:r>
            <a:r>
              <a:rPr lang="en-US" altLang="ko-KR" sz="1100" dirty="0">
                <a:latin typeface="+mj-lt"/>
              </a:rPr>
              <a:t>-copy-id -</a:t>
            </a:r>
            <a:r>
              <a:rPr lang="en-US" altLang="ko-KR" sz="1100" dirty="0" err="1">
                <a:latin typeface="+mj-lt"/>
              </a:rPr>
              <a:t>i</a:t>
            </a:r>
            <a:r>
              <a:rPr lang="en-US" altLang="ko-KR" sz="1100" dirty="0">
                <a:latin typeface="+mj-lt"/>
              </a:rPr>
              <a:t> .</a:t>
            </a:r>
            <a:r>
              <a:rPr lang="en-US" altLang="ko-KR" sz="1100" dirty="0" err="1">
                <a:latin typeface="+mj-lt"/>
              </a:rPr>
              <a:t>ssh</a:t>
            </a:r>
            <a:r>
              <a:rPr lang="en-US" altLang="ko-KR" sz="1100" dirty="0">
                <a:latin typeface="+mj-lt"/>
              </a:rPr>
              <a:t>/id_rsa.pub hadoop@rmnode1</a:t>
            </a:r>
          </a:p>
          <a:p>
            <a:pPr marL="285750" lvl="1" indent="0">
              <a:buFont typeface="Calibri" panose="020F0502020204030204" pitchFamily="34" charset="0"/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dirty="0" err="1">
                <a:latin typeface="+mj-lt"/>
              </a:rPr>
              <a:t>ssh</a:t>
            </a:r>
            <a:r>
              <a:rPr lang="en-US" altLang="ko-KR" sz="1100" dirty="0">
                <a:latin typeface="+mj-lt"/>
              </a:rPr>
              <a:t>-copy-id -</a:t>
            </a:r>
            <a:r>
              <a:rPr lang="en-US" altLang="ko-KR" sz="1100" dirty="0" err="1">
                <a:latin typeface="+mj-lt"/>
              </a:rPr>
              <a:t>i</a:t>
            </a:r>
            <a:r>
              <a:rPr lang="en-US" altLang="ko-KR" sz="1100" dirty="0">
                <a:latin typeface="+mj-lt"/>
              </a:rPr>
              <a:t> .</a:t>
            </a:r>
            <a:r>
              <a:rPr lang="en-US" altLang="ko-KR" sz="1100" dirty="0" err="1">
                <a:latin typeface="+mj-lt"/>
              </a:rPr>
              <a:t>ssh</a:t>
            </a:r>
            <a:r>
              <a:rPr lang="en-US" altLang="ko-KR" sz="1100" dirty="0">
                <a:latin typeface="+mj-lt"/>
              </a:rPr>
              <a:t>/id_rsa.pub hadoop@datanode1</a:t>
            </a:r>
          </a:p>
          <a:p>
            <a:pPr marL="285750" lvl="1" indent="0">
              <a:buFont typeface="Calibri" panose="020F0502020204030204" pitchFamily="34" charset="0"/>
              <a:buNone/>
            </a:pPr>
            <a:endParaRPr lang="en-US" altLang="ko-KR" sz="1100" dirty="0">
              <a:latin typeface="+mj-lt"/>
            </a:endParaRPr>
          </a:p>
          <a:p>
            <a:pPr marL="285750" lvl="1" indent="0">
              <a:buFont typeface="Calibri" panose="020F0502020204030204" pitchFamily="34" charset="0"/>
              <a:buNone/>
            </a:pPr>
            <a:endParaRPr lang="en-US" altLang="ko-KR" sz="1100" dirty="0"/>
          </a:p>
          <a:p>
            <a:pPr marL="285750" lvl="1" indent="0">
              <a:buFont typeface="Calibri" panose="020F0502020204030204" pitchFamily="34" charset="0"/>
              <a:buNone/>
            </a:pPr>
            <a:endParaRPr lang="en-US" altLang="ko-KR" sz="1100" dirty="0">
              <a:latin typeface="+mj-lt"/>
            </a:endParaRPr>
          </a:p>
          <a:p>
            <a:pPr lvl="1"/>
            <a:endParaRPr lang="en-US" altLang="ko-KR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906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FF37D-14FD-4EFD-9A10-5D6BFE8C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6E9C1-161F-4CE0-BB48-80E1D7980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D64EC0-6A0C-1D25-A9E9-81FB52CE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48" y="930015"/>
            <a:ext cx="8166704" cy="5323550"/>
          </a:xfrm>
        </p:spPr>
        <p:txBody>
          <a:bodyPr/>
          <a:lstStyle/>
          <a:p>
            <a:r>
              <a:rPr lang="en-US" altLang="ko-KR" sz="1800" dirty="0"/>
              <a:t>Zooke</a:t>
            </a:r>
            <a:r>
              <a:rPr lang="en-US" altLang="ko-KR" sz="1800" dirty="0">
                <a:latin typeface="+mj-lt"/>
              </a:rPr>
              <a:t>eper </a:t>
            </a:r>
            <a:r>
              <a:rPr lang="ko-KR" altLang="en-US" sz="1800" dirty="0">
                <a:latin typeface="+mj-lt"/>
              </a:rPr>
              <a:t>계정 접속 및 설치 </a:t>
            </a:r>
            <a:r>
              <a:rPr lang="en-US" altLang="ko-KR" sz="1800" dirty="0">
                <a:latin typeface="+mj-lt"/>
              </a:rPr>
              <a:t>(namenode1</a:t>
            </a:r>
            <a:r>
              <a:rPr lang="ko-KR" altLang="en-US" sz="1800" dirty="0">
                <a:latin typeface="+mj-lt"/>
              </a:rPr>
              <a:t>만</a:t>
            </a:r>
            <a:r>
              <a:rPr lang="en-US" altLang="ko-KR" sz="1800" dirty="0">
                <a:latin typeface="+mj-lt"/>
              </a:rPr>
              <a:t>)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</a:t>
            </a:r>
            <a:r>
              <a:rPr lang="en-US" altLang="ko-KR" sz="1100" dirty="0" err="1">
                <a:latin typeface="+mj-lt"/>
              </a:rPr>
              <a:t>su</a:t>
            </a:r>
            <a:r>
              <a:rPr lang="en-US" altLang="ko-KR" sz="1100" dirty="0">
                <a:latin typeface="+mj-lt"/>
              </a:rPr>
              <a:t> –l zookeeper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</a:t>
            </a:r>
            <a:r>
              <a:rPr lang="da-DK" altLang="ko-KR" sz="1100" i="0" dirty="0">
                <a:effectLst/>
                <a:latin typeface="+mj-lt"/>
              </a:rPr>
              <a:t>wget </a:t>
            </a:r>
            <a:r>
              <a:rPr lang="da-DK" altLang="ko-KR" sz="1100" i="0" dirty="0"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https://archive.apache.org/dist/zookeeper/zookeeper-3.4.10/zookeeper-3.4.10.tar.gz</a:t>
            </a:r>
            <a:endParaRPr lang="da-DK" altLang="ko-KR" sz="1100" i="0" dirty="0">
              <a:effectLst/>
              <a:latin typeface="+mj-lt"/>
            </a:endParaRPr>
          </a:p>
          <a:p>
            <a:pPr marL="285750" lvl="1" indent="0">
              <a:buNone/>
            </a:pPr>
            <a:r>
              <a:rPr lang="da-DK" altLang="ko-KR" sz="1100" dirty="0">
                <a:latin typeface="+mj-lt"/>
              </a:rPr>
              <a:t>$ </a:t>
            </a:r>
            <a:r>
              <a:rPr lang="en-US" altLang="ko-KR" sz="1100" i="0" dirty="0">
                <a:effectLst/>
                <a:latin typeface="+mj-lt"/>
              </a:rPr>
              <a:t>tar </a:t>
            </a:r>
            <a:r>
              <a:rPr lang="en-US" altLang="ko-KR" sz="1100" i="0" dirty="0" err="1">
                <a:effectLst/>
                <a:latin typeface="+mj-lt"/>
              </a:rPr>
              <a:t>xvfz</a:t>
            </a:r>
            <a:r>
              <a:rPr lang="en-US" altLang="ko-KR" sz="1100" i="0" dirty="0">
                <a:effectLst/>
                <a:latin typeface="+mj-lt"/>
              </a:rPr>
              <a:t> zookeeper-3.4.10.tar.gz</a:t>
            </a:r>
            <a:endParaRPr lang="da-DK" altLang="ko-KR" sz="1100" dirty="0">
              <a:latin typeface="+mj-lt"/>
            </a:endParaRPr>
          </a:p>
          <a:p>
            <a:pPr marL="285750" lvl="1" indent="0">
              <a:buNone/>
            </a:pPr>
            <a:endParaRPr lang="en-US" altLang="ko-KR" sz="1100" i="0" dirty="0">
              <a:effectLst/>
              <a:latin typeface="+mj-lt"/>
            </a:endParaRPr>
          </a:p>
          <a:p>
            <a:r>
              <a:rPr lang="en-US" altLang="ko-KR" sz="1800" dirty="0"/>
              <a:t>Zookeeper </a:t>
            </a:r>
            <a:r>
              <a:rPr lang="ko-KR" altLang="en-US" sz="1800" dirty="0"/>
              <a:t>환경 설정 </a:t>
            </a:r>
            <a:r>
              <a:rPr lang="en-US" altLang="ko-KR" sz="1800" dirty="0"/>
              <a:t>(namenode1 </a:t>
            </a:r>
            <a:r>
              <a:rPr lang="ko-KR" altLang="en-US" sz="1800" dirty="0"/>
              <a:t>만</a:t>
            </a:r>
            <a:r>
              <a:rPr lang="en-US" altLang="ko-KR" sz="1800" dirty="0"/>
              <a:t>)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c</a:t>
            </a:r>
            <a:r>
              <a:rPr lang="en-US" altLang="ko-KR" sz="1100" i="0" dirty="0">
                <a:effectLst/>
                <a:latin typeface="+mj-lt"/>
              </a:rPr>
              <a:t>d zookeeper-3.4.10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cd conf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cp </a:t>
            </a:r>
            <a:r>
              <a:rPr lang="en-US" altLang="ko-KR" sz="1100" dirty="0" err="1">
                <a:latin typeface="+mj-lt"/>
              </a:rPr>
              <a:t>zoo_sample.cfg</a:t>
            </a:r>
            <a:r>
              <a:rPr lang="ko-KR" altLang="en-US" sz="1100" dirty="0">
                <a:latin typeface="+mj-lt"/>
              </a:rPr>
              <a:t> </a:t>
            </a:r>
            <a:r>
              <a:rPr lang="en-US" altLang="ko-KR" sz="1100" dirty="0" err="1">
                <a:latin typeface="+mj-lt"/>
              </a:rPr>
              <a:t>zoo.cfg</a:t>
            </a: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nano </a:t>
            </a:r>
            <a:r>
              <a:rPr lang="en-US" altLang="ko-KR" sz="1100" dirty="0" err="1">
                <a:latin typeface="+mj-lt"/>
              </a:rPr>
              <a:t>zoo.cfg</a:t>
            </a: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	</a:t>
            </a:r>
            <a:r>
              <a:rPr lang="en-US" altLang="ko-KR" sz="1100" dirty="0" err="1">
                <a:latin typeface="+mj-lt"/>
              </a:rPr>
              <a:t>tickTime</a:t>
            </a:r>
            <a:r>
              <a:rPr lang="en-US" altLang="ko-KR" sz="1100" dirty="0">
                <a:latin typeface="+mj-lt"/>
              </a:rPr>
              <a:t>=2000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	</a:t>
            </a:r>
            <a:r>
              <a:rPr lang="en-US" altLang="ko-KR" sz="1100" dirty="0" err="1">
                <a:latin typeface="+mj-lt"/>
              </a:rPr>
              <a:t>initLimit</a:t>
            </a:r>
            <a:r>
              <a:rPr lang="en-US" altLang="ko-KR" sz="1100" dirty="0">
                <a:latin typeface="+mj-lt"/>
              </a:rPr>
              <a:t>=10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	</a:t>
            </a:r>
            <a:r>
              <a:rPr lang="en-US" altLang="ko-KR" sz="1100" dirty="0" err="1">
                <a:latin typeface="+mj-lt"/>
              </a:rPr>
              <a:t>syncLimit</a:t>
            </a:r>
            <a:r>
              <a:rPr lang="en-US" altLang="ko-KR" sz="1100" dirty="0">
                <a:latin typeface="+mj-lt"/>
              </a:rPr>
              <a:t>=5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	</a:t>
            </a:r>
            <a:r>
              <a:rPr lang="en-US" altLang="ko-KR" sz="1100" dirty="0" err="1">
                <a:latin typeface="+mj-lt"/>
              </a:rPr>
              <a:t>dataDir</a:t>
            </a:r>
            <a:r>
              <a:rPr lang="en-US" altLang="ko-KR" sz="1100" dirty="0">
                <a:latin typeface="+mj-lt"/>
              </a:rPr>
              <a:t>=/home/zookeeper/data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	</a:t>
            </a:r>
            <a:r>
              <a:rPr lang="en-US" altLang="ko-KR" sz="1100" dirty="0" err="1">
                <a:latin typeface="+mj-lt"/>
              </a:rPr>
              <a:t>clientPort</a:t>
            </a:r>
            <a:r>
              <a:rPr lang="en-US" altLang="ko-KR" sz="1100" dirty="0">
                <a:latin typeface="+mj-lt"/>
              </a:rPr>
              <a:t>=2181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	</a:t>
            </a:r>
            <a:r>
              <a:rPr lang="en-US" altLang="ko-KR" sz="1100" dirty="0" err="1">
                <a:latin typeface="+mj-lt"/>
              </a:rPr>
              <a:t>maxClientCnxns</a:t>
            </a:r>
            <a:r>
              <a:rPr lang="en-US" altLang="ko-KR" sz="1100" dirty="0">
                <a:latin typeface="+mj-lt"/>
              </a:rPr>
              <a:t>=0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	</a:t>
            </a:r>
            <a:r>
              <a:rPr lang="en-US" altLang="ko-KR" sz="1100" dirty="0" err="1">
                <a:latin typeface="+mj-lt"/>
              </a:rPr>
              <a:t>maxSessionTimeout</a:t>
            </a:r>
            <a:r>
              <a:rPr lang="en-US" altLang="ko-KR" sz="1100" dirty="0">
                <a:latin typeface="+mj-lt"/>
              </a:rPr>
              <a:t>=180000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	server.1=namenode1:2888:3888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	server.2=rmnode1:2888:3888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	server.3=datanode1:2888:3888</a:t>
            </a:r>
          </a:p>
        </p:txBody>
      </p:sp>
    </p:spTree>
    <p:extLst>
      <p:ext uri="{BB962C8B-B14F-4D97-AF65-F5344CB8AC3E}">
        <p14:creationId xmlns:p14="http://schemas.microsoft.com/office/powerpoint/2010/main" val="21600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FF37D-14FD-4EFD-9A10-5D6BFE8C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6E9C1-161F-4CE0-BB48-80E1D7980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D64EC0-6A0C-1D25-A9E9-81FB52CE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48" y="930015"/>
            <a:ext cx="8166704" cy="5323550"/>
          </a:xfrm>
        </p:spPr>
        <p:txBody>
          <a:bodyPr/>
          <a:lstStyle/>
          <a:p>
            <a:r>
              <a:rPr lang="ko-KR" altLang="en-US" sz="1800" dirty="0">
                <a:latin typeface="+mj-lt"/>
              </a:rPr>
              <a:t>환경 설정된 </a:t>
            </a:r>
            <a:r>
              <a:rPr lang="en-US" altLang="ko-KR" sz="1800" dirty="0">
                <a:latin typeface="+mj-lt"/>
              </a:rPr>
              <a:t>zookeeper </a:t>
            </a:r>
            <a:r>
              <a:rPr lang="ko-KR" altLang="en-US" sz="1800" dirty="0">
                <a:latin typeface="+mj-lt"/>
              </a:rPr>
              <a:t>디렉토리 </a:t>
            </a:r>
            <a:r>
              <a:rPr lang="ko-KR" altLang="en-US" sz="1800" dirty="0" err="1">
                <a:latin typeface="+mj-lt"/>
              </a:rPr>
              <a:t>재압축</a:t>
            </a:r>
            <a:r>
              <a:rPr lang="ko-KR" altLang="en-US" sz="1800" dirty="0">
                <a:latin typeface="+mj-lt"/>
              </a:rPr>
              <a:t> </a:t>
            </a:r>
            <a:r>
              <a:rPr lang="en-US" altLang="ko-KR" sz="1800" dirty="0">
                <a:latin typeface="+mj-lt"/>
              </a:rPr>
              <a:t>(namenode1</a:t>
            </a:r>
            <a:r>
              <a:rPr lang="ko-KR" altLang="en-US" sz="1800" dirty="0">
                <a:latin typeface="+mj-lt"/>
              </a:rPr>
              <a:t>만</a:t>
            </a:r>
            <a:r>
              <a:rPr lang="en-US" altLang="ko-KR" sz="1800" dirty="0">
                <a:latin typeface="+mj-lt"/>
              </a:rPr>
              <a:t>)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cd</a:t>
            </a:r>
            <a:r>
              <a:rPr lang="ko-KR" altLang="en-US" sz="1100" dirty="0">
                <a:latin typeface="+mj-lt"/>
              </a:rPr>
              <a:t> </a:t>
            </a:r>
            <a:r>
              <a:rPr lang="en-US" altLang="ko-KR" sz="1100" dirty="0">
                <a:latin typeface="+mj-lt"/>
              </a:rPr>
              <a:t>~</a:t>
            </a:r>
            <a:endParaRPr lang="da-DK" altLang="ko-KR" sz="1100" i="0" dirty="0">
              <a:effectLst/>
              <a:latin typeface="+mj-lt"/>
            </a:endParaRPr>
          </a:p>
          <a:p>
            <a:pPr marL="285750" lvl="1" indent="0">
              <a:buNone/>
            </a:pPr>
            <a:r>
              <a:rPr lang="da-DK" altLang="ko-KR" sz="1100" dirty="0">
                <a:latin typeface="+mj-lt"/>
              </a:rPr>
              <a:t>$ </a:t>
            </a:r>
            <a:r>
              <a:rPr lang="en-US" altLang="ko-KR" sz="1100" i="0" dirty="0">
                <a:effectLst/>
                <a:latin typeface="+mj-lt"/>
              </a:rPr>
              <a:t>tar </a:t>
            </a:r>
            <a:r>
              <a:rPr lang="en-US" altLang="ko-KR" sz="1100" dirty="0" err="1">
                <a:latin typeface="+mj-lt"/>
              </a:rPr>
              <a:t>c</a:t>
            </a:r>
            <a:r>
              <a:rPr lang="en-US" altLang="ko-KR" sz="1100" i="0" dirty="0" err="1">
                <a:effectLst/>
                <a:latin typeface="+mj-lt"/>
              </a:rPr>
              <a:t>vfz</a:t>
            </a:r>
            <a:r>
              <a:rPr lang="en-US" altLang="ko-KR" sz="1100" i="0" dirty="0">
                <a:effectLst/>
                <a:latin typeface="+mj-lt"/>
              </a:rPr>
              <a:t> zookeeper.tar.gz zookeeper-3.4.10</a:t>
            </a:r>
            <a:endParaRPr lang="da-DK" altLang="ko-KR" sz="1100" dirty="0">
              <a:latin typeface="+mj-lt"/>
            </a:endParaRPr>
          </a:p>
          <a:p>
            <a:pPr marL="285750" lvl="1" indent="0">
              <a:buNone/>
            </a:pPr>
            <a:endParaRPr lang="en-US" altLang="ko-KR" sz="1100" i="0" dirty="0">
              <a:effectLst/>
              <a:latin typeface="+mj-lt"/>
            </a:endParaRPr>
          </a:p>
          <a:p>
            <a:r>
              <a:rPr lang="ko-KR" altLang="en-US" sz="1800" dirty="0" err="1"/>
              <a:t>재압축</a:t>
            </a:r>
            <a:r>
              <a:rPr lang="ko-KR" altLang="en-US" sz="1800" dirty="0"/>
              <a:t> 파일 </a:t>
            </a:r>
            <a:r>
              <a:rPr lang="en-US" altLang="ko-KR" sz="1800" dirty="0"/>
              <a:t>rmnode1, datanode1</a:t>
            </a:r>
            <a:r>
              <a:rPr lang="ko-KR" altLang="en-US" sz="1800" dirty="0"/>
              <a:t>에 배포하기 </a:t>
            </a:r>
            <a:r>
              <a:rPr lang="en-US" altLang="ko-KR" sz="1800" dirty="0"/>
              <a:t>(namenode1 </a:t>
            </a:r>
            <a:r>
              <a:rPr lang="ko-KR" altLang="en-US" sz="1800" dirty="0"/>
              <a:t>에서만</a:t>
            </a:r>
            <a:r>
              <a:rPr lang="en-US" altLang="ko-KR" sz="1800" dirty="0"/>
              <a:t>)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</a:t>
            </a:r>
            <a:r>
              <a:rPr lang="en-US" altLang="ko-KR" sz="1100" dirty="0" err="1">
                <a:latin typeface="+mj-lt"/>
              </a:rPr>
              <a:t>scp</a:t>
            </a:r>
            <a:r>
              <a:rPr lang="en-US" altLang="ko-KR" sz="1100" dirty="0">
                <a:latin typeface="+mj-lt"/>
              </a:rPr>
              <a:t> zookeeper.tar.gz zookeeper@rmnode1:/home/zookeeper</a:t>
            </a:r>
            <a:endParaRPr lang="en-US" altLang="ko-KR" sz="1100" i="0" dirty="0">
              <a:effectLst/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</a:t>
            </a:r>
            <a:r>
              <a:rPr lang="en-US" altLang="ko-KR" sz="1100" dirty="0" err="1">
                <a:latin typeface="+mj-lt"/>
              </a:rPr>
              <a:t>scp</a:t>
            </a:r>
            <a:r>
              <a:rPr lang="en-US" altLang="ko-KR" sz="1100" dirty="0">
                <a:latin typeface="+mj-lt"/>
              </a:rPr>
              <a:t> zookeeper.tar.gz zookeeper@datanode1:/home/zookeeper</a:t>
            </a:r>
          </a:p>
          <a:p>
            <a:pPr marL="285750" lvl="1" indent="0">
              <a:buNone/>
            </a:pP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tar </a:t>
            </a:r>
            <a:r>
              <a:rPr lang="en-US" altLang="ko-KR" sz="1100" dirty="0" err="1">
                <a:latin typeface="+mj-lt"/>
              </a:rPr>
              <a:t>xvfz</a:t>
            </a:r>
            <a:r>
              <a:rPr lang="en-US" altLang="ko-KR" sz="1100" dirty="0">
                <a:latin typeface="+mj-lt"/>
              </a:rPr>
              <a:t> zookeeper.tar.gz</a:t>
            </a:r>
          </a:p>
          <a:p>
            <a:pPr marL="285750" lvl="1" indent="0">
              <a:buNone/>
            </a:pPr>
            <a:endParaRPr lang="en-US" altLang="ko-KR" sz="1100" i="0" dirty="0">
              <a:effectLst/>
              <a:latin typeface="+mj-lt"/>
            </a:endParaRPr>
          </a:p>
          <a:p>
            <a:r>
              <a:rPr lang="en-US" altLang="ko-KR" sz="1800" dirty="0" err="1"/>
              <a:t>Myid</a:t>
            </a:r>
            <a:r>
              <a:rPr lang="en-US" altLang="ko-KR" sz="1800" dirty="0"/>
              <a:t> </a:t>
            </a:r>
            <a:r>
              <a:rPr lang="ko-KR" altLang="en-US" sz="1800" dirty="0"/>
              <a:t>지정 </a:t>
            </a:r>
            <a:r>
              <a:rPr lang="en-US" altLang="ko-KR" sz="1800" dirty="0"/>
              <a:t>(namenode1, </a:t>
            </a:r>
            <a:r>
              <a:rPr lang="en-US" altLang="ko-KR" sz="1800" dirty="0" err="1"/>
              <a:t>rmnode</a:t>
            </a:r>
            <a:r>
              <a:rPr lang="en-US" altLang="ko-KR" sz="1800" dirty="0"/>
              <a:t>, datanode1)</a:t>
            </a:r>
          </a:p>
          <a:p>
            <a:pPr marL="285750" lvl="1" indent="0">
              <a:buNone/>
            </a:pPr>
            <a:r>
              <a:rPr lang="en-US" altLang="ko-KR" sz="1100" dirty="0"/>
              <a:t>$ </a:t>
            </a:r>
            <a:r>
              <a:rPr lang="en-US" altLang="ko-KR" sz="1100" dirty="0" err="1"/>
              <a:t>mkdir</a:t>
            </a:r>
            <a:r>
              <a:rPr lang="en-US" altLang="ko-KR" sz="1100" dirty="0"/>
              <a:t> data</a:t>
            </a:r>
          </a:p>
          <a:p>
            <a:pPr marL="285750" lvl="1" indent="0">
              <a:buNone/>
            </a:pPr>
            <a:r>
              <a:rPr lang="en-US" altLang="ko-KR" sz="1100" dirty="0"/>
              <a:t>$ cd data</a:t>
            </a:r>
          </a:p>
          <a:p>
            <a:pPr marL="285750" lvl="1" indent="0">
              <a:buNone/>
            </a:pPr>
            <a:r>
              <a:rPr lang="en-US" altLang="ko-KR" sz="1100" dirty="0"/>
              <a:t>$ nano </a:t>
            </a:r>
            <a:r>
              <a:rPr lang="en-US" altLang="ko-KR" sz="1100" dirty="0" err="1"/>
              <a:t>myid</a:t>
            </a:r>
            <a:endParaRPr lang="en-US" altLang="ko-KR" sz="1100" dirty="0"/>
          </a:p>
          <a:p>
            <a:pPr marL="285750" lvl="1" indent="0">
              <a:buNone/>
            </a:pPr>
            <a:endParaRPr lang="en-US" altLang="ko-KR" sz="1100" dirty="0"/>
          </a:p>
          <a:p>
            <a:pPr marL="285750" lvl="1" indent="0">
              <a:buNone/>
            </a:pPr>
            <a:r>
              <a:rPr lang="en-US" altLang="ko-KR" sz="1100" dirty="0"/>
              <a:t>	namenode1 </a:t>
            </a:r>
            <a:r>
              <a:rPr lang="ko-KR" altLang="en-US" sz="1100" dirty="0"/>
              <a:t>에는 </a:t>
            </a:r>
            <a:r>
              <a:rPr lang="en-US" altLang="ko-KR" sz="1100" dirty="0"/>
              <a:t>1</a:t>
            </a:r>
            <a:r>
              <a:rPr lang="ko-KR" altLang="en-US" sz="1100" dirty="0"/>
              <a:t>만 적고 저장</a:t>
            </a:r>
            <a:endParaRPr lang="en-US" altLang="ko-KR" sz="1100" dirty="0"/>
          </a:p>
          <a:p>
            <a:pPr marL="285750" lvl="1" indent="0">
              <a:buNone/>
            </a:pPr>
            <a:r>
              <a:rPr lang="en-US" altLang="ko-KR" sz="1100" dirty="0"/>
              <a:t>	rmnode1 </a:t>
            </a:r>
            <a:r>
              <a:rPr lang="ko-KR" altLang="en-US" sz="1100" dirty="0"/>
              <a:t>에는 </a:t>
            </a:r>
            <a:r>
              <a:rPr lang="en-US" altLang="ko-KR" sz="1100" dirty="0"/>
              <a:t>2</a:t>
            </a:r>
            <a:r>
              <a:rPr lang="ko-KR" altLang="en-US" sz="1100" dirty="0"/>
              <a:t>만 적고 저장</a:t>
            </a:r>
            <a:endParaRPr lang="en-US" altLang="ko-KR" sz="1100" dirty="0"/>
          </a:p>
          <a:p>
            <a:pPr marL="285750" lvl="1" indent="0">
              <a:buNone/>
            </a:pPr>
            <a:r>
              <a:rPr lang="en-US" altLang="ko-KR" sz="1100" dirty="0"/>
              <a:t>	datanode1 </a:t>
            </a:r>
            <a:r>
              <a:rPr lang="ko-KR" altLang="en-US" sz="1100" dirty="0"/>
              <a:t>에는 </a:t>
            </a:r>
            <a:r>
              <a:rPr lang="en-US" altLang="ko-KR" sz="1100" dirty="0"/>
              <a:t>3</a:t>
            </a:r>
            <a:r>
              <a:rPr lang="ko-KR" altLang="en-US" sz="1100" dirty="0"/>
              <a:t>만 적고 저장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14471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FF37D-14FD-4EFD-9A10-5D6BFE8C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6E9C1-161F-4CE0-BB48-80E1D7980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D64EC0-6A0C-1D25-A9E9-81FB52CE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48" y="930015"/>
            <a:ext cx="8166704" cy="5323550"/>
          </a:xfrm>
        </p:spPr>
        <p:txBody>
          <a:bodyPr/>
          <a:lstStyle/>
          <a:p>
            <a:r>
              <a:rPr lang="en-US" altLang="ko-KR" sz="1800" dirty="0">
                <a:latin typeface="+mj-lt"/>
              </a:rPr>
              <a:t>Zookeeper </a:t>
            </a:r>
            <a:r>
              <a:rPr lang="ko-KR" altLang="en-US" sz="1800" dirty="0">
                <a:latin typeface="+mj-lt"/>
              </a:rPr>
              <a:t>서버 실행 </a:t>
            </a:r>
            <a:r>
              <a:rPr lang="en-US" altLang="ko-KR" sz="1800" dirty="0">
                <a:latin typeface="+mj-lt"/>
              </a:rPr>
              <a:t>(namenode1,</a:t>
            </a:r>
            <a:r>
              <a:rPr lang="ko-KR" altLang="en-US" sz="1800" dirty="0">
                <a:latin typeface="+mj-lt"/>
              </a:rPr>
              <a:t> </a:t>
            </a:r>
            <a:r>
              <a:rPr lang="en-US" altLang="ko-KR" sz="1800" dirty="0">
                <a:latin typeface="+mj-lt"/>
              </a:rPr>
              <a:t>rmnode1,</a:t>
            </a:r>
            <a:r>
              <a:rPr lang="ko-KR" altLang="en-US" sz="1800" dirty="0">
                <a:latin typeface="+mj-lt"/>
              </a:rPr>
              <a:t> </a:t>
            </a:r>
            <a:r>
              <a:rPr lang="en-US" altLang="ko-KR" sz="1800" dirty="0" err="1">
                <a:latin typeface="+mj-lt"/>
              </a:rPr>
              <a:t>datanode</a:t>
            </a:r>
            <a:r>
              <a:rPr lang="en-US" altLang="ko-KR" sz="1800" dirty="0">
                <a:latin typeface="+mj-lt"/>
              </a:rPr>
              <a:t>)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cd</a:t>
            </a:r>
            <a:r>
              <a:rPr lang="ko-KR" altLang="en-US" sz="1100" dirty="0">
                <a:latin typeface="+mj-lt"/>
              </a:rPr>
              <a:t> </a:t>
            </a:r>
            <a:r>
              <a:rPr lang="en-US" altLang="ko-KR" sz="1100" dirty="0">
                <a:latin typeface="+mj-lt"/>
              </a:rPr>
              <a:t>~</a:t>
            </a:r>
            <a:endParaRPr lang="da-DK" altLang="ko-KR" sz="1100" i="0" dirty="0">
              <a:effectLst/>
              <a:latin typeface="+mj-lt"/>
            </a:endParaRPr>
          </a:p>
          <a:p>
            <a:pPr marL="285750" lvl="1" indent="0">
              <a:buNone/>
            </a:pPr>
            <a:r>
              <a:rPr lang="da-DK" altLang="ko-KR" sz="1100" dirty="0">
                <a:latin typeface="+mj-lt"/>
              </a:rPr>
              <a:t>$ </a:t>
            </a:r>
            <a:r>
              <a:rPr lang="en-US" altLang="ko-KR" sz="1100" i="0" dirty="0">
                <a:effectLst/>
                <a:latin typeface="+mj-lt"/>
              </a:rPr>
              <a:t>cd zookeeper-3.4.10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./bin/zkServer.sh start		// </a:t>
            </a:r>
            <a:r>
              <a:rPr lang="ko-KR" altLang="en-US" sz="1100" dirty="0">
                <a:latin typeface="+mj-lt"/>
              </a:rPr>
              <a:t>실행</a:t>
            </a: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./bin/zkServer.sh status	// </a:t>
            </a:r>
            <a:r>
              <a:rPr lang="ko-KR" altLang="en-US" sz="1100" dirty="0">
                <a:latin typeface="+mj-lt"/>
              </a:rPr>
              <a:t>상태 확인</a:t>
            </a: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r>
              <a:rPr lang="da-DK" altLang="ko-KR" sz="1100" dirty="0">
                <a:latin typeface="+mj-lt"/>
              </a:rPr>
              <a:t>$ </a:t>
            </a:r>
            <a:r>
              <a:rPr lang="en-US" altLang="ko-KR" sz="1100" dirty="0">
                <a:latin typeface="+mj-lt"/>
              </a:rPr>
              <a:t>./bin/zkServer.sh stop		// </a:t>
            </a:r>
            <a:r>
              <a:rPr lang="ko-KR" altLang="en-US" sz="1100" dirty="0">
                <a:latin typeface="+mj-lt"/>
              </a:rPr>
              <a:t>종료</a:t>
            </a:r>
          </a:p>
          <a:p>
            <a:pPr marL="285750" lvl="1" indent="0">
              <a:buNone/>
            </a:pPr>
            <a:endParaRPr lang="en-US" altLang="ko-KR" sz="1100" i="0" dirty="0">
              <a:effectLst/>
              <a:latin typeface="+mj-lt"/>
            </a:endParaRPr>
          </a:p>
          <a:p>
            <a:r>
              <a:rPr lang="en-US" altLang="ko-KR" sz="1800" dirty="0"/>
              <a:t>Hadoop </a:t>
            </a:r>
            <a:r>
              <a:rPr lang="ko-KR" altLang="en-US" sz="1800" dirty="0"/>
              <a:t>설치하기 </a:t>
            </a:r>
            <a:r>
              <a:rPr lang="en-US" altLang="ko-KR" sz="1800" dirty="0"/>
              <a:t>(namenode1)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</a:t>
            </a:r>
            <a:r>
              <a:rPr lang="en-US" altLang="ko-KR" sz="1100" dirty="0" err="1">
                <a:latin typeface="+mj-lt"/>
              </a:rPr>
              <a:t>su</a:t>
            </a:r>
            <a:r>
              <a:rPr lang="ko-KR" altLang="en-US" sz="1100" dirty="0">
                <a:latin typeface="+mj-lt"/>
              </a:rPr>
              <a:t> </a:t>
            </a:r>
            <a:r>
              <a:rPr lang="en-US" altLang="ko-KR" sz="1100" dirty="0">
                <a:latin typeface="+mj-lt"/>
              </a:rPr>
              <a:t>–l</a:t>
            </a:r>
            <a:r>
              <a:rPr lang="ko-KR" altLang="en-US" sz="1100" dirty="0">
                <a:latin typeface="+mj-lt"/>
              </a:rPr>
              <a:t> </a:t>
            </a:r>
            <a:r>
              <a:rPr lang="en-US" altLang="ko-KR" sz="1100" dirty="0" err="1">
                <a:latin typeface="+mj-lt"/>
              </a:rPr>
              <a:t>hadoop</a:t>
            </a: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cd ~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</a:t>
            </a:r>
            <a:r>
              <a:rPr lang="da-DK" altLang="ko-KR" sz="1100" dirty="0">
                <a:latin typeface="+mj-lt"/>
              </a:rPr>
              <a:t>wget https://archive.apache.org/dist/hadoop/core/hadoop-3.1.0/hadoop-3.1.0.tar.gz</a:t>
            </a: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tar </a:t>
            </a:r>
            <a:r>
              <a:rPr lang="en-US" altLang="ko-KR" sz="1100" dirty="0" err="1">
                <a:latin typeface="+mj-lt"/>
              </a:rPr>
              <a:t>xvfz</a:t>
            </a:r>
            <a:r>
              <a:rPr lang="en-US" altLang="ko-KR" sz="1100" dirty="0">
                <a:latin typeface="+mj-lt"/>
              </a:rPr>
              <a:t> zookeeper.tar.gz	// </a:t>
            </a:r>
            <a:r>
              <a:rPr lang="ko-KR" altLang="en-US" sz="1100" dirty="0">
                <a:latin typeface="+mj-lt"/>
              </a:rPr>
              <a:t>압축 해제</a:t>
            </a: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cd /hadoop-3.1.0/</a:t>
            </a:r>
            <a:r>
              <a:rPr lang="en-US" altLang="ko-KR" sz="1100" dirty="0" err="1">
                <a:latin typeface="+mj-lt"/>
              </a:rPr>
              <a:t>etc</a:t>
            </a:r>
            <a:r>
              <a:rPr lang="en-US" altLang="ko-KR" sz="1100" dirty="0">
                <a:latin typeface="+mj-lt"/>
              </a:rPr>
              <a:t>/</a:t>
            </a:r>
            <a:r>
              <a:rPr lang="en-US" altLang="ko-KR" sz="1100" dirty="0" err="1">
                <a:latin typeface="+mj-lt"/>
              </a:rPr>
              <a:t>hadoop</a:t>
            </a:r>
            <a:r>
              <a:rPr lang="en-US" altLang="ko-KR" sz="1100" dirty="0">
                <a:latin typeface="+mj-lt"/>
              </a:rPr>
              <a:t>	// </a:t>
            </a:r>
            <a:r>
              <a:rPr lang="ko-KR" altLang="en-US" sz="1100" dirty="0" err="1">
                <a:latin typeface="+mj-lt"/>
              </a:rPr>
              <a:t>하둡</a:t>
            </a:r>
            <a:r>
              <a:rPr lang="ko-KR" altLang="en-US" sz="1100" dirty="0">
                <a:latin typeface="+mj-lt"/>
              </a:rPr>
              <a:t> 파일 설정을 위해 디렉토리 이동</a:t>
            </a: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nano workers		// slave</a:t>
            </a:r>
            <a:r>
              <a:rPr lang="ko-KR" altLang="en-US" sz="1100" dirty="0">
                <a:latin typeface="+mj-lt"/>
              </a:rPr>
              <a:t>로 사용할 </a:t>
            </a:r>
            <a:r>
              <a:rPr lang="en-US" altLang="ko-KR" sz="1100" dirty="0">
                <a:latin typeface="+mj-lt"/>
              </a:rPr>
              <a:t>hostname </a:t>
            </a:r>
            <a:r>
              <a:rPr lang="ko-KR" altLang="en-US" sz="1100" dirty="0">
                <a:latin typeface="+mj-lt"/>
              </a:rPr>
              <a:t>입력</a:t>
            </a: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	</a:t>
            </a:r>
            <a:r>
              <a:rPr lang="ko-KR" altLang="en-US" sz="1100" dirty="0">
                <a:latin typeface="+mj-lt"/>
              </a:rPr>
              <a:t>기존에 있던 </a:t>
            </a:r>
            <a:r>
              <a:rPr lang="en-US" altLang="ko-KR" sz="1100" dirty="0">
                <a:latin typeface="+mj-lt"/>
              </a:rPr>
              <a:t>localhost</a:t>
            </a:r>
            <a:r>
              <a:rPr lang="ko-KR" altLang="en-US" sz="1100" dirty="0">
                <a:latin typeface="+mj-lt"/>
              </a:rPr>
              <a:t>는 주석처리</a:t>
            </a:r>
            <a:r>
              <a:rPr lang="en-US" altLang="ko-KR" sz="1100" dirty="0">
                <a:latin typeface="+mj-lt"/>
              </a:rPr>
              <a:t>,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	rmnode1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	datanode1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	datanode2 </a:t>
            </a:r>
            <a:r>
              <a:rPr lang="ko-KR" altLang="en-US" sz="1100" dirty="0">
                <a:latin typeface="+mj-lt"/>
              </a:rPr>
              <a:t>추가</a:t>
            </a:r>
            <a:endParaRPr lang="en-US" altLang="ko-KR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3694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FF37D-14FD-4EFD-9A10-5D6BFE8C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6E9C1-161F-4CE0-BB48-80E1D7980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D64EC0-6A0C-1D25-A9E9-81FB52CE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48" y="930015"/>
            <a:ext cx="8166704" cy="5323550"/>
          </a:xfrm>
        </p:spPr>
        <p:txBody>
          <a:bodyPr/>
          <a:lstStyle/>
          <a:p>
            <a:r>
              <a:rPr lang="en-US" altLang="ko-KR" sz="1800" dirty="0">
                <a:latin typeface="+mj-lt"/>
              </a:rPr>
              <a:t>nano core-site.xml (</a:t>
            </a:r>
            <a:r>
              <a:rPr lang="en-US" altLang="ko-KR" sz="1800" dirty="0" err="1">
                <a:latin typeface="+mj-lt"/>
              </a:rPr>
              <a:t>hdfs</a:t>
            </a:r>
            <a:r>
              <a:rPr lang="ko-KR" altLang="en-US" sz="1800" dirty="0">
                <a:latin typeface="+mj-lt"/>
              </a:rPr>
              <a:t>와 </a:t>
            </a:r>
            <a:r>
              <a:rPr lang="ko-KR" altLang="en-US" sz="1800" dirty="0" err="1">
                <a:latin typeface="+mj-lt"/>
              </a:rPr>
              <a:t>맵리듀스에서</a:t>
            </a:r>
            <a:r>
              <a:rPr lang="ko-KR" altLang="en-US" sz="1800" dirty="0">
                <a:latin typeface="+mj-lt"/>
              </a:rPr>
              <a:t> 사용할 공통적인 환경을 설정</a:t>
            </a:r>
            <a:r>
              <a:rPr lang="en-US" altLang="ko-KR" sz="1800" dirty="0">
                <a:latin typeface="+mj-lt"/>
              </a:rPr>
              <a:t>)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&lt;configuration&gt;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&lt;name&gt;</a:t>
            </a:r>
            <a:r>
              <a:rPr lang="en-US" altLang="ko-KR" sz="1100" dirty="0" err="1">
                <a:latin typeface="+mj-lt"/>
              </a:rPr>
              <a:t>fs.defaultFS</a:t>
            </a:r>
            <a:r>
              <a:rPr lang="en-US" altLang="ko-KR" sz="1100" dirty="0">
                <a:latin typeface="+mj-lt"/>
              </a:rPr>
              <a:t>&lt;/name&gt;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&lt;value&gt;hdfs://mycluster&lt;/value&gt;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&lt;/property&gt;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&lt;name&gt;</a:t>
            </a:r>
            <a:r>
              <a:rPr lang="en-US" altLang="ko-KR" sz="1100" dirty="0" err="1">
                <a:latin typeface="+mj-lt"/>
              </a:rPr>
              <a:t>ha.zookeeper.quorum</a:t>
            </a:r>
            <a:r>
              <a:rPr lang="en-US" altLang="ko-KR" sz="1100" dirty="0">
                <a:latin typeface="+mj-lt"/>
              </a:rPr>
              <a:t>&lt;/name&gt;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&lt;value&gt;namenode1:2181,rmnode1:2181,datanode1:2181&lt;/value&gt;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&lt;/property&gt;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1641787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FF37D-14FD-4EFD-9A10-5D6BFE8C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6E9C1-161F-4CE0-BB48-80E1D7980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D64EC0-6A0C-1D25-A9E9-81FB52CE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48" y="930015"/>
            <a:ext cx="8166704" cy="5323550"/>
          </a:xfrm>
        </p:spPr>
        <p:txBody>
          <a:bodyPr/>
          <a:lstStyle/>
          <a:p>
            <a:r>
              <a:rPr lang="en-US" altLang="ko-KR" sz="1800" dirty="0">
                <a:latin typeface="+mj-lt"/>
              </a:rPr>
              <a:t>nano hdfs-site.xml (</a:t>
            </a:r>
            <a:r>
              <a:rPr lang="en-US" altLang="ko-KR" sz="1800" dirty="0" err="1">
                <a:latin typeface="+mj-lt"/>
              </a:rPr>
              <a:t>hdfs</a:t>
            </a:r>
            <a:r>
              <a:rPr lang="ko-KR" altLang="en-US" sz="1800" dirty="0">
                <a:latin typeface="+mj-lt"/>
              </a:rPr>
              <a:t>에서 사용할 환경을 설정</a:t>
            </a:r>
            <a:r>
              <a:rPr lang="en-US" altLang="ko-KR" sz="1800" dirty="0">
                <a:latin typeface="+mj-lt"/>
              </a:rPr>
              <a:t>)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&lt;configuration&gt;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&lt;name&gt;</a:t>
            </a:r>
            <a:r>
              <a:rPr lang="en-US" altLang="ko-KR" sz="1100" dirty="0" err="1">
                <a:latin typeface="+mj-lt"/>
              </a:rPr>
              <a:t>dfs.client.failover.proxy.provider.mycluster</a:t>
            </a:r>
            <a:r>
              <a:rPr lang="en-US" altLang="ko-KR" sz="1100" dirty="0">
                <a:latin typeface="+mj-lt"/>
              </a:rPr>
              <a:t>&lt;/name&gt;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&lt;value&gt;org.apache.hadoop.hdfs.server.namenode.ha.ConfiguredFailoverProx$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&lt;/property&gt;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&lt;name&gt;</a:t>
            </a:r>
            <a:r>
              <a:rPr lang="en-US" altLang="ko-KR" sz="1100" dirty="0" err="1">
                <a:latin typeface="+mj-lt"/>
              </a:rPr>
              <a:t>dfs.namenode.name.dir</a:t>
            </a:r>
            <a:r>
              <a:rPr lang="en-US" altLang="ko-KR" sz="1100" dirty="0">
                <a:latin typeface="+mj-lt"/>
              </a:rPr>
              <a:t>&lt;/name&gt;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&lt;value&gt;/</a:t>
            </a:r>
            <a:r>
              <a:rPr lang="en-US" altLang="ko-KR" sz="1100" dirty="0" err="1">
                <a:latin typeface="+mj-lt"/>
              </a:rPr>
              <a:t>dfs</a:t>
            </a:r>
            <a:r>
              <a:rPr lang="en-US" altLang="ko-KR" sz="1100" dirty="0">
                <a:latin typeface="+mj-lt"/>
              </a:rPr>
              <a:t>/</a:t>
            </a:r>
            <a:r>
              <a:rPr lang="en-US" altLang="ko-KR" sz="1100" dirty="0" err="1">
                <a:latin typeface="+mj-lt"/>
              </a:rPr>
              <a:t>namenode</a:t>
            </a:r>
            <a:r>
              <a:rPr lang="en-US" altLang="ko-KR" sz="1100" dirty="0">
                <a:latin typeface="+mj-lt"/>
              </a:rPr>
              <a:t>&lt;/value&gt;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&lt;/property&gt;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&lt;name&gt;</a:t>
            </a:r>
            <a:r>
              <a:rPr lang="en-US" altLang="ko-KR" sz="1100" dirty="0" err="1">
                <a:latin typeface="+mj-lt"/>
              </a:rPr>
              <a:t>dfs.datanode.name.dir</a:t>
            </a:r>
            <a:r>
              <a:rPr lang="en-US" altLang="ko-KR" sz="1100" dirty="0">
                <a:latin typeface="+mj-lt"/>
              </a:rPr>
              <a:t>&lt;/name&gt;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&lt;value&gt;/</a:t>
            </a:r>
            <a:r>
              <a:rPr lang="en-US" altLang="ko-KR" sz="1100" dirty="0" err="1">
                <a:latin typeface="+mj-lt"/>
              </a:rPr>
              <a:t>dfs</a:t>
            </a:r>
            <a:r>
              <a:rPr lang="en-US" altLang="ko-KR" sz="1100" dirty="0">
                <a:latin typeface="+mj-lt"/>
              </a:rPr>
              <a:t>/</a:t>
            </a:r>
            <a:r>
              <a:rPr lang="en-US" altLang="ko-KR" sz="1100" dirty="0" err="1">
                <a:latin typeface="+mj-lt"/>
              </a:rPr>
              <a:t>datanode</a:t>
            </a:r>
            <a:r>
              <a:rPr lang="en-US" altLang="ko-KR" sz="1100" dirty="0">
                <a:latin typeface="+mj-lt"/>
              </a:rPr>
              <a:t>&lt;/value&gt;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&lt;/property&gt;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&lt;name&gt;</a:t>
            </a:r>
            <a:r>
              <a:rPr lang="en-US" altLang="ko-KR" sz="1100" dirty="0" err="1">
                <a:latin typeface="+mj-lt"/>
              </a:rPr>
              <a:t>dfs.journalnode.edits.dir</a:t>
            </a:r>
            <a:r>
              <a:rPr lang="en-US" altLang="ko-KR" sz="1100" dirty="0">
                <a:latin typeface="+mj-lt"/>
              </a:rPr>
              <a:t>&lt;/name&gt;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&lt;value&gt;/</a:t>
            </a:r>
            <a:r>
              <a:rPr lang="en-US" altLang="ko-KR" sz="1100" dirty="0" err="1">
                <a:latin typeface="+mj-lt"/>
              </a:rPr>
              <a:t>dfs</a:t>
            </a:r>
            <a:r>
              <a:rPr lang="en-US" altLang="ko-KR" sz="1100" dirty="0">
                <a:latin typeface="+mj-lt"/>
              </a:rPr>
              <a:t>/</a:t>
            </a:r>
            <a:r>
              <a:rPr lang="en-US" altLang="ko-KR" sz="1100" dirty="0" err="1">
                <a:latin typeface="+mj-lt"/>
              </a:rPr>
              <a:t>journalnode</a:t>
            </a:r>
            <a:r>
              <a:rPr lang="en-US" altLang="ko-KR" sz="1100" dirty="0">
                <a:latin typeface="+mj-lt"/>
              </a:rPr>
              <a:t>&lt;/value&gt;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&lt;/property&gt;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&lt;name&gt;</a:t>
            </a:r>
            <a:r>
              <a:rPr lang="en-US" altLang="ko-KR" sz="1100" dirty="0" err="1">
                <a:latin typeface="+mj-lt"/>
              </a:rPr>
              <a:t>dfs.nameservices</a:t>
            </a:r>
            <a:r>
              <a:rPr lang="en-US" altLang="ko-KR" sz="1100" dirty="0">
                <a:latin typeface="+mj-lt"/>
              </a:rPr>
              <a:t>&lt;/name&gt;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&lt;value&gt;</a:t>
            </a:r>
            <a:r>
              <a:rPr lang="en-US" altLang="ko-KR" sz="1100" dirty="0" err="1">
                <a:latin typeface="+mj-lt"/>
              </a:rPr>
              <a:t>mycluster</a:t>
            </a:r>
            <a:r>
              <a:rPr lang="en-US" altLang="ko-KR" sz="1100" dirty="0">
                <a:latin typeface="+mj-lt"/>
              </a:rPr>
              <a:t>&lt;/value&gt;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&lt;/property&gt;</a:t>
            </a:r>
          </a:p>
          <a:p>
            <a:pPr marL="285750" lvl="1" indent="0">
              <a:buNone/>
            </a:pP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&lt;name&gt;</a:t>
            </a:r>
            <a:r>
              <a:rPr lang="en-US" altLang="ko-KR" sz="1100" dirty="0" err="1">
                <a:latin typeface="+mj-lt"/>
              </a:rPr>
              <a:t>dfs.ha.namenodes.mycluster</a:t>
            </a:r>
            <a:r>
              <a:rPr lang="en-US" altLang="ko-KR" sz="1100" dirty="0">
                <a:latin typeface="+mj-lt"/>
              </a:rPr>
              <a:t>&lt;/name&gt;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&lt;value&gt;namenode1,rmnode1&lt;/value&gt;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&lt;/property&gt;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&lt;name&gt;dfs.namenode.rpc-address.mycluster.namenode1&lt;/name&gt;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&lt;value&gt;namenode1:8020&lt;/value&gt;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&lt;/property&gt;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&lt;name&gt;dfs.namenode.rpc-address.mycluster.rmnode1&lt;/name&gt;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&lt;value&gt;rmnode1:8020&lt;/value&gt;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&lt;/property&gt;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&lt;name&gt;dfs.namenode.http-address.mycluster.namenode1&lt;/name&gt;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&lt;value&gt;namenode1:9870&lt;/value&gt;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&lt;/property&gt;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&lt;name&gt;dfs.namenode.http-address.mycluster.rmnode1&lt;/name&gt;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&lt;value&gt;rmnode1:9870&lt;/value&gt;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&lt;/property&gt;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&lt;name&gt;</a:t>
            </a:r>
            <a:r>
              <a:rPr lang="en-US" altLang="ko-KR" sz="1100" dirty="0" err="1">
                <a:latin typeface="+mj-lt"/>
              </a:rPr>
              <a:t>dfs.namenode.shared.edits.dir</a:t>
            </a:r>
            <a:r>
              <a:rPr lang="en-US" altLang="ko-KR" sz="1100" dirty="0">
                <a:latin typeface="+mj-lt"/>
              </a:rPr>
              <a:t>&lt;/name&gt;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&lt;value&gt;qjournal://namenode1:8485;rmnode1:8485;datanode1:8485/mycluster&lt;/value&gt;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&lt;/property&gt;</a:t>
            </a:r>
          </a:p>
          <a:p>
            <a:pPr marL="285750" lvl="1" indent="0">
              <a:buNone/>
            </a:pP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&lt;name&gt;</a:t>
            </a:r>
            <a:r>
              <a:rPr lang="en-US" altLang="ko-KR" sz="1100" dirty="0" err="1">
                <a:latin typeface="+mj-lt"/>
              </a:rPr>
              <a:t>dfs.ha.automatic-failover.enabled</a:t>
            </a:r>
            <a:r>
              <a:rPr lang="en-US" altLang="ko-KR" sz="1100" dirty="0">
                <a:latin typeface="+mj-lt"/>
              </a:rPr>
              <a:t>&lt;/name&gt;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&lt;value&gt;true&lt;/value&gt;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&lt;/property&gt;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&lt;name&gt;</a:t>
            </a:r>
            <a:r>
              <a:rPr lang="en-US" altLang="ko-KR" sz="1100" dirty="0" err="1">
                <a:latin typeface="+mj-lt"/>
              </a:rPr>
              <a:t>dfs.ha.fencing.methods</a:t>
            </a:r>
            <a:r>
              <a:rPr lang="en-US" altLang="ko-KR" sz="1100" dirty="0">
                <a:latin typeface="+mj-lt"/>
              </a:rPr>
              <a:t>&lt;/name&gt;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&lt;value&gt;</a:t>
            </a:r>
            <a:r>
              <a:rPr lang="en-US" altLang="ko-KR" sz="1100" dirty="0" err="1">
                <a:latin typeface="+mj-lt"/>
              </a:rPr>
              <a:t>sshfence</a:t>
            </a:r>
            <a:r>
              <a:rPr lang="en-US" altLang="ko-KR" sz="1100" dirty="0">
                <a:latin typeface="+mj-lt"/>
              </a:rPr>
              <a:t>&lt;/value&gt;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&lt;/property&gt;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&lt;name&gt;</a:t>
            </a:r>
            <a:r>
              <a:rPr lang="en-US" altLang="ko-KR" sz="1100" dirty="0" err="1">
                <a:latin typeface="+mj-lt"/>
              </a:rPr>
              <a:t>dfs.ha.fencing.ssh.private</a:t>
            </a:r>
            <a:r>
              <a:rPr lang="en-US" altLang="ko-KR" sz="1100" dirty="0">
                <a:latin typeface="+mj-lt"/>
              </a:rPr>
              <a:t>-key-files&lt;/name&gt;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&lt;value&gt;/home/</a:t>
            </a:r>
            <a:r>
              <a:rPr lang="en-US" altLang="ko-KR" sz="1100" dirty="0" err="1">
                <a:latin typeface="+mj-lt"/>
              </a:rPr>
              <a:t>hadoop</a:t>
            </a:r>
            <a:r>
              <a:rPr lang="en-US" altLang="ko-KR" sz="1100" dirty="0">
                <a:latin typeface="+mj-lt"/>
              </a:rPr>
              <a:t>/.</a:t>
            </a:r>
            <a:r>
              <a:rPr lang="en-US" altLang="ko-KR" sz="1100" dirty="0" err="1">
                <a:latin typeface="+mj-lt"/>
              </a:rPr>
              <a:t>ssh</a:t>
            </a:r>
            <a:r>
              <a:rPr lang="en-US" altLang="ko-KR" sz="1100" dirty="0">
                <a:latin typeface="+mj-lt"/>
              </a:rPr>
              <a:t>/</a:t>
            </a:r>
            <a:r>
              <a:rPr lang="en-US" altLang="ko-KR" sz="1100" dirty="0" err="1">
                <a:latin typeface="+mj-lt"/>
              </a:rPr>
              <a:t>id_rsa</a:t>
            </a:r>
            <a:r>
              <a:rPr lang="en-US" altLang="ko-KR" sz="1100" dirty="0">
                <a:latin typeface="+mj-lt"/>
              </a:rPr>
              <a:t>&lt;/value&gt;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&lt;/property&gt;</a:t>
            </a:r>
          </a:p>
          <a:p>
            <a:pPr marL="285750" lvl="1" indent="0">
              <a:buNone/>
            </a:pP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2312248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FF37D-14FD-4EFD-9A10-5D6BFE8C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6E9C1-161F-4CE0-BB48-80E1D7980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D64EC0-6A0C-1D25-A9E9-81FB52CE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48" y="930015"/>
            <a:ext cx="8166704" cy="5323550"/>
          </a:xfrm>
        </p:spPr>
        <p:txBody>
          <a:bodyPr/>
          <a:lstStyle/>
          <a:p>
            <a:r>
              <a:rPr lang="en-US" altLang="ko-KR" sz="1800" dirty="0">
                <a:latin typeface="+mj-lt"/>
              </a:rPr>
              <a:t>nano mapred-site.xml (</a:t>
            </a:r>
            <a:r>
              <a:rPr lang="ko-KR" altLang="en-US" sz="1800" dirty="0" err="1">
                <a:latin typeface="+mj-lt"/>
              </a:rPr>
              <a:t>맵리듀스에서</a:t>
            </a:r>
            <a:r>
              <a:rPr lang="ko-KR" altLang="en-US" sz="1800" dirty="0">
                <a:latin typeface="+mj-lt"/>
              </a:rPr>
              <a:t> 사용할 환경을 설정</a:t>
            </a:r>
            <a:r>
              <a:rPr lang="en-US" altLang="ko-KR" sz="1800" dirty="0">
                <a:latin typeface="+mj-lt"/>
              </a:rPr>
              <a:t>)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&lt;configuration&gt;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&lt;name&gt;mapreduce.framework.name&lt;/name&gt;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&lt;value&gt;yarn&lt;/value&gt;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&lt;/property&gt;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&lt;name&gt;</a:t>
            </a:r>
            <a:r>
              <a:rPr lang="en-US" altLang="ko-KR" sz="1100" dirty="0" err="1">
                <a:latin typeface="+mj-lt"/>
              </a:rPr>
              <a:t>mapreduce.map.memory.mb</a:t>
            </a:r>
            <a:r>
              <a:rPr lang="en-US" altLang="ko-KR" sz="1100" dirty="0">
                <a:latin typeface="+mj-lt"/>
              </a:rPr>
              <a:t>&lt;/name&gt;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&lt;value&gt;4096&lt;/value&gt;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&lt;/property&gt;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&lt;name&gt;</a:t>
            </a:r>
            <a:r>
              <a:rPr lang="en-US" altLang="ko-KR" sz="1100" dirty="0" err="1">
                <a:latin typeface="+mj-lt"/>
              </a:rPr>
              <a:t>mapreduce.map.java.opts</a:t>
            </a:r>
            <a:r>
              <a:rPr lang="en-US" altLang="ko-KR" sz="1100" dirty="0">
                <a:latin typeface="+mj-lt"/>
              </a:rPr>
              <a:t>&lt;/name&gt;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&lt;value&gt;-Xmx3072&lt;/value&gt;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&lt;/property&gt;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&lt;name&gt;</a:t>
            </a:r>
            <a:r>
              <a:rPr lang="en-US" altLang="ko-KR" sz="1100" dirty="0" err="1">
                <a:latin typeface="+mj-lt"/>
              </a:rPr>
              <a:t>mapreduce.reduce.java.opts</a:t>
            </a:r>
            <a:r>
              <a:rPr lang="en-US" altLang="ko-KR" sz="1100" dirty="0">
                <a:latin typeface="+mj-lt"/>
              </a:rPr>
              <a:t>&lt;/name&gt;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&lt;value&gt;-Xmx6144m&lt;/value&gt;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&lt;/property&gt;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977281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FF37D-14FD-4EFD-9A10-5D6BFE8C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6E9C1-161F-4CE0-BB48-80E1D7980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D64EC0-6A0C-1D25-A9E9-81FB52CE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48" y="930015"/>
            <a:ext cx="8166704" cy="5323550"/>
          </a:xfrm>
        </p:spPr>
        <p:txBody>
          <a:bodyPr/>
          <a:lstStyle/>
          <a:p>
            <a:r>
              <a:rPr lang="en-US" altLang="ko-KR" sz="1800" dirty="0">
                <a:latin typeface="+mj-lt"/>
              </a:rPr>
              <a:t>nano yarn-site.xml (yarn</a:t>
            </a:r>
            <a:r>
              <a:rPr lang="ko-KR" altLang="en-US" sz="1800" dirty="0">
                <a:latin typeface="+mj-lt"/>
              </a:rPr>
              <a:t>에서 사용할 환경을 설정</a:t>
            </a:r>
            <a:r>
              <a:rPr lang="en-US" altLang="ko-KR" sz="1800" dirty="0">
                <a:latin typeface="+mj-lt"/>
              </a:rPr>
              <a:t>)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&lt;configuration&gt;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&lt;name&gt;</a:t>
            </a:r>
            <a:r>
              <a:rPr lang="en-US" altLang="ko-KR" sz="1100" dirty="0" err="1">
                <a:latin typeface="+mj-lt"/>
              </a:rPr>
              <a:t>yarn.nodemanager.aux</a:t>
            </a:r>
            <a:r>
              <a:rPr lang="en-US" altLang="ko-KR" sz="1100" dirty="0">
                <a:latin typeface="+mj-lt"/>
              </a:rPr>
              <a:t>-services&lt;/name&gt;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&lt;value&gt;</a:t>
            </a:r>
            <a:r>
              <a:rPr lang="en-US" altLang="ko-KR" sz="1100" dirty="0" err="1">
                <a:latin typeface="+mj-lt"/>
              </a:rPr>
              <a:t>mapreduce_shuffle</a:t>
            </a:r>
            <a:r>
              <a:rPr lang="en-US" altLang="ko-KR" sz="1100" dirty="0">
                <a:latin typeface="+mj-lt"/>
              </a:rPr>
              <a:t>&lt;/value&gt;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&lt;/property&gt;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&lt;name&gt;</a:t>
            </a:r>
            <a:r>
              <a:rPr lang="en-US" altLang="ko-KR" sz="1100" dirty="0" err="1">
                <a:latin typeface="+mj-lt"/>
              </a:rPr>
              <a:t>yarn.nodemanager.aux-services.mapreduce_shuffle.class</a:t>
            </a:r>
            <a:r>
              <a:rPr lang="en-US" altLang="ko-KR" sz="1100" dirty="0">
                <a:latin typeface="+mj-lt"/>
              </a:rPr>
              <a:t>&lt;/name&gt;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&lt;value&gt;</a:t>
            </a:r>
            <a:r>
              <a:rPr lang="en-US" altLang="ko-KR" sz="1100" dirty="0" err="1">
                <a:latin typeface="+mj-lt"/>
              </a:rPr>
              <a:t>org.apache.hadoop.mapred.ShuffleHandler</a:t>
            </a:r>
            <a:r>
              <a:rPr lang="en-US" altLang="ko-KR" sz="1100" dirty="0">
                <a:latin typeface="+mj-lt"/>
              </a:rPr>
              <a:t>&lt;/value&gt;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&lt;/property&gt;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&lt;name&gt;</a:t>
            </a:r>
            <a:r>
              <a:rPr lang="en-US" altLang="ko-KR" sz="1100" dirty="0" err="1">
                <a:latin typeface="+mj-lt"/>
              </a:rPr>
              <a:t>yarn.modemanager.local-dirs</a:t>
            </a:r>
            <a:r>
              <a:rPr lang="en-US" altLang="ko-KR" sz="1100" dirty="0">
                <a:latin typeface="+mj-lt"/>
              </a:rPr>
              <a:t>&lt;/name&gt;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&lt;value&gt;/yarn/nm-local-</a:t>
            </a:r>
            <a:r>
              <a:rPr lang="en-US" altLang="ko-KR" sz="1100" dirty="0" err="1">
                <a:latin typeface="+mj-lt"/>
              </a:rPr>
              <a:t>dir</a:t>
            </a:r>
            <a:r>
              <a:rPr lang="en-US" altLang="ko-KR" sz="1100" dirty="0">
                <a:latin typeface="+mj-lt"/>
              </a:rPr>
              <a:t>&lt;/value&gt;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&lt;/property&gt;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&lt;name&gt;</a:t>
            </a:r>
            <a:r>
              <a:rPr lang="en-US" altLang="ko-KR" sz="1100" dirty="0" err="1">
                <a:latin typeface="+mj-lt"/>
              </a:rPr>
              <a:t>yarn.resourcemanager.fs.state-store.uri</a:t>
            </a:r>
            <a:r>
              <a:rPr lang="en-US" altLang="ko-KR" sz="1100" dirty="0">
                <a:latin typeface="+mj-lt"/>
              </a:rPr>
              <a:t>&lt;/name&gt;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&lt;value&gt;/yarn/system/</a:t>
            </a:r>
            <a:r>
              <a:rPr lang="en-US" altLang="ko-KR" sz="1100" dirty="0" err="1">
                <a:latin typeface="+mj-lt"/>
              </a:rPr>
              <a:t>rmstore</a:t>
            </a:r>
            <a:r>
              <a:rPr lang="en-US" altLang="ko-KR" sz="1100" dirty="0">
                <a:latin typeface="+mj-lt"/>
              </a:rPr>
              <a:t>&lt;/value&gt;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&lt;/property&gt;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&lt;name&gt;</a:t>
            </a:r>
            <a:r>
              <a:rPr lang="en-US" altLang="ko-KR" sz="1100" dirty="0" err="1">
                <a:latin typeface="+mj-lt"/>
              </a:rPr>
              <a:t>yarn.resourcemanager.hostname</a:t>
            </a:r>
            <a:r>
              <a:rPr lang="en-US" altLang="ko-KR" sz="1100" dirty="0">
                <a:latin typeface="+mj-lt"/>
              </a:rPr>
              <a:t>&lt;/name&gt;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&lt;value&gt;rmnode1&lt;/value&gt;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&lt;/property&gt;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&lt;name&gt;</a:t>
            </a:r>
            <a:r>
              <a:rPr lang="en-US" altLang="ko-KR" sz="1100" dirty="0" err="1">
                <a:latin typeface="+mj-lt"/>
              </a:rPr>
              <a:t>yarn.resourcemanager.address</a:t>
            </a:r>
            <a:r>
              <a:rPr lang="en-US" altLang="ko-KR" sz="1100" dirty="0">
                <a:latin typeface="+mj-lt"/>
              </a:rPr>
              <a:t>&lt;/name&gt;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&lt;value&gt;rmnode1:8032&lt;/value&gt;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&lt;/property&gt;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&lt;property&gt;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&lt;name&gt;</a:t>
            </a:r>
            <a:r>
              <a:rPr lang="en-US" altLang="ko-KR" sz="1100" dirty="0" err="1">
                <a:latin typeface="+mj-lt"/>
              </a:rPr>
              <a:t>yarn.application.classpath</a:t>
            </a:r>
            <a:r>
              <a:rPr lang="en-US" altLang="ko-KR" sz="1100" dirty="0">
                <a:latin typeface="+mj-lt"/>
              </a:rPr>
              <a:t>&lt;/name&gt;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&lt;value&gt;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    /home/</a:t>
            </a:r>
            <a:r>
              <a:rPr lang="en-US" altLang="ko-KR" sz="1100" dirty="0" err="1">
                <a:latin typeface="+mj-lt"/>
              </a:rPr>
              <a:t>hadoop</a:t>
            </a:r>
            <a:r>
              <a:rPr lang="en-US" altLang="ko-KR" sz="1100" dirty="0">
                <a:latin typeface="+mj-lt"/>
              </a:rPr>
              <a:t>/hadoop-3.1.0/</a:t>
            </a:r>
            <a:r>
              <a:rPr lang="en-US" altLang="ko-KR" sz="1100" dirty="0" err="1">
                <a:latin typeface="+mj-lt"/>
              </a:rPr>
              <a:t>etc</a:t>
            </a:r>
            <a:r>
              <a:rPr lang="en-US" altLang="ko-KR" sz="1100" dirty="0">
                <a:latin typeface="+mj-lt"/>
              </a:rPr>
              <a:t>/</a:t>
            </a:r>
            <a:r>
              <a:rPr lang="en-US" altLang="ko-KR" sz="1100" dirty="0" err="1">
                <a:latin typeface="+mj-lt"/>
              </a:rPr>
              <a:t>hadoop</a:t>
            </a:r>
            <a:r>
              <a:rPr lang="en-US" altLang="ko-KR" sz="1100" dirty="0">
                <a:latin typeface="+mj-lt"/>
              </a:rPr>
              <a:t>,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    /home/</a:t>
            </a:r>
            <a:r>
              <a:rPr lang="en-US" altLang="ko-KR" sz="1100" dirty="0" err="1">
                <a:latin typeface="+mj-lt"/>
              </a:rPr>
              <a:t>hadoop</a:t>
            </a:r>
            <a:r>
              <a:rPr lang="en-US" altLang="ko-KR" sz="1100" dirty="0">
                <a:latin typeface="+mj-lt"/>
              </a:rPr>
              <a:t>/hadoop-3.1.0/</a:t>
            </a:r>
            <a:r>
              <a:rPr lang="en-US" altLang="ko-KR" sz="1100" dirty="0" err="1">
                <a:latin typeface="+mj-lt"/>
              </a:rPr>
              <a:t>etc</a:t>
            </a:r>
            <a:r>
              <a:rPr lang="en-US" altLang="ko-KR" sz="1100" dirty="0">
                <a:latin typeface="+mj-lt"/>
              </a:rPr>
              <a:t>/</a:t>
            </a:r>
            <a:r>
              <a:rPr lang="en-US" altLang="ko-KR" sz="1100" dirty="0" err="1">
                <a:latin typeface="+mj-lt"/>
              </a:rPr>
              <a:t>hadoop</a:t>
            </a:r>
            <a:r>
              <a:rPr lang="en-US" altLang="ko-KR" sz="1100" dirty="0">
                <a:latin typeface="+mj-lt"/>
              </a:rPr>
              <a:t>/common/*,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    /home/</a:t>
            </a:r>
            <a:r>
              <a:rPr lang="en-US" altLang="ko-KR" sz="1100" dirty="0" err="1">
                <a:latin typeface="+mj-lt"/>
              </a:rPr>
              <a:t>hadoop</a:t>
            </a:r>
            <a:r>
              <a:rPr lang="en-US" altLang="ko-KR" sz="1100" dirty="0">
                <a:latin typeface="+mj-lt"/>
              </a:rPr>
              <a:t>/hadoop-3.1.0/</a:t>
            </a:r>
            <a:r>
              <a:rPr lang="en-US" altLang="ko-KR" sz="1100" dirty="0" err="1">
                <a:latin typeface="+mj-lt"/>
              </a:rPr>
              <a:t>etc</a:t>
            </a:r>
            <a:r>
              <a:rPr lang="en-US" altLang="ko-KR" sz="1100" dirty="0">
                <a:latin typeface="+mj-lt"/>
              </a:rPr>
              <a:t>/</a:t>
            </a:r>
            <a:r>
              <a:rPr lang="en-US" altLang="ko-KR" sz="1100" dirty="0" err="1">
                <a:latin typeface="+mj-lt"/>
              </a:rPr>
              <a:t>hadoop</a:t>
            </a:r>
            <a:r>
              <a:rPr lang="en-US" altLang="ko-KR" sz="1100" dirty="0">
                <a:latin typeface="+mj-lt"/>
              </a:rPr>
              <a:t>/common/lib/*,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    /home/</a:t>
            </a:r>
            <a:r>
              <a:rPr lang="en-US" altLang="ko-KR" sz="1100" dirty="0" err="1">
                <a:latin typeface="+mj-lt"/>
              </a:rPr>
              <a:t>hadoop</a:t>
            </a:r>
            <a:r>
              <a:rPr lang="en-US" altLang="ko-KR" sz="1100" dirty="0">
                <a:latin typeface="+mj-lt"/>
              </a:rPr>
              <a:t>/hadoop-3.1.0/</a:t>
            </a:r>
            <a:r>
              <a:rPr lang="en-US" altLang="ko-KR" sz="1100" dirty="0" err="1">
                <a:latin typeface="+mj-lt"/>
              </a:rPr>
              <a:t>etc</a:t>
            </a:r>
            <a:r>
              <a:rPr lang="en-US" altLang="ko-KR" sz="1100" dirty="0">
                <a:latin typeface="+mj-lt"/>
              </a:rPr>
              <a:t>/</a:t>
            </a:r>
            <a:r>
              <a:rPr lang="en-US" altLang="ko-KR" sz="1100" dirty="0" err="1">
                <a:latin typeface="+mj-lt"/>
              </a:rPr>
              <a:t>hadoop</a:t>
            </a:r>
            <a:r>
              <a:rPr lang="en-US" altLang="ko-KR" sz="1100" dirty="0">
                <a:latin typeface="+mj-lt"/>
              </a:rPr>
              <a:t>/</a:t>
            </a:r>
            <a:r>
              <a:rPr lang="en-US" altLang="ko-KR" sz="1100" dirty="0" err="1">
                <a:latin typeface="+mj-lt"/>
              </a:rPr>
              <a:t>hdfs</a:t>
            </a:r>
            <a:r>
              <a:rPr lang="en-US" altLang="ko-KR" sz="1100" dirty="0">
                <a:latin typeface="+mj-lt"/>
              </a:rPr>
              <a:t>/*,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    /home/</a:t>
            </a:r>
            <a:r>
              <a:rPr lang="en-US" altLang="ko-KR" sz="1100" dirty="0" err="1">
                <a:latin typeface="+mj-lt"/>
              </a:rPr>
              <a:t>hadoop</a:t>
            </a:r>
            <a:r>
              <a:rPr lang="en-US" altLang="ko-KR" sz="1100" dirty="0">
                <a:latin typeface="+mj-lt"/>
              </a:rPr>
              <a:t>/hadoop-3.1.0/</a:t>
            </a:r>
            <a:r>
              <a:rPr lang="en-US" altLang="ko-KR" sz="1100" dirty="0" err="1">
                <a:latin typeface="+mj-lt"/>
              </a:rPr>
              <a:t>etc</a:t>
            </a:r>
            <a:r>
              <a:rPr lang="en-US" altLang="ko-KR" sz="1100" dirty="0">
                <a:latin typeface="+mj-lt"/>
              </a:rPr>
              <a:t>/</a:t>
            </a:r>
            <a:r>
              <a:rPr lang="en-US" altLang="ko-KR" sz="1100" dirty="0" err="1">
                <a:latin typeface="+mj-lt"/>
              </a:rPr>
              <a:t>hadoop</a:t>
            </a:r>
            <a:r>
              <a:rPr lang="en-US" altLang="ko-KR" sz="1100" dirty="0">
                <a:latin typeface="+mj-lt"/>
              </a:rPr>
              <a:t>/</a:t>
            </a:r>
            <a:r>
              <a:rPr lang="en-US" altLang="ko-KR" sz="1100" dirty="0" err="1">
                <a:latin typeface="+mj-lt"/>
              </a:rPr>
              <a:t>hdfs</a:t>
            </a:r>
            <a:r>
              <a:rPr lang="en-US" altLang="ko-KR" sz="1100" dirty="0">
                <a:latin typeface="+mj-lt"/>
              </a:rPr>
              <a:t>/lib/*,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    /home/</a:t>
            </a:r>
            <a:r>
              <a:rPr lang="en-US" altLang="ko-KR" sz="1100" dirty="0" err="1">
                <a:latin typeface="+mj-lt"/>
              </a:rPr>
              <a:t>hadoop</a:t>
            </a:r>
            <a:r>
              <a:rPr lang="en-US" altLang="ko-KR" sz="1100" dirty="0">
                <a:latin typeface="+mj-lt"/>
              </a:rPr>
              <a:t>/hadoop-3.1.0/</a:t>
            </a:r>
            <a:r>
              <a:rPr lang="en-US" altLang="ko-KR" sz="1100" dirty="0" err="1">
                <a:latin typeface="+mj-lt"/>
              </a:rPr>
              <a:t>etc</a:t>
            </a:r>
            <a:r>
              <a:rPr lang="en-US" altLang="ko-KR" sz="1100" dirty="0">
                <a:latin typeface="+mj-lt"/>
              </a:rPr>
              <a:t>/</a:t>
            </a:r>
            <a:r>
              <a:rPr lang="en-US" altLang="ko-KR" sz="1100" dirty="0" err="1">
                <a:latin typeface="+mj-lt"/>
              </a:rPr>
              <a:t>hadoop</a:t>
            </a:r>
            <a:r>
              <a:rPr lang="en-US" altLang="ko-KR" sz="1100" dirty="0">
                <a:latin typeface="+mj-lt"/>
              </a:rPr>
              <a:t>/</a:t>
            </a:r>
            <a:r>
              <a:rPr lang="en-US" altLang="ko-KR" sz="1100" dirty="0" err="1">
                <a:latin typeface="+mj-lt"/>
              </a:rPr>
              <a:t>mapreduce</a:t>
            </a:r>
            <a:r>
              <a:rPr lang="en-US" altLang="ko-KR" sz="1100" dirty="0">
                <a:latin typeface="+mj-lt"/>
              </a:rPr>
              <a:t>/*,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    /home/</a:t>
            </a:r>
            <a:r>
              <a:rPr lang="en-US" altLang="ko-KR" sz="1100" dirty="0" err="1">
                <a:latin typeface="+mj-lt"/>
              </a:rPr>
              <a:t>hadoop</a:t>
            </a:r>
            <a:r>
              <a:rPr lang="en-US" altLang="ko-KR" sz="1100" dirty="0">
                <a:latin typeface="+mj-lt"/>
              </a:rPr>
              <a:t>/hadoop-3.1.0/</a:t>
            </a:r>
            <a:r>
              <a:rPr lang="en-US" altLang="ko-KR" sz="1100" dirty="0" err="1">
                <a:latin typeface="+mj-lt"/>
              </a:rPr>
              <a:t>etc</a:t>
            </a:r>
            <a:r>
              <a:rPr lang="en-US" altLang="ko-KR" sz="1100" dirty="0">
                <a:latin typeface="+mj-lt"/>
              </a:rPr>
              <a:t>/</a:t>
            </a:r>
            <a:r>
              <a:rPr lang="en-US" altLang="ko-KR" sz="1100" dirty="0" err="1">
                <a:latin typeface="+mj-lt"/>
              </a:rPr>
              <a:t>hadoop</a:t>
            </a:r>
            <a:r>
              <a:rPr lang="en-US" altLang="ko-KR" sz="1100" dirty="0">
                <a:latin typeface="+mj-lt"/>
              </a:rPr>
              <a:t>/</a:t>
            </a:r>
            <a:r>
              <a:rPr lang="en-US" altLang="ko-KR" sz="1100" dirty="0" err="1">
                <a:latin typeface="+mj-lt"/>
              </a:rPr>
              <a:t>mapreduce</a:t>
            </a:r>
            <a:r>
              <a:rPr lang="en-US" altLang="ko-KR" sz="1100" dirty="0">
                <a:latin typeface="+mj-lt"/>
              </a:rPr>
              <a:t>/lib/*,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    /home/</a:t>
            </a:r>
            <a:r>
              <a:rPr lang="en-US" altLang="ko-KR" sz="1100" dirty="0" err="1">
                <a:latin typeface="+mj-lt"/>
              </a:rPr>
              <a:t>hadoop</a:t>
            </a:r>
            <a:r>
              <a:rPr lang="en-US" altLang="ko-KR" sz="1100" dirty="0">
                <a:latin typeface="+mj-lt"/>
              </a:rPr>
              <a:t>/hadoop-3.1.0/</a:t>
            </a:r>
            <a:r>
              <a:rPr lang="en-US" altLang="ko-KR" sz="1100" dirty="0" err="1">
                <a:latin typeface="+mj-lt"/>
              </a:rPr>
              <a:t>etc</a:t>
            </a:r>
            <a:r>
              <a:rPr lang="en-US" altLang="ko-KR" sz="1100" dirty="0">
                <a:latin typeface="+mj-lt"/>
              </a:rPr>
              <a:t>/</a:t>
            </a:r>
            <a:r>
              <a:rPr lang="en-US" altLang="ko-KR" sz="1100" dirty="0" err="1">
                <a:latin typeface="+mj-lt"/>
              </a:rPr>
              <a:t>hadoop</a:t>
            </a:r>
            <a:r>
              <a:rPr lang="en-US" altLang="ko-KR" sz="1100" dirty="0">
                <a:latin typeface="+mj-lt"/>
              </a:rPr>
              <a:t>/yarn/*,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    /home/</a:t>
            </a:r>
            <a:r>
              <a:rPr lang="en-US" altLang="ko-KR" sz="1100" dirty="0" err="1">
                <a:latin typeface="+mj-lt"/>
              </a:rPr>
              <a:t>hadoop</a:t>
            </a:r>
            <a:r>
              <a:rPr lang="en-US" altLang="ko-KR" sz="1100" dirty="0">
                <a:latin typeface="+mj-lt"/>
              </a:rPr>
              <a:t>/hadoop-3.1.0/</a:t>
            </a:r>
            <a:r>
              <a:rPr lang="en-US" altLang="ko-KR" sz="1100" dirty="0" err="1">
                <a:latin typeface="+mj-lt"/>
              </a:rPr>
              <a:t>etc</a:t>
            </a:r>
            <a:r>
              <a:rPr lang="en-US" altLang="ko-KR" sz="1100" dirty="0">
                <a:latin typeface="+mj-lt"/>
              </a:rPr>
              <a:t>/</a:t>
            </a:r>
            <a:r>
              <a:rPr lang="en-US" altLang="ko-KR" sz="1100" dirty="0" err="1">
                <a:latin typeface="+mj-lt"/>
              </a:rPr>
              <a:t>hadoop</a:t>
            </a:r>
            <a:r>
              <a:rPr lang="en-US" altLang="ko-KR" sz="1100" dirty="0">
                <a:latin typeface="+mj-lt"/>
              </a:rPr>
              <a:t>/yarn/lib/*,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    &lt;/value&gt;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    &lt;/property&gt;</a:t>
            </a:r>
          </a:p>
          <a:p>
            <a:pPr marL="285750" lvl="1" indent="0">
              <a:buNone/>
            </a:pP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109749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FF37D-14FD-4EFD-9A10-5D6BFE8C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6E9C1-161F-4CE0-BB48-80E1D7980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D64EC0-6A0C-1D25-A9E9-81FB52CE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48" y="930015"/>
            <a:ext cx="8166704" cy="5323550"/>
          </a:xfrm>
        </p:spPr>
        <p:txBody>
          <a:bodyPr/>
          <a:lstStyle/>
          <a:p>
            <a:r>
              <a:rPr lang="en-US" altLang="ko-KR" sz="1800" dirty="0">
                <a:latin typeface="+mj-lt"/>
              </a:rPr>
              <a:t>nano</a:t>
            </a:r>
            <a:r>
              <a:rPr lang="ko-KR" altLang="en-US" sz="1800" dirty="0">
                <a:latin typeface="+mj-lt"/>
              </a:rPr>
              <a:t> </a:t>
            </a:r>
            <a:r>
              <a:rPr lang="en-US" altLang="ko-KR" sz="1800" dirty="0">
                <a:latin typeface="+mj-lt"/>
              </a:rPr>
              <a:t>hadoop-env.sh (</a:t>
            </a:r>
            <a:r>
              <a:rPr lang="en-US" altLang="ko-KR" sz="1800" dirty="0" err="1">
                <a:latin typeface="+mj-lt"/>
              </a:rPr>
              <a:t>jdk</a:t>
            </a:r>
            <a:r>
              <a:rPr lang="ko-KR" altLang="en-US" sz="1800" dirty="0">
                <a:latin typeface="+mj-lt"/>
              </a:rPr>
              <a:t>와 </a:t>
            </a:r>
            <a:r>
              <a:rPr lang="en-US" altLang="ko-KR" sz="1800" dirty="0" err="1">
                <a:latin typeface="+mj-lt"/>
              </a:rPr>
              <a:t>pids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경로 설정</a:t>
            </a:r>
            <a:r>
              <a:rPr lang="en-US" altLang="ko-KR" sz="1800" dirty="0">
                <a:latin typeface="+mj-lt"/>
              </a:rPr>
              <a:t>)</a:t>
            </a:r>
          </a:p>
          <a:p>
            <a:pPr marL="285750" lvl="1" indent="0">
              <a:buNone/>
            </a:pPr>
            <a:r>
              <a:rPr lang="en-US" altLang="ko-KR" sz="1100" dirty="0" err="1">
                <a:latin typeface="+mj-lt"/>
              </a:rPr>
              <a:t>Ctrl+w</a:t>
            </a:r>
            <a:r>
              <a:rPr lang="ko-KR" altLang="en-US" sz="1100" dirty="0">
                <a:latin typeface="+mj-lt"/>
              </a:rPr>
              <a:t> 로 </a:t>
            </a:r>
            <a:r>
              <a:rPr lang="en-US" altLang="ko-KR" sz="1100" dirty="0">
                <a:latin typeface="+mj-lt"/>
              </a:rPr>
              <a:t>export JAVA_HOME </a:t>
            </a:r>
            <a:r>
              <a:rPr lang="ko-KR" altLang="en-US" sz="1100" dirty="0">
                <a:latin typeface="+mj-lt"/>
              </a:rPr>
              <a:t>검색 </a:t>
            </a:r>
            <a:r>
              <a:rPr lang="en-US" altLang="ko-KR" sz="1100" dirty="0">
                <a:latin typeface="+mj-lt"/>
              </a:rPr>
              <a:t>&gt; </a:t>
            </a:r>
            <a:r>
              <a:rPr lang="ko-KR" altLang="en-US" sz="1100" dirty="0">
                <a:latin typeface="+mj-lt"/>
              </a:rPr>
              <a:t>주석 제거 </a:t>
            </a:r>
            <a:r>
              <a:rPr lang="en-US" altLang="ko-KR" sz="1100" dirty="0">
                <a:latin typeface="+mj-lt"/>
              </a:rPr>
              <a:t>&gt; </a:t>
            </a:r>
            <a:r>
              <a:rPr lang="en-US" altLang="ko-KR" sz="1100" dirty="0" err="1">
                <a:latin typeface="+mj-lt"/>
              </a:rPr>
              <a:t>jdk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경로 입력</a:t>
            </a: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&gt; export JAVA_HOME=/</a:t>
            </a:r>
            <a:r>
              <a:rPr lang="en-US" altLang="ko-KR" sz="1100" dirty="0" err="1">
                <a:latin typeface="+mj-lt"/>
              </a:rPr>
              <a:t>usr</a:t>
            </a:r>
            <a:r>
              <a:rPr lang="en-US" altLang="ko-KR" sz="1100" dirty="0">
                <a:latin typeface="+mj-lt"/>
              </a:rPr>
              <a:t>/lib/</a:t>
            </a:r>
            <a:r>
              <a:rPr lang="en-US" altLang="ko-KR" sz="1100" dirty="0" err="1">
                <a:latin typeface="+mj-lt"/>
              </a:rPr>
              <a:t>jvm</a:t>
            </a:r>
            <a:r>
              <a:rPr lang="en-US" altLang="ko-KR" sz="1100" dirty="0">
                <a:latin typeface="+mj-lt"/>
              </a:rPr>
              <a:t>/java-1.8.0-openjdk-arm64</a:t>
            </a:r>
          </a:p>
          <a:p>
            <a:pPr marL="285750" lvl="1" indent="0">
              <a:buNone/>
            </a:pP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 err="1">
                <a:latin typeface="+mj-lt"/>
              </a:rPr>
              <a:t>Ctrl+w</a:t>
            </a:r>
            <a:r>
              <a:rPr lang="ko-KR" altLang="en-US" sz="1100" dirty="0">
                <a:latin typeface="+mj-lt"/>
              </a:rPr>
              <a:t> 로 </a:t>
            </a:r>
            <a:r>
              <a:rPr lang="en-US" altLang="ko-KR" sz="1100" dirty="0">
                <a:latin typeface="+mj-lt"/>
              </a:rPr>
              <a:t>export HADOOP_PID_DIR </a:t>
            </a:r>
            <a:r>
              <a:rPr lang="ko-KR" altLang="en-US" sz="1100" dirty="0">
                <a:latin typeface="+mj-lt"/>
              </a:rPr>
              <a:t>검색 </a:t>
            </a:r>
            <a:r>
              <a:rPr lang="en-US" altLang="ko-KR" sz="1100" dirty="0">
                <a:latin typeface="+mj-lt"/>
              </a:rPr>
              <a:t>&gt; </a:t>
            </a:r>
            <a:r>
              <a:rPr lang="ko-KR" altLang="en-US" sz="1100" dirty="0">
                <a:latin typeface="+mj-lt"/>
              </a:rPr>
              <a:t>주석 제거 </a:t>
            </a:r>
            <a:r>
              <a:rPr lang="en-US" altLang="ko-KR" sz="1100" dirty="0">
                <a:latin typeface="+mj-lt"/>
              </a:rPr>
              <a:t>&gt; </a:t>
            </a:r>
            <a:r>
              <a:rPr lang="en-US" altLang="ko-KR" sz="1100" dirty="0" err="1">
                <a:latin typeface="+mj-lt"/>
              </a:rPr>
              <a:t>pid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경로 입력</a:t>
            </a: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&gt; export HADOOP_PID_DIR=/</a:t>
            </a:r>
            <a:r>
              <a:rPr lang="en-US" altLang="ko-KR" sz="1100" dirty="0" err="1">
                <a:latin typeface="+mj-lt"/>
              </a:rPr>
              <a:t>pids</a:t>
            </a: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endParaRPr lang="en-US" altLang="ko-KR" sz="110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j-lt"/>
              </a:rPr>
              <a:t>Hadoop </a:t>
            </a:r>
            <a:r>
              <a:rPr lang="ko-KR" altLang="en-US" sz="1800" dirty="0" err="1">
                <a:latin typeface="+mj-lt"/>
              </a:rPr>
              <a:t>재압축</a:t>
            </a:r>
            <a:r>
              <a:rPr lang="ko-KR" altLang="en-US" sz="1800" dirty="0">
                <a:latin typeface="+mj-lt"/>
              </a:rPr>
              <a:t> 및 배포 </a:t>
            </a:r>
            <a:r>
              <a:rPr lang="en-US" altLang="ko-KR" sz="1800" dirty="0">
                <a:latin typeface="+mj-lt"/>
              </a:rPr>
              <a:t>(namenode1 </a:t>
            </a:r>
            <a:r>
              <a:rPr lang="ko-KR" altLang="en-US" sz="1800" dirty="0">
                <a:latin typeface="+mj-lt"/>
              </a:rPr>
              <a:t>에서만</a:t>
            </a:r>
            <a:r>
              <a:rPr lang="en-US" altLang="ko-KR" sz="1800" dirty="0">
                <a:latin typeface="+mj-lt"/>
              </a:rPr>
              <a:t>)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cd~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tar </a:t>
            </a:r>
            <a:r>
              <a:rPr lang="en-US" altLang="ko-KR" sz="1100" dirty="0" err="1">
                <a:latin typeface="+mj-lt"/>
              </a:rPr>
              <a:t>cvfz</a:t>
            </a:r>
            <a:r>
              <a:rPr lang="en-US" altLang="ko-KR" sz="1100" dirty="0">
                <a:latin typeface="+mj-lt"/>
              </a:rPr>
              <a:t> hadoop.tar.gz hadoop-3.1.0</a:t>
            </a:r>
          </a:p>
          <a:p>
            <a:pPr marL="285750" lvl="1" indent="0">
              <a:buNone/>
            </a:pP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</a:t>
            </a:r>
            <a:r>
              <a:rPr lang="en-US" altLang="ko-KR" sz="1100" dirty="0" err="1">
                <a:latin typeface="+mj-lt"/>
              </a:rPr>
              <a:t>scp</a:t>
            </a:r>
            <a:r>
              <a:rPr lang="en-US" altLang="ko-KR" sz="1100" dirty="0">
                <a:latin typeface="+mj-lt"/>
              </a:rPr>
              <a:t> hadoop.tar.gz hadoop@rmnode1:/home/</a:t>
            </a:r>
            <a:r>
              <a:rPr lang="en-US" altLang="ko-KR" sz="1100" dirty="0" err="1">
                <a:latin typeface="+mj-lt"/>
              </a:rPr>
              <a:t>hadoop</a:t>
            </a: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</a:t>
            </a:r>
            <a:r>
              <a:rPr lang="en-US" altLang="ko-KR" sz="1100" dirty="0" err="1">
                <a:latin typeface="+mj-lt"/>
              </a:rPr>
              <a:t>scp</a:t>
            </a:r>
            <a:r>
              <a:rPr lang="en-US" altLang="ko-KR" sz="1100" dirty="0">
                <a:latin typeface="+mj-lt"/>
              </a:rPr>
              <a:t> hadoop.tar.gz hadoop@datanode1:/home/</a:t>
            </a:r>
            <a:r>
              <a:rPr lang="en-US" altLang="ko-KR" sz="1100" dirty="0" err="1">
                <a:latin typeface="+mj-lt"/>
              </a:rPr>
              <a:t>hadoop</a:t>
            </a: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</a:t>
            </a:r>
            <a:r>
              <a:rPr lang="en-US" altLang="ko-KR" sz="1100" dirty="0" err="1">
                <a:latin typeface="+mj-lt"/>
              </a:rPr>
              <a:t>scp</a:t>
            </a:r>
            <a:r>
              <a:rPr lang="en-US" altLang="ko-KR" sz="1100" dirty="0">
                <a:latin typeface="+mj-lt"/>
              </a:rPr>
              <a:t> hadoop.tar.gz hadoop@datanode2:/home/</a:t>
            </a:r>
            <a:r>
              <a:rPr lang="en-US" altLang="ko-KR" sz="1100" dirty="0" err="1">
                <a:latin typeface="+mj-lt"/>
              </a:rPr>
              <a:t>hadoop</a:t>
            </a: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tar </a:t>
            </a:r>
            <a:r>
              <a:rPr lang="en-US" altLang="ko-KR" sz="1100" dirty="0" err="1">
                <a:latin typeface="+mj-lt"/>
              </a:rPr>
              <a:t>xvfz</a:t>
            </a:r>
            <a:r>
              <a:rPr lang="en-US" altLang="ko-KR" sz="1100" dirty="0">
                <a:latin typeface="+mj-lt"/>
              </a:rPr>
              <a:t> hadoop.tar.gz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j-lt"/>
            </a:endParaRPr>
          </a:p>
          <a:p>
            <a:pPr marL="285750" lvl="1" indent="0">
              <a:buNone/>
            </a:pP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endParaRPr lang="en-US" altLang="ko-KR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4131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FF37D-14FD-4EFD-9A10-5D6BFE8C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6E9C1-161F-4CE0-BB48-80E1D7980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D64EC0-6A0C-1D25-A9E9-81FB52CE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48" y="930015"/>
            <a:ext cx="8166704" cy="5323550"/>
          </a:xfrm>
        </p:spPr>
        <p:txBody>
          <a:bodyPr/>
          <a:lstStyle/>
          <a:p>
            <a:r>
              <a:rPr lang="en-US" altLang="ko-KR" sz="1800" dirty="0">
                <a:latin typeface="+mj-lt"/>
              </a:rPr>
              <a:t>Hadoop </a:t>
            </a:r>
            <a:r>
              <a:rPr lang="ko-KR" altLang="en-US" sz="1800" dirty="0">
                <a:latin typeface="+mj-lt"/>
              </a:rPr>
              <a:t>환경 변수 설정</a:t>
            </a:r>
            <a:r>
              <a:rPr lang="en-US" altLang="ko-KR" sz="1800" dirty="0">
                <a:latin typeface="+mj-lt"/>
              </a:rPr>
              <a:t> (4</a:t>
            </a:r>
            <a:r>
              <a:rPr lang="ko-KR" altLang="en-US" sz="1800" dirty="0">
                <a:latin typeface="+mj-lt"/>
              </a:rPr>
              <a:t>개 노드 전부</a:t>
            </a:r>
            <a:r>
              <a:rPr lang="en-US" altLang="ko-KR" sz="1800" dirty="0">
                <a:latin typeface="+mj-lt"/>
              </a:rPr>
              <a:t>)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</a:t>
            </a:r>
            <a:r>
              <a:rPr lang="en-US" altLang="ko-KR" sz="1100" dirty="0" err="1">
                <a:latin typeface="+mj-lt"/>
              </a:rPr>
              <a:t>su</a:t>
            </a:r>
            <a:r>
              <a:rPr lang="en-US" altLang="ko-KR" sz="1100" dirty="0">
                <a:latin typeface="+mj-lt"/>
              </a:rPr>
              <a:t> root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# nano /</a:t>
            </a:r>
            <a:r>
              <a:rPr lang="en-US" altLang="ko-KR" sz="1100" dirty="0" err="1">
                <a:latin typeface="+mj-lt"/>
              </a:rPr>
              <a:t>etc</a:t>
            </a:r>
            <a:r>
              <a:rPr lang="en-US" altLang="ko-KR" sz="1100" dirty="0">
                <a:latin typeface="+mj-lt"/>
              </a:rPr>
              <a:t>/profile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	export HADOOP_HOME=/home/</a:t>
            </a:r>
            <a:r>
              <a:rPr lang="en-US" altLang="ko-KR" sz="1100" dirty="0" err="1">
                <a:latin typeface="+mj-lt"/>
              </a:rPr>
              <a:t>hadoop</a:t>
            </a:r>
            <a:r>
              <a:rPr lang="en-US" altLang="ko-KR" sz="1100" dirty="0">
                <a:latin typeface="+mj-lt"/>
              </a:rPr>
              <a:t>/hadoop-3.1.0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	export PATH=$PATH:$HADOOP_HOME/bin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	export PATH=$PATH:$HADOOP_HOME/</a:t>
            </a:r>
            <a:r>
              <a:rPr lang="en-US" altLang="ko-KR" sz="1100" dirty="0" err="1">
                <a:latin typeface="+mj-lt"/>
              </a:rPr>
              <a:t>sbin</a:t>
            </a: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# source</a:t>
            </a:r>
            <a:r>
              <a:rPr lang="ko-KR" altLang="en-US" sz="1100" dirty="0">
                <a:latin typeface="+mj-lt"/>
              </a:rPr>
              <a:t> </a:t>
            </a:r>
            <a:r>
              <a:rPr lang="en-US" altLang="ko-KR" sz="1100" dirty="0">
                <a:latin typeface="+mj-lt"/>
              </a:rPr>
              <a:t>/</a:t>
            </a:r>
            <a:r>
              <a:rPr lang="en-US" altLang="ko-KR" sz="1100" dirty="0" err="1">
                <a:latin typeface="+mj-lt"/>
              </a:rPr>
              <a:t>etc</a:t>
            </a:r>
            <a:r>
              <a:rPr lang="en-US" altLang="ko-KR" sz="1100" dirty="0">
                <a:latin typeface="+mj-lt"/>
              </a:rPr>
              <a:t>/profile</a:t>
            </a:r>
          </a:p>
          <a:p>
            <a:pPr marL="285750" lvl="1" indent="0">
              <a:buNone/>
            </a:pPr>
            <a:endParaRPr lang="en-US" altLang="ko-KR" sz="110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j-lt"/>
              </a:rPr>
              <a:t>Zookeeper </a:t>
            </a:r>
            <a:r>
              <a:rPr lang="ko-KR" altLang="en-US" sz="1800" dirty="0">
                <a:latin typeface="+mj-lt"/>
              </a:rPr>
              <a:t>실행 </a:t>
            </a:r>
            <a:r>
              <a:rPr lang="en-US" altLang="ko-KR" sz="1800" dirty="0">
                <a:latin typeface="+mj-lt"/>
              </a:rPr>
              <a:t>(namenode1, rmnode1, datanode1)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</a:t>
            </a:r>
            <a:r>
              <a:rPr lang="en-US" altLang="ko-KR" sz="1100" dirty="0" err="1">
                <a:latin typeface="+mj-lt"/>
              </a:rPr>
              <a:t>su</a:t>
            </a:r>
            <a:r>
              <a:rPr lang="en-US" altLang="ko-KR" sz="1100" dirty="0">
                <a:latin typeface="+mj-lt"/>
              </a:rPr>
              <a:t> zookeeper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cd~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cd zookeeper-3.4.10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./bin/zkServer.sh start</a:t>
            </a:r>
          </a:p>
          <a:p>
            <a:pPr marL="285750" lvl="1" indent="0">
              <a:buNone/>
            </a:pPr>
            <a:endParaRPr lang="en-US" altLang="ko-KR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408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D4D987-C431-454D-B433-05526AEDD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Hadoop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5A037B6-139A-A540-8305-92F1831E3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Installation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D3848-47B0-FD42-9EF9-E3FC95405DC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12213" y="6605588"/>
            <a:ext cx="331787" cy="247650"/>
          </a:xfrm>
        </p:spPr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4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FF37D-14FD-4EFD-9A10-5D6BFE8C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6E9C1-161F-4CE0-BB48-80E1D7980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D64EC0-6A0C-1D25-A9E9-81FB52CE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48" y="930015"/>
            <a:ext cx="8166704" cy="5323550"/>
          </a:xfrm>
        </p:spPr>
        <p:txBody>
          <a:bodyPr/>
          <a:lstStyle/>
          <a:p>
            <a:r>
              <a:rPr lang="en-US" altLang="ko-KR" sz="1800" dirty="0">
                <a:latin typeface="+mj-lt"/>
              </a:rPr>
              <a:t>Zookeeper </a:t>
            </a:r>
            <a:r>
              <a:rPr lang="ko-KR" altLang="en-US" sz="1800" dirty="0">
                <a:latin typeface="+mj-lt"/>
              </a:rPr>
              <a:t>장애 컨트롤러 초기화</a:t>
            </a:r>
            <a:endParaRPr lang="en-US" altLang="ko-KR" sz="18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</a:t>
            </a:r>
            <a:r>
              <a:rPr lang="en-US" altLang="ko-KR" sz="1100" dirty="0" err="1">
                <a:latin typeface="+mj-lt"/>
              </a:rPr>
              <a:t>su</a:t>
            </a:r>
            <a:r>
              <a:rPr lang="en-US" altLang="ko-KR" sz="1100" dirty="0">
                <a:latin typeface="+mj-lt"/>
              </a:rPr>
              <a:t> </a:t>
            </a:r>
            <a:r>
              <a:rPr lang="en-US" altLang="ko-KR" sz="1100" dirty="0" err="1">
                <a:latin typeface="+mj-lt"/>
              </a:rPr>
              <a:t>hadoop</a:t>
            </a: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cd~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cd hadoop-3.1.0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./bin/</a:t>
            </a:r>
            <a:r>
              <a:rPr lang="en-US" altLang="ko-KR" sz="1100" dirty="0" err="1">
                <a:latin typeface="+mj-lt"/>
              </a:rPr>
              <a:t>hdfs</a:t>
            </a:r>
            <a:r>
              <a:rPr lang="en-US" altLang="ko-KR" sz="1100" dirty="0">
                <a:latin typeface="+mj-lt"/>
              </a:rPr>
              <a:t> </a:t>
            </a:r>
            <a:r>
              <a:rPr lang="en-US" altLang="ko-KR" sz="1100" dirty="0" err="1">
                <a:latin typeface="+mj-lt"/>
              </a:rPr>
              <a:t>zkfc</a:t>
            </a:r>
            <a:r>
              <a:rPr lang="en-US" altLang="ko-KR" sz="1100" dirty="0">
                <a:latin typeface="+mj-lt"/>
              </a:rPr>
              <a:t> –</a:t>
            </a:r>
            <a:r>
              <a:rPr lang="en-US" altLang="ko-KR" sz="1100" dirty="0" err="1">
                <a:latin typeface="+mj-lt"/>
              </a:rPr>
              <a:t>formatZK</a:t>
            </a:r>
            <a:r>
              <a:rPr lang="en-US" altLang="ko-KR" sz="1100" dirty="0">
                <a:latin typeface="+mj-lt"/>
              </a:rPr>
              <a:t>		(namenode1</a:t>
            </a:r>
            <a:r>
              <a:rPr lang="ko-KR" altLang="en-US" sz="1100" dirty="0">
                <a:latin typeface="+mj-lt"/>
              </a:rPr>
              <a:t>만 최초 한번만 실행</a:t>
            </a:r>
            <a:r>
              <a:rPr lang="en-US" altLang="ko-KR" sz="1100" dirty="0">
                <a:latin typeface="+mj-lt"/>
              </a:rPr>
              <a:t>)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./bin/</a:t>
            </a:r>
            <a:r>
              <a:rPr lang="en-US" altLang="ko-KR" sz="1100" dirty="0" err="1">
                <a:latin typeface="+mj-lt"/>
              </a:rPr>
              <a:t>hdfs</a:t>
            </a:r>
            <a:r>
              <a:rPr lang="en-US" altLang="ko-KR" sz="1100" dirty="0">
                <a:latin typeface="+mj-lt"/>
              </a:rPr>
              <a:t> –daemon start </a:t>
            </a:r>
            <a:r>
              <a:rPr lang="en-US" altLang="ko-KR" sz="1100" dirty="0" err="1">
                <a:latin typeface="+mj-lt"/>
              </a:rPr>
              <a:t>journalnode</a:t>
            </a:r>
            <a:r>
              <a:rPr lang="en-US" altLang="ko-KR" sz="1100" dirty="0">
                <a:latin typeface="+mj-lt"/>
              </a:rPr>
              <a:t>		(namenode1,</a:t>
            </a:r>
            <a:r>
              <a:rPr lang="ko-KR" altLang="en-US" sz="1100" dirty="0">
                <a:latin typeface="+mj-lt"/>
              </a:rPr>
              <a:t> </a:t>
            </a:r>
            <a:r>
              <a:rPr lang="en-US" altLang="ko-KR" sz="1100" dirty="0">
                <a:latin typeface="+mj-lt"/>
              </a:rPr>
              <a:t>rmnode1,</a:t>
            </a:r>
            <a:r>
              <a:rPr lang="ko-KR" altLang="en-US" sz="1100" dirty="0">
                <a:latin typeface="+mj-lt"/>
              </a:rPr>
              <a:t> </a:t>
            </a:r>
            <a:r>
              <a:rPr lang="en-US" altLang="ko-KR" sz="1100" dirty="0">
                <a:latin typeface="+mj-lt"/>
              </a:rPr>
              <a:t>datanode1 </a:t>
            </a:r>
            <a:r>
              <a:rPr lang="ko-KR" altLang="en-US" sz="1100" dirty="0">
                <a:latin typeface="+mj-lt"/>
              </a:rPr>
              <a:t>에서만</a:t>
            </a:r>
            <a:r>
              <a:rPr lang="en-US" altLang="ko-KR" sz="1100" dirty="0">
                <a:latin typeface="+mj-lt"/>
              </a:rPr>
              <a:t>)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</a:t>
            </a:r>
            <a:r>
              <a:rPr lang="de-DE" altLang="ko-KR" sz="1100" dirty="0">
                <a:latin typeface="+mj-lt"/>
              </a:rPr>
              <a:t>./bin/hdfs namenode -format mycluster	(namenode1</a:t>
            </a:r>
            <a:r>
              <a:rPr lang="ko-KR" altLang="en-US" sz="1100" dirty="0">
                <a:latin typeface="+mj-lt"/>
              </a:rPr>
              <a:t>만 최초 한번만 실행</a:t>
            </a:r>
            <a:r>
              <a:rPr lang="en-US" altLang="ko-KR" sz="1100" dirty="0">
                <a:latin typeface="+mj-lt"/>
              </a:rPr>
              <a:t>)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./bin/</a:t>
            </a:r>
            <a:r>
              <a:rPr lang="en-US" altLang="ko-KR" sz="1100" dirty="0" err="1">
                <a:latin typeface="+mj-lt"/>
              </a:rPr>
              <a:t>hdfs</a:t>
            </a:r>
            <a:r>
              <a:rPr lang="en-US" altLang="ko-KR" sz="1100" dirty="0">
                <a:latin typeface="+mj-lt"/>
              </a:rPr>
              <a:t> --daemon start </a:t>
            </a:r>
            <a:r>
              <a:rPr lang="en-US" altLang="ko-KR" sz="1100" dirty="0" err="1">
                <a:latin typeface="+mj-lt"/>
              </a:rPr>
              <a:t>namenode</a:t>
            </a:r>
            <a:r>
              <a:rPr lang="en-US" altLang="ko-KR" sz="1100" dirty="0">
                <a:latin typeface="+mj-lt"/>
              </a:rPr>
              <a:t> 		(namenode1 </a:t>
            </a:r>
            <a:r>
              <a:rPr lang="ko-KR" altLang="en-US" sz="1100" dirty="0">
                <a:latin typeface="+mj-lt"/>
              </a:rPr>
              <a:t>만</a:t>
            </a:r>
            <a:r>
              <a:rPr lang="en-US" altLang="ko-KR" sz="1100" dirty="0">
                <a:latin typeface="+mj-lt"/>
              </a:rPr>
              <a:t>)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./bin/</a:t>
            </a:r>
            <a:r>
              <a:rPr lang="en-US" altLang="ko-KR" sz="1100" dirty="0" err="1">
                <a:latin typeface="+mj-lt"/>
              </a:rPr>
              <a:t>hdfs</a:t>
            </a:r>
            <a:r>
              <a:rPr lang="en-US" altLang="ko-KR" sz="1100" dirty="0">
                <a:latin typeface="+mj-lt"/>
              </a:rPr>
              <a:t> --daemon start </a:t>
            </a:r>
            <a:r>
              <a:rPr lang="en-US" altLang="ko-KR" sz="1100" dirty="0" err="1">
                <a:latin typeface="+mj-lt"/>
              </a:rPr>
              <a:t>zkfc</a:t>
            </a:r>
            <a:r>
              <a:rPr lang="en-US" altLang="ko-KR" sz="1100" dirty="0">
                <a:latin typeface="+mj-lt"/>
              </a:rPr>
              <a:t>		(namenode1 </a:t>
            </a:r>
            <a:r>
              <a:rPr lang="ko-KR" altLang="en-US" sz="1100" dirty="0">
                <a:latin typeface="+mj-lt"/>
              </a:rPr>
              <a:t>만</a:t>
            </a:r>
            <a:r>
              <a:rPr lang="en-US" altLang="ko-KR" sz="1100" dirty="0">
                <a:latin typeface="+mj-lt"/>
              </a:rPr>
              <a:t>)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</a:t>
            </a:r>
            <a:r>
              <a:rPr lang="en-US" altLang="ko-KR" sz="1100" dirty="0" err="1">
                <a:latin typeface="+mj-lt"/>
              </a:rPr>
              <a:t>hdfs</a:t>
            </a:r>
            <a:r>
              <a:rPr lang="en-US" altLang="ko-KR" sz="1100" dirty="0">
                <a:latin typeface="+mj-lt"/>
              </a:rPr>
              <a:t> --workers --daemon start </a:t>
            </a:r>
            <a:r>
              <a:rPr lang="en-US" altLang="ko-KR" sz="1100" dirty="0" err="1">
                <a:latin typeface="+mj-lt"/>
              </a:rPr>
              <a:t>datanode</a:t>
            </a:r>
            <a:r>
              <a:rPr lang="en-US" altLang="ko-KR" sz="1100" dirty="0">
                <a:latin typeface="+mj-lt"/>
              </a:rPr>
              <a:t> 	(namenode1 </a:t>
            </a:r>
            <a:r>
              <a:rPr lang="ko-KR" altLang="en-US" sz="1100" dirty="0">
                <a:latin typeface="+mj-lt"/>
              </a:rPr>
              <a:t>만</a:t>
            </a:r>
            <a:r>
              <a:rPr lang="en-US" altLang="ko-KR" sz="1100" dirty="0">
                <a:latin typeface="+mj-lt"/>
              </a:rPr>
              <a:t>)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./bin/</a:t>
            </a:r>
            <a:r>
              <a:rPr lang="en-US" altLang="ko-KR" sz="1100" dirty="0" err="1">
                <a:latin typeface="+mj-lt"/>
              </a:rPr>
              <a:t>hdfs</a:t>
            </a:r>
            <a:r>
              <a:rPr lang="en-US" altLang="ko-KR" sz="1100" dirty="0">
                <a:latin typeface="+mj-lt"/>
              </a:rPr>
              <a:t> </a:t>
            </a:r>
            <a:r>
              <a:rPr lang="en-US" altLang="ko-KR" sz="1100" dirty="0" err="1">
                <a:latin typeface="+mj-lt"/>
              </a:rPr>
              <a:t>namenode</a:t>
            </a:r>
            <a:r>
              <a:rPr lang="en-US" altLang="ko-KR" sz="1100" dirty="0">
                <a:latin typeface="+mj-lt"/>
              </a:rPr>
              <a:t> –</a:t>
            </a:r>
            <a:r>
              <a:rPr lang="en-US" altLang="ko-KR" sz="1100" dirty="0" err="1">
                <a:latin typeface="+mj-lt"/>
              </a:rPr>
              <a:t>bootstrapStandby</a:t>
            </a:r>
            <a:r>
              <a:rPr lang="en-US" altLang="ko-KR" sz="1100" dirty="0">
                <a:latin typeface="+mj-lt"/>
              </a:rPr>
              <a:t>	(rmnode1 </a:t>
            </a:r>
            <a:r>
              <a:rPr lang="ko-KR" altLang="en-US" sz="1100" dirty="0">
                <a:latin typeface="+mj-lt"/>
              </a:rPr>
              <a:t>만 최초 한번만 실행</a:t>
            </a:r>
            <a:r>
              <a:rPr lang="en-US" altLang="ko-KR" sz="1100" dirty="0">
                <a:latin typeface="+mj-lt"/>
              </a:rPr>
              <a:t>)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./bin/</a:t>
            </a:r>
            <a:r>
              <a:rPr lang="en-US" altLang="ko-KR" sz="1100" dirty="0" err="1">
                <a:latin typeface="+mj-lt"/>
              </a:rPr>
              <a:t>hdfs</a:t>
            </a:r>
            <a:r>
              <a:rPr lang="en-US" altLang="ko-KR" sz="1100" dirty="0">
                <a:latin typeface="+mj-lt"/>
              </a:rPr>
              <a:t> --daemon start </a:t>
            </a:r>
            <a:r>
              <a:rPr lang="en-US" altLang="ko-KR" sz="1100" dirty="0" err="1">
                <a:latin typeface="+mj-lt"/>
              </a:rPr>
              <a:t>namenode</a:t>
            </a:r>
            <a:r>
              <a:rPr lang="en-US" altLang="ko-KR" sz="1100" dirty="0">
                <a:latin typeface="+mj-lt"/>
              </a:rPr>
              <a:t> 		(rmnode1 </a:t>
            </a:r>
            <a:r>
              <a:rPr lang="ko-KR" altLang="en-US" sz="1100" dirty="0">
                <a:latin typeface="+mj-lt"/>
              </a:rPr>
              <a:t>만</a:t>
            </a:r>
            <a:r>
              <a:rPr lang="en-US" altLang="ko-KR" sz="1100" dirty="0">
                <a:latin typeface="+mj-lt"/>
              </a:rPr>
              <a:t>)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./bin/</a:t>
            </a:r>
            <a:r>
              <a:rPr lang="en-US" altLang="ko-KR" sz="1100" dirty="0" err="1">
                <a:latin typeface="+mj-lt"/>
              </a:rPr>
              <a:t>hdfs</a:t>
            </a:r>
            <a:r>
              <a:rPr lang="en-US" altLang="ko-KR" sz="1100" dirty="0">
                <a:latin typeface="+mj-lt"/>
              </a:rPr>
              <a:t> --daemon start </a:t>
            </a:r>
            <a:r>
              <a:rPr lang="en-US" altLang="ko-KR" sz="1100" dirty="0" err="1">
                <a:latin typeface="+mj-lt"/>
              </a:rPr>
              <a:t>zkfc</a:t>
            </a:r>
            <a:r>
              <a:rPr lang="en-US" altLang="ko-KR" sz="1100" dirty="0">
                <a:latin typeface="+mj-lt"/>
              </a:rPr>
              <a:t>		(</a:t>
            </a:r>
            <a:r>
              <a:rPr lang="en-US" altLang="ko-KR" sz="1100" dirty="0" err="1">
                <a:latin typeface="+mj-lt"/>
              </a:rPr>
              <a:t>rmnode</a:t>
            </a:r>
            <a:r>
              <a:rPr lang="en-US" altLang="ko-KR" sz="1100" dirty="0">
                <a:latin typeface="+mj-lt"/>
              </a:rPr>
              <a:t> 1</a:t>
            </a:r>
            <a:r>
              <a:rPr lang="ko-KR" altLang="en-US" sz="1100" dirty="0">
                <a:latin typeface="+mj-lt"/>
              </a:rPr>
              <a:t>만</a:t>
            </a:r>
            <a:r>
              <a:rPr lang="en-US" altLang="ko-KR" sz="1100" dirty="0">
                <a:latin typeface="+mj-lt"/>
              </a:rPr>
              <a:t>)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./sbin/start-yarn.sh 			(rmnode1 </a:t>
            </a:r>
            <a:r>
              <a:rPr lang="ko-KR" altLang="en-US" sz="1100" dirty="0">
                <a:latin typeface="+mj-lt"/>
              </a:rPr>
              <a:t>만</a:t>
            </a:r>
            <a:r>
              <a:rPr lang="en-US" altLang="ko-KR" sz="1100" dirty="0">
                <a:latin typeface="+mj-lt"/>
              </a:rPr>
              <a:t>)</a:t>
            </a:r>
          </a:p>
          <a:p>
            <a:pPr marL="285750" lvl="1" indent="0">
              <a:buNone/>
            </a:pP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./bin/</a:t>
            </a:r>
            <a:r>
              <a:rPr lang="en-US" altLang="ko-KR" sz="1100" dirty="0" err="1">
                <a:latin typeface="+mj-lt"/>
              </a:rPr>
              <a:t>hdfs</a:t>
            </a:r>
            <a:r>
              <a:rPr lang="en-US" altLang="ko-KR" sz="1100" dirty="0">
                <a:latin typeface="+mj-lt"/>
              </a:rPr>
              <a:t> </a:t>
            </a:r>
            <a:r>
              <a:rPr lang="en-US" altLang="ko-KR" sz="1100" dirty="0" err="1">
                <a:latin typeface="+mj-lt"/>
              </a:rPr>
              <a:t>haadmin</a:t>
            </a:r>
            <a:r>
              <a:rPr lang="en-US" altLang="ko-KR" sz="1100" dirty="0">
                <a:latin typeface="+mj-lt"/>
              </a:rPr>
              <a:t> -</a:t>
            </a:r>
            <a:r>
              <a:rPr lang="en-US" altLang="ko-KR" sz="1100" dirty="0" err="1">
                <a:latin typeface="+mj-lt"/>
              </a:rPr>
              <a:t>getServiceState</a:t>
            </a:r>
            <a:r>
              <a:rPr lang="en-US" altLang="ko-KR" sz="1100" dirty="0">
                <a:latin typeface="+mj-lt"/>
              </a:rPr>
              <a:t> namenode1 	(namenode1 </a:t>
            </a:r>
            <a:r>
              <a:rPr lang="ko-KR" altLang="en-US" sz="1100" dirty="0">
                <a:latin typeface="+mj-lt"/>
              </a:rPr>
              <a:t>만</a:t>
            </a:r>
            <a:r>
              <a:rPr lang="en-US" altLang="ko-KR" sz="1100" dirty="0">
                <a:latin typeface="+mj-lt"/>
              </a:rPr>
              <a:t>)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./bin/</a:t>
            </a:r>
            <a:r>
              <a:rPr lang="en-US" altLang="ko-KR" sz="1100" dirty="0" err="1">
                <a:latin typeface="+mj-lt"/>
              </a:rPr>
              <a:t>hdfs</a:t>
            </a:r>
            <a:r>
              <a:rPr lang="en-US" altLang="ko-KR" sz="1100" dirty="0">
                <a:latin typeface="+mj-lt"/>
              </a:rPr>
              <a:t> </a:t>
            </a:r>
            <a:r>
              <a:rPr lang="en-US" altLang="ko-KR" sz="1100" dirty="0" err="1">
                <a:latin typeface="+mj-lt"/>
              </a:rPr>
              <a:t>haadmin</a:t>
            </a:r>
            <a:r>
              <a:rPr lang="en-US" altLang="ko-KR" sz="1100" dirty="0">
                <a:latin typeface="+mj-lt"/>
              </a:rPr>
              <a:t> -</a:t>
            </a:r>
            <a:r>
              <a:rPr lang="en-US" altLang="ko-KR" sz="1100" dirty="0" err="1">
                <a:latin typeface="+mj-lt"/>
              </a:rPr>
              <a:t>getServiceState</a:t>
            </a:r>
            <a:r>
              <a:rPr lang="en-US" altLang="ko-KR" sz="1100" dirty="0">
                <a:latin typeface="+mj-lt"/>
              </a:rPr>
              <a:t> rmnode1 	(namenode1 </a:t>
            </a:r>
            <a:r>
              <a:rPr lang="ko-KR" altLang="en-US" sz="1100" dirty="0">
                <a:latin typeface="+mj-lt"/>
              </a:rPr>
              <a:t>만</a:t>
            </a:r>
            <a:r>
              <a:rPr lang="en-US" altLang="ko-KR" sz="11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7049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FF37D-14FD-4EFD-9A10-5D6BFE8C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6E9C1-161F-4CE0-BB48-80E1D7980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D64EC0-6A0C-1D25-A9E9-81FB52CE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48" y="930015"/>
            <a:ext cx="8166704" cy="5323550"/>
          </a:xfrm>
        </p:spPr>
        <p:txBody>
          <a:bodyPr/>
          <a:lstStyle/>
          <a:p>
            <a:r>
              <a:rPr lang="ko-KR" altLang="en-US" sz="1800" dirty="0">
                <a:latin typeface="+mj-lt"/>
              </a:rPr>
              <a:t>각 노드 </a:t>
            </a:r>
            <a:r>
              <a:rPr lang="en-US" altLang="ko-KR" sz="1800" dirty="0" err="1">
                <a:latin typeface="+mj-lt"/>
              </a:rPr>
              <a:t>jps</a:t>
            </a:r>
            <a:r>
              <a:rPr lang="ko-KR" altLang="en-US" sz="1800" dirty="0">
                <a:latin typeface="+mj-lt"/>
              </a:rPr>
              <a:t>로 확인</a:t>
            </a:r>
            <a:endParaRPr lang="en-US" altLang="ko-KR" sz="18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</a:t>
            </a:r>
            <a:r>
              <a:rPr lang="en-US" altLang="ko-KR" sz="1100" dirty="0" err="1">
                <a:latin typeface="+mj-lt"/>
              </a:rPr>
              <a:t>jps</a:t>
            </a: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stop-all.sh	// </a:t>
            </a:r>
            <a:r>
              <a:rPr lang="ko-KR" altLang="en-US" sz="1100" dirty="0">
                <a:latin typeface="+mj-lt"/>
              </a:rPr>
              <a:t>실행</a:t>
            </a: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start-all.sh	// </a:t>
            </a:r>
            <a:r>
              <a:rPr lang="ko-KR" altLang="en-US" sz="1100" dirty="0">
                <a:latin typeface="+mj-lt"/>
              </a:rPr>
              <a:t>종료</a:t>
            </a:r>
            <a:endParaRPr lang="en-US" altLang="ko-KR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4102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95C0F-733E-CAA5-8C4C-2F8DE940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BF131-46C7-49EA-1544-38D62D53A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CC9CFB4-DF6C-9DD4-6323-3E3A16FF3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3" y="995933"/>
            <a:ext cx="7868873" cy="528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21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95C0F-733E-CAA5-8C4C-2F8DE940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BF131-46C7-49EA-1544-38D62D53A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그림 4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7BCB7309-E209-263E-18EC-A8B80F916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26" y="1157680"/>
            <a:ext cx="7506748" cy="484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02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95C0F-733E-CAA5-8C4C-2F8DE940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BF131-46C7-49EA-1544-38D62D53A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그림 4" descr="텍스트, 스크린샷, 실내, 다른이(가) 표시된 사진&#10;&#10;자동 생성된 설명">
            <a:extLst>
              <a:ext uri="{FF2B5EF4-FFF2-40B4-BE49-F238E27FC236}">
                <a16:creationId xmlns:a16="http://schemas.microsoft.com/office/drawing/2014/main" id="{64C4A0FE-9616-EFF6-DCDE-48AE62EE6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2132"/>
            <a:ext cx="9144000" cy="35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83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23635-641E-9686-8FBD-897BC758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BA9EF-0181-AC07-97DA-511C3B65C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err="1"/>
              <a:t>하둡</a:t>
            </a:r>
            <a:r>
              <a:rPr lang="ko-KR" altLang="en-US" sz="1800" dirty="0"/>
              <a:t> 이전의 </a:t>
            </a:r>
            <a:r>
              <a:rPr lang="en-US" altLang="ko-KR" sz="1800" dirty="0"/>
              <a:t>(</a:t>
            </a:r>
            <a:r>
              <a:rPr lang="ko-KR" altLang="en-US" sz="1800" dirty="0"/>
              <a:t>빅</a:t>
            </a:r>
            <a:r>
              <a:rPr lang="en-US" altLang="ko-KR" sz="1800" dirty="0"/>
              <a:t>)</a:t>
            </a:r>
            <a:r>
              <a:rPr lang="ko-KR" altLang="en-US" sz="1800" dirty="0"/>
              <a:t>데이터 분석은 </a:t>
            </a:r>
            <a:r>
              <a:rPr lang="en-US" altLang="ko-KR" sz="1800" dirty="0"/>
              <a:t>SQL </a:t>
            </a:r>
            <a:r>
              <a:rPr lang="ko-KR" altLang="en-US" sz="1800" dirty="0"/>
              <a:t>등을 활용하여 업무를 수행함</a:t>
            </a:r>
            <a:endParaRPr lang="en-US" altLang="ko-KR" sz="1800" dirty="0"/>
          </a:p>
          <a:p>
            <a:r>
              <a:rPr lang="ko-KR" altLang="en-US" sz="1800" dirty="0" err="1"/>
              <a:t>하둡의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맵리듀스는</a:t>
            </a:r>
            <a:r>
              <a:rPr lang="ko-KR" altLang="en-US" sz="1800" dirty="0"/>
              <a:t> 애플리케이션을 직접 구현해야 처리</a:t>
            </a:r>
            <a:r>
              <a:rPr lang="en-US" altLang="ko-KR" sz="1800" dirty="0"/>
              <a:t>/</a:t>
            </a:r>
            <a:r>
              <a:rPr lang="ko-KR" altLang="en-US" sz="1800" dirty="0"/>
              <a:t>분석 할 수 있음</a:t>
            </a:r>
            <a:endParaRPr lang="en-US" altLang="ko-KR" sz="1800" dirty="0"/>
          </a:p>
          <a:p>
            <a:r>
              <a:rPr lang="ko-KR" altLang="en-US" sz="1800" dirty="0"/>
              <a:t>이를 위해 </a:t>
            </a:r>
            <a:r>
              <a:rPr lang="en-US" altLang="ko-KR" sz="1800" dirty="0"/>
              <a:t>‘</a:t>
            </a:r>
            <a:r>
              <a:rPr lang="ko-KR" altLang="en-US" sz="1800" dirty="0"/>
              <a:t>페이스북</a:t>
            </a:r>
            <a:r>
              <a:rPr lang="en-US" altLang="ko-KR" sz="1800" dirty="0"/>
              <a:t>＇</a:t>
            </a:r>
            <a:r>
              <a:rPr lang="ko-KR" altLang="en-US" sz="1800" dirty="0"/>
              <a:t>에서 </a:t>
            </a:r>
            <a:r>
              <a:rPr lang="en-US" altLang="ko-KR" sz="1800" dirty="0"/>
              <a:t>HIVE</a:t>
            </a:r>
            <a:r>
              <a:rPr lang="ko-KR" altLang="en-US" sz="1800" dirty="0"/>
              <a:t>를 개발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Hive</a:t>
            </a:r>
            <a:r>
              <a:rPr lang="ko-KR" altLang="en-US" sz="1800" dirty="0"/>
              <a:t>란</a:t>
            </a:r>
            <a:endParaRPr lang="en-US" altLang="ko-KR" sz="1800" dirty="0"/>
          </a:p>
          <a:p>
            <a:pPr lvl="1"/>
            <a:r>
              <a:rPr lang="ko-KR" altLang="en-US" sz="1100" dirty="0" err="1"/>
              <a:t>하둡</a:t>
            </a:r>
            <a:r>
              <a:rPr lang="en-US" altLang="ko-KR" sz="1100" dirty="0"/>
              <a:t> </a:t>
            </a:r>
            <a:r>
              <a:rPr lang="ko-KR" altLang="en-US" sz="1100" dirty="0"/>
              <a:t>데이터</a:t>
            </a:r>
            <a:r>
              <a:rPr lang="en-US" altLang="ko-KR" sz="1100" dirty="0"/>
              <a:t>(</a:t>
            </a:r>
            <a:r>
              <a:rPr lang="ko-KR" altLang="en-US" sz="1100" dirty="0"/>
              <a:t>파일</a:t>
            </a:r>
            <a:r>
              <a:rPr lang="en-US" altLang="ko-KR" sz="1100" dirty="0"/>
              <a:t>)</a:t>
            </a:r>
            <a:r>
              <a:rPr lang="ko-KR" altLang="en-US" sz="1100" dirty="0"/>
              <a:t>를 </a:t>
            </a:r>
            <a:r>
              <a:rPr lang="en-US" altLang="ko-KR" sz="1100" dirty="0"/>
              <a:t>SQL</a:t>
            </a:r>
            <a:r>
              <a:rPr lang="ko-KR" altLang="en-US" sz="1100" dirty="0"/>
              <a:t>과 비슷한 쿼리를 이용하여 다룰 수 있게 </a:t>
            </a:r>
            <a:r>
              <a:rPr lang="ko-KR" altLang="en-US" sz="1100" dirty="0" err="1"/>
              <a:t>해줌</a:t>
            </a:r>
            <a:endParaRPr lang="en-US" altLang="ko-KR" sz="1100" dirty="0"/>
          </a:p>
          <a:p>
            <a:pPr lvl="2"/>
            <a:r>
              <a:rPr lang="en-US" altLang="ko-KR" sz="800" dirty="0"/>
              <a:t>HiveQL</a:t>
            </a:r>
          </a:p>
          <a:p>
            <a:pPr lvl="1"/>
            <a:r>
              <a:rPr lang="en-US" altLang="ko-KR" sz="1100" dirty="0"/>
              <a:t>Data Warehouse </a:t>
            </a:r>
            <a:r>
              <a:rPr lang="ko-KR" altLang="en-US" sz="1100" dirty="0"/>
              <a:t>어플리케이션에 적합</a:t>
            </a:r>
            <a:endParaRPr lang="en-US" altLang="ko-KR" sz="1100" dirty="0"/>
          </a:p>
          <a:p>
            <a:pPr lvl="2"/>
            <a:r>
              <a:rPr lang="ko-KR" altLang="en-US" sz="800" dirty="0" err="1"/>
              <a:t>하둡</a:t>
            </a:r>
            <a:r>
              <a:rPr lang="en-US" altLang="ko-KR" sz="800" dirty="0"/>
              <a:t> </a:t>
            </a:r>
            <a:r>
              <a:rPr lang="ko-KR" altLang="en-US" sz="800" dirty="0"/>
              <a:t>기반 대량 데이터 배치 연산 가능</a:t>
            </a:r>
            <a:endParaRPr lang="en-US" altLang="ko-KR" sz="800" dirty="0"/>
          </a:p>
          <a:p>
            <a:pPr lvl="2"/>
            <a:r>
              <a:rPr lang="ko-KR" altLang="en-US" sz="800" dirty="0"/>
              <a:t>레코드 단위 갱신</a:t>
            </a:r>
            <a:r>
              <a:rPr lang="en-US" altLang="ko-KR" sz="800" dirty="0"/>
              <a:t>/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pPr lvl="2"/>
            <a:r>
              <a:rPr lang="en-US" altLang="ko-KR" sz="800" dirty="0"/>
              <a:t>HiveQL</a:t>
            </a:r>
            <a:r>
              <a:rPr lang="ko-KR" altLang="en-US" sz="800" dirty="0"/>
              <a:t>로 분석</a:t>
            </a:r>
            <a:r>
              <a:rPr lang="en-US" altLang="ko-KR" sz="800" dirty="0"/>
              <a:t>, </a:t>
            </a:r>
            <a:r>
              <a:rPr lang="ko-KR" altLang="en-US" sz="800" dirty="0"/>
              <a:t>데이터 작업은 용이하나 내부적으로는 </a:t>
            </a:r>
            <a:r>
              <a:rPr lang="en-US" altLang="ko-KR" sz="800" dirty="0" err="1"/>
              <a:t>Mapreduce</a:t>
            </a:r>
            <a:r>
              <a:rPr lang="ko-KR" altLang="en-US" sz="800" dirty="0"/>
              <a:t>로 변환되어 진행되기 때문에 빠른 처리는 불가능</a:t>
            </a:r>
            <a:endParaRPr lang="en-US" altLang="ko-KR" sz="800" dirty="0"/>
          </a:p>
          <a:p>
            <a:pPr lvl="1"/>
            <a:r>
              <a:rPr lang="en-US" altLang="ko-KR" sz="1100" dirty="0"/>
              <a:t>Hive</a:t>
            </a:r>
            <a:r>
              <a:rPr lang="ko-KR" altLang="en-US" sz="1100" dirty="0"/>
              <a:t> 테이블</a:t>
            </a:r>
            <a:endParaRPr lang="en-US" altLang="ko-KR" sz="1100" dirty="0"/>
          </a:p>
          <a:p>
            <a:pPr lvl="2"/>
            <a:r>
              <a:rPr lang="en-US" altLang="ko-KR" sz="800" dirty="0"/>
              <a:t>RDBMS </a:t>
            </a:r>
            <a:r>
              <a:rPr lang="ko-KR" altLang="en-US" sz="800" dirty="0"/>
              <a:t>테이블과 유사한 스키마를 </a:t>
            </a:r>
            <a:r>
              <a:rPr lang="ko-KR" altLang="en-US" sz="800" dirty="0" err="1"/>
              <a:t>가집</a:t>
            </a:r>
            <a:endParaRPr lang="en-US" altLang="ko-KR" sz="800" dirty="0"/>
          </a:p>
          <a:p>
            <a:pPr lvl="2"/>
            <a:r>
              <a:rPr lang="ko-KR" altLang="en-US" sz="800" dirty="0"/>
              <a:t>파일 시스템의 파일을 테이블 데이터로 사용</a:t>
            </a:r>
            <a:endParaRPr lang="en-US" altLang="ko-KR" sz="800" dirty="0"/>
          </a:p>
          <a:p>
            <a:pPr lvl="2"/>
            <a:r>
              <a:rPr lang="ko-KR" altLang="en-US" sz="800" dirty="0"/>
              <a:t>테이블 종류</a:t>
            </a:r>
            <a:endParaRPr lang="en-US" altLang="ko-KR" sz="800" dirty="0"/>
          </a:p>
          <a:p>
            <a:pPr lvl="3"/>
            <a:r>
              <a:rPr lang="ko-KR" altLang="en-US" sz="800" dirty="0"/>
              <a:t>관리</a:t>
            </a:r>
            <a:r>
              <a:rPr lang="en-US" altLang="ko-KR" sz="800" dirty="0"/>
              <a:t> (managed)</a:t>
            </a:r>
            <a:r>
              <a:rPr lang="ko-KR" altLang="en-US" sz="800" dirty="0"/>
              <a:t>테이블</a:t>
            </a:r>
            <a:r>
              <a:rPr lang="en-US" altLang="ko-KR" sz="800" dirty="0"/>
              <a:t>: </a:t>
            </a:r>
            <a:r>
              <a:rPr lang="ko-KR" altLang="en-US" sz="800" dirty="0" err="1"/>
              <a:t>하이브가</a:t>
            </a:r>
            <a:r>
              <a:rPr lang="ko-KR" altLang="en-US" sz="800" dirty="0"/>
              <a:t> 관리하며 테이블 삭제 시 메타 정보와 파일 함께 삭제 됨</a:t>
            </a:r>
            <a:endParaRPr lang="en-US" altLang="ko-KR" sz="800" dirty="0"/>
          </a:p>
          <a:p>
            <a:pPr lvl="3"/>
            <a:r>
              <a:rPr lang="ko-KR" altLang="en-US" sz="800" dirty="0"/>
              <a:t>외부 </a:t>
            </a:r>
            <a:r>
              <a:rPr lang="en-US" altLang="ko-KR" sz="800" dirty="0"/>
              <a:t>(external)</a:t>
            </a:r>
            <a:r>
              <a:rPr lang="ko-KR" altLang="en-US" sz="800" dirty="0"/>
              <a:t>테이블</a:t>
            </a:r>
            <a:r>
              <a:rPr lang="en-US" altLang="ko-KR" sz="800" dirty="0"/>
              <a:t>:  </a:t>
            </a:r>
            <a:r>
              <a:rPr lang="ko-KR" altLang="en-US" sz="800" dirty="0"/>
              <a:t>테이블 생성 시 설정한 경로로 데이터를 저장하며 테이블 삭제 시 메타 정보만 삭제되고 데이터가 보존됨</a:t>
            </a:r>
            <a:endParaRPr lang="en-US" altLang="ko-KR" sz="800" dirty="0"/>
          </a:p>
          <a:p>
            <a:pPr lvl="2"/>
            <a:r>
              <a:rPr lang="ko-KR" altLang="en-US" sz="800" dirty="0" err="1"/>
              <a:t>하이브</a:t>
            </a:r>
            <a:r>
              <a:rPr lang="ko-KR" altLang="en-US" sz="800" dirty="0"/>
              <a:t> 데이터 타입</a:t>
            </a:r>
            <a:endParaRPr lang="en-US" altLang="ko-KR" sz="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6EA359-143C-F170-D337-DF0DAB16A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FAB41987-DE7B-7DF4-6A20-991887F27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671" y="5211171"/>
            <a:ext cx="2743279" cy="16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75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C3C40-290F-E36B-E5F7-9CB81B98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0B68C9-E795-EDB3-0A6B-DDD0E36329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913E60-84F2-0E05-8A9A-A58A7B41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8294"/>
            <a:ext cx="9144000" cy="29410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9E6C5A3-2AA3-9C78-3720-B756D151C5FB}"/>
              </a:ext>
            </a:extLst>
          </p:cNvPr>
          <p:cNvSpPr/>
          <p:nvPr/>
        </p:nvSpPr>
        <p:spPr>
          <a:xfrm>
            <a:off x="897622" y="5319969"/>
            <a:ext cx="8166099" cy="10388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01B544E-3082-7293-0EB5-08F85D91C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8950" y="1026115"/>
            <a:ext cx="8166100" cy="2876301"/>
          </a:xfrm>
        </p:spPr>
      </p:pic>
    </p:spTree>
    <p:extLst>
      <p:ext uri="{BB962C8B-B14F-4D97-AF65-F5344CB8AC3E}">
        <p14:creationId xmlns:p14="http://schemas.microsoft.com/office/powerpoint/2010/main" val="1903147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D5D27-09AE-3166-4130-9E54CC0D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589EE-25F0-2CBC-DC84-5464AED33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26 </a:t>
            </a:r>
            <a:r>
              <a:rPr lang="ko-KR" altLang="en-US" sz="1800" dirty="0"/>
              <a:t>장에서 보이는 바와 같이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Hadoop+spark</a:t>
            </a:r>
            <a:r>
              <a:rPr lang="ko-KR" altLang="en-US" sz="1800" dirty="0"/>
              <a:t>를 </a:t>
            </a:r>
            <a:r>
              <a:rPr lang="en-US" altLang="ko-KR" sz="1800" dirty="0"/>
              <a:t>4</a:t>
            </a:r>
            <a:r>
              <a:rPr lang="ko-KR" altLang="en-US" sz="1800" dirty="0"/>
              <a:t>개의 클러스터로 구성하였습니다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하지만 </a:t>
            </a:r>
            <a:r>
              <a:rPr lang="en-US" altLang="ko-KR" sz="1800" dirty="0"/>
              <a:t>Spark</a:t>
            </a:r>
            <a:r>
              <a:rPr lang="ko-KR" altLang="en-US" sz="1800" dirty="0"/>
              <a:t>를 통해 </a:t>
            </a:r>
            <a:r>
              <a:rPr lang="ko-KR" altLang="en-US" sz="1800" dirty="0" err="1"/>
              <a:t>하둡에</a:t>
            </a:r>
            <a:r>
              <a:rPr lang="ko-KR" altLang="en-US" sz="1800" dirty="0"/>
              <a:t> 저장한 </a:t>
            </a:r>
            <a:r>
              <a:rPr lang="en-US" altLang="ko-KR" sz="1800" dirty="0"/>
              <a:t>CSV</a:t>
            </a:r>
            <a:r>
              <a:rPr lang="ko-KR" altLang="en-US" sz="1800" dirty="0"/>
              <a:t>파일을 처리하는 예제를 실행시켜보았는데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알수없는</a:t>
            </a:r>
            <a:r>
              <a:rPr lang="ko-KR" altLang="en-US" sz="1800" dirty="0"/>
              <a:t> 이유로 에러가 발생하여 해결 중입니다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아마 </a:t>
            </a:r>
            <a:r>
              <a:rPr lang="ko-KR" altLang="en-US" sz="1800" dirty="0" err="1"/>
              <a:t>하둡과</a:t>
            </a:r>
            <a:r>
              <a:rPr lang="ko-KR" altLang="en-US" sz="1800" dirty="0"/>
              <a:t> 스파크의 연동 및 초기 설정이 잘못되어 발생한 것 같아 새로 클러스터를 구축하여 테스트 해보도록 하겠습니다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6D8BF3-82A0-3AE5-96C1-E4D639A131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14C89F-5862-E249-4238-B0DEEB559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6933"/>
            <a:ext cx="9144000" cy="2941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AE12EC9-9E1E-E6E0-A15F-683DEE554F1D}"/>
              </a:ext>
            </a:extLst>
          </p:cNvPr>
          <p:cNvSpPr/>
          <p:nvPr/>
        </p:nvSpPr>
        <p:spPr>
          <a:xfrm>
            <a:off x="4949505" y="5319969"/>
            <a:ext cx="411060" cy="70332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894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5D5B9-FD46-E077-C44A-003DF90B6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05/19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A5031B-4AE1-8253-7CF7-CC80DB9E2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Spark 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455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2FAD6-1DAC-C264-85D0-AA69FD5D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Reinstall Hadoop &amp; Spark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A6852A-6783-9EAB-F20D-FD9A4F7999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04FBFE-174B-4A3D-C27A-F393B6FBB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6473"/>
            <a:ext cx="4613929" cy="30376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268E0A5-94AD-9EAB-5364-A3DF63D81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46472"/>
            <a:ext cx="4572000" cy="29961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C357885-922D-E453-85C9-BF4E66327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16" y="3842642"/>
            <a:ext cx="9144000" cy="29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6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15AAC-D8C7-4B34-8182-B5E1CBD2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E1CA2-C03A-4A19-A522-406815626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48" y="1064239"/>
            <a:ext cx="8166704" cy="3591651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독립 실행 </a:t>
            </a:r>
            <a:r>
              <a:rPr lang="en-US" altLang="ko-KR" dirty="0">
                <a:latin typeface="+mj-lt"/>
              </a:rPr>
              <a:t>(Standalone) </a:t>
            </a:r>
            <a:r>
              <a:rPr lang="ko-KR" altLang="en-US" dirty="0">
                <a:latin typeface="+mj-lt"/>
              </a:rPr>
              <a:t>모드</a:t>
            </a:r>
            <a:endParaRPr lang="en-US" altLang="ko-KR" dirty="0">
              <a:latin typeface="+mj-lt"/>
            </a:endParaRPr>
          </a:p>
          <a:p>
            <a:pPr lvl="1"/>
            <a:r>
              <a:rPr lang="ko-KR" altLang="en-US" dirty="0" err="1">
                <a:latin typeface="+mj-lt"/>
              </a:rPr>
              <a:t>하둡의</a:t>
            </a:r>
            <a:r>
              <a:rPr lang="ko-KR" altLang="en-US" dirty="0">
                <a:latin typeface="+mj-lt"/>
              </a:rPr>
              <a:t> 기본 실행 모드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단독 로컬 장비에서 실행</a:t>
            </a:r>
            <a:endParaRPr lang="en-US" altLang="ko-KR" dirty="0">
              <a:latin typeface="+mj-lt"/>
            </a:endParaRPr>
          </a:p>
          <a:p>
            <a:pPr marL="285750" lvl="1" indent="0">
              <a:buNone/>
            </a:pP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가상 분산</a:t>
            </a:r>
            <a:r>
              <a:rPr lang="en-US" altLang="ko-KR" dirty="0">
                <a:latin typeface="+mj-lt"/>
              </a:rPr>
              <a:t> (Pseudo-distributed)  </a:t>
            </a:r>
            <a:r>
              <a:rPr lang="ko-KR" altLang="en-US" dirty="0">
                <a:latin typeface="+mj-lt"/>
              </a:rPr>
              <a:t>모드</a:t>
            </a:r>
            <a:endParaRPr lang="en-US" altLang="ko-KR" dirty="0">
              <a:latin typeface="+mj-lt"/>
            </a:endParaRPr>
          </a:p>
          <a:p>
            <a:pPr lvl="1"/>
            <a:r>
              <a:rPr lang="ko-KR" altLang="en-US" dirty="0">
                <a:latin typeface="+mj-lt"/>
              </a:rPr>
              <a:t>하나의 장비에 모든 </a:t>
            </a:r>
            <a:r>
              <a:rPr lang="ko-KR" altLang="en-US" dirty="0" err="1">
                <a:latin typeface="+mj-lt"/>
              </a:rPr>
              <a:t>하둡</a:t>
            </a:r>
            <a:r>
              <a:rPr lang="ko-KR" altLang="en-US" dirty="0">
                <a:latin typeface="+mj-lt"/>
              </a:rPr>
              <a:t> 환경을 설정</a:t>
            </a:r>
            <a:r>
              <a:rPr lang="en-US" altLang="ko-KR" dirty="0">
                <a:latin typeface="+mj-lt"/>
              </a:rPr>
              <a:t>, HDFS</a:t>
            </a:r>
            <a:r>
              <a:rPr lang="ko-KR" altLang="en-US" dirty="0">
                <a:latin typeface="+mj-lt"/>
              </a:rPr>
              <a:t>와 </a:t>
            </a:r>
            <a:r>
              <a:rPr lang="ko-KR" altLang="en-US" dirty="0" err="1">
                <a:latin typeface="+mj-lt"/>
              </a:rPr>
              <a:t>맵리듀스에</a:t>
            </a:r>
            <a:r>
              <a:rPr lang="ko-KR" altLang="en-US" dirty="0">
                <a:latin typeface="+mj-lt"/>
              </a:rPr>
              <a:t> 관련된 </a:t>
            </a:r>
            <a:r>
              <a:rPr lang="ko-KR" altLang="en-US" dirty="0" err="1">
                <a:latin typeface="+mj-lt"/>
              </a:rPr>
              <a:t>데몬을</a:t>
            </a:r>
            <a:r>
              <a:rPr lang="ko-KR" altLang="en-US" dirty="0">
                <a:latin typeface="+mj-lt"/>
              </a:rPr>
              <a:t> 하나의 장비에서 실행</a:t>
            </a:r>
            <a:endParaRPr lang="en-US" altLang="ko-KR" dirty="0">
              <a:latin typeface="+mj-lt"/>
            </a:endParaRPr>
          </a:p>
          <a:p>
            <a:pPr marL="285750" lvl="1" indent="0">
              <a:buNone/>
            </a:pPr>
            <a:endParaRPr lang="en-US" altLang="ko-KR" dirty="0">
              <a:latin typeface="+mj-lt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+mj-lt"/>
              </a:rPr>
              <a:t>완전 분산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(Fully-distributed)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모드</a:t>
            </a:r>
            <a:endParaRPr lang="en-US" altLang="ko-KR" dirty="0">
              <a:solidFill>
                <a:srgbClr val="FF0000"/>
              </a:solidFill>
              <a:latin typeface="+mj-lt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latin typeface="+mj-lt"/>
              </a:rPr>
              <a:t>여러 대의 장비에 </a:t>
            </a:r>
            <a:r>
              <a:rPr lang="ko-KR" altLang="en-US" dirty="0" err="1">
                <a:solidFill>
                  <a:srgbClr val="FF0000"/>
                </a:solidFill>
                <a:latin typeface="+mj-lt"/>
              </a:rPr>
              <a:t>하둡이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설치되어 데이터가 분산 저장되도록 설정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265279-6D51-4AEE-B3E7-4C7DE7004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7C72352-23F8-43C9-B2D6-0C6ED3B5C636}"/>
              </a:ext>
            </a:extLst>
          </p:cNvPr>
          <p:cNvSpPr/>
          <p:nvPr/>
        </p:nvSpPr>
        <p:spPr>
          <a:xfrm>
            <a:off x="215978" y="5058213"/>
            <a:ext cx="1828800" cy="9647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[Jetson Nano]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namenode1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256 GB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967496D-1BAE-482C-9886-A63AF0FEEBC7}"/>
              </a:ext>
            </a:extLst>
          </p:cNvPr>
          <p:cNvSpPr/>
          <p:nvPr/>
        </p:nvSpPr>
        <p:spPr>
          <a:xfrm>
            <a:off x="2503046" y="5058213"/>
            <a:ext cx="1828800" cy="9647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[Jetson Nano]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rmnode1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256 GB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F9F6E54-4241-4FC5-B811-FF17AF24D213}"/>
              </a:ext>
            </a:extLst>
          </p:cNvPr>
          <p:cNvSpPr/>
          <p:nvPr/>
        </p:nvSpPr>
        <p:spPr>
          <a:xfrm>
            <a:off x="4790114" y="5058213"/>
            <a:ext cx="1828800" cy="9647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[Jetson Nano]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datanode1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256 GB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2BEED67-58F3-68E9-ACA7-50C60D94A6CC}"/>
              </a:ext>
            </a:extLst>
          </p:cNvPr>
          <p:cNvSpPr/>
          <p:nvPr/>
        </p:nvSpPr>
        <p:spPr>
          <a:xfrm>
            <a:off x="7077182" y="5058213"/>
            <a:ext cx="1828800" cy="9647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[Jetson Nano]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datanode2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256 GB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5656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2CAA3-5A7E-B891-65D7-A2A4B044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Spark test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F08BCD-A794-A5BF-6C34-64C15E9800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0F5C65D-BD30-9E51-4BBD-DD068F3D8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59" y="1498600"/>
            <a:ext cx="6144482" cy="952633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3EA83E9-A52A-664E-87CB-C1360EA53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48" y="1064239"/>
            <a:ext cx="8166704" cy="434361"/>
          </a:xfrm>
        </p:spPr>
        <p:txBody>
          <a:bodyPr/>
          <a:lstStyle/>
          <a:p>
            <a:r>
              <a:rPr lang="en-US" altLang="ko-KR" sz="1800" dirty="0"/>
              <a:t>Create HDFS directory and check</a:t>
            </a:r>
            <a:endParaRPr lang="ko-KR" altLang="en-US" sz="1800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8E8657B1-5049-8643-910C-2E6653833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1" y="2538030"/>
            <a:ext cx="6134100" cy="186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60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2CAA3-5A7E-B891-65D7-A2A4B044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Spark test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F08BCD-A794-A5BF-6C34-64C15E9800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8" name="그림 7" descr="텍스트, 스크린샷, 실내이(가) 표시된 사진&#10;&#10;자동 생성된 설명">
            <a:extLst>
              <a:ext uri="{FF2B5EF4-FFF2-40B4-BE49-F238E27FC236}">
                <a16:creationId xmlns:a16="http://schemas.microsoft.com/office/drawing/2014/main" id="{27984348-2C05-46F8-C22F-D8554FEE6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4949"/>
            <a:ext cx="9144000" cy="3590606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B732656-AA97-CC69-8126-50501073B17A}"/>
              </a:ext>
            </a:extLst>
          </p:cNvPr>
          <p:cNvSpPr txBox="1">
            <a:spLocks/>
          </p:cNvSpPr>
          <p:nvPr/>
        </p:nvSpPr>
        <p:spPr bwMode="auto">
          <a:xfrm>
            <a:off x="111982" y="885558"/>
            <a:ext cx="8166704" cy="434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 2" panose="05020102010507070707" pitchFamily="18" charset="2"/>
              <a:buChar char=""/>
              <a:defRPr sz="25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12763" indent="-227013" algn="l" rtl="0" eaLnBrk="0" fontAlgn="base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Font typeface="Calibri" panose="020F050202020403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8513" indent="-227013"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Wingdings 2" panose="05020102010507070707" pitchFamily="18" charset="2"/>
              <a:buChar char=""/>
              <a:defRPr sz="15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3138" indent="-174625"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Calibri" panose="020F0502020204030204" pitchFamily="34" charset="0"/>
              <a:buChar char="−"/>
              <a:defRPr sz="15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41413" indent="-111125"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Put CSV file to HDFS directory and check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9D180B3-F7C1-DB42-1EDB-E7BDC7B9E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48" y="1233536"/>
            <a:ext cx="6115904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57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5D5B9-FD46-E077-C44A-003DF90B6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05/26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A5031B-4AE1-8253-7CF7-CC80DB9E2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Spark 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511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2CAA3-5A7E-B891-65D7-A2A4B044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Spark test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F08BCD-A794-A5BF-6C34-64C15E9800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B732656-AA97-CC69-8126-50501073B17A}"/>
              </a:ext>
            </a:extLst>
          </p:cNvPr>
          <p:cNvSpPr txBox="1">
            <a:spLocks/>
          </p:cNvSpPr>
          <p:nvPr/>
        </p:nvSpPr>
        <p:spPr bwMode="auto">
          <a:xfrm>
            <a:off x="111982" y="885558"/>
            <a:ext cx="8166704" cy="434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 2" panose="05020102010507070707" pitchFamily="18" charset="2"/>
              <a:buChar char=""/>
              <a:defRPr sz="25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12763" indent="-227013" algn="l" rtl="0" eaLnBrk="0" fontAlgn="base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Font typeface="Calibri" panose="020F050202020403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8513" indent="-227013"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Wingdings 2" panose="05020102010507070707" pitchFamily="18" charset="2"/>
              <a:buChar char=""/>
              <a:defRPr sz="15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3138" indent="-174625"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Calibri" panose="020F0502020204030204" pitchFamily="34" charset="0"/>
              <a:buChar char="−"/>
              <a:defRPr sz="15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41413" indent="-111125"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py4j.protocol.Py4JJavaError: An error occurred while calling </a:t>
            </a:r>
            <a:r>
              <a:rPr lang="en-US" altLang="ko-KR" sz="1800" dirty="0" err="1"/>
              <a:t>None.org.apache.spark.api.java.JavaSparkContext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A2026C6-CAF8-A4C2-6BAC-170B797F3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412" y="1463244"/>
            <a:ext cx="7167671" cy="538983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C2F162-DDCA-C6EF-3487-F87468FCBCF0}"/>
              </a:ext>
            </a:extLst>
          </p:cNvPr>
          <p:cNvSpPr/>
          <p:nvPr/>
        </p:nvSpPr>
        <p:spPr>
          <a:xfrm>
            <a:off x="1912688" y="1779815"/>
            <a:ext cx="4874006" cy="3593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004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2CAA3-5A7E-B891-65D7-A2A4B044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Spark test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F08BCD-A794-A5BF-6C34-64C15E9800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B732656-AA97-CC69-8126-50501073B17A}"/>
              </a:ext>
            </a:extLst>
          </p:cNvPr>
          <p:cNvSpPr txBox="1">
            <a:spLocks/>
          </p:cNvSpPr>
          <p:nvPr/>
        </p:nvSpPr>
        <p:spPr bwMode="auto">
          <a:xfrm>
            <a:off x="111982" y="885558"/>
            <a:ext cx="8166704" cy="434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 2" panose="05020102010507070707" pitchFamily="18" charset="2"/>
              <a:buChar char=""/>
              <a:defRPr sz="25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12763" indent="-227013" algn="l" rtl="0" eaLnBrk="0" fontAlgn="base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Font typeface="Calibri" panose="020F050202020403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8513" indent="-227013"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Wingdings 2" panose="05020102010507070707" pitchFamily="18" charset="2"/>
              <a:buChar char=""/>
              <a:defRPr sz="15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3138" indent="-174625"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Calibri" panose="020F0502020204030204" pitchFamily="34" charset="0"/>
              <a:buChar char="−"/>
              <a:defRPr sz="15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41413" indent="-111125"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py4j.protocol.Py4JJavaError: An error occurred while calling </a:t>
            </a:r>
            <a:r>
              <a:rPr lang="en-US" altLang="ko-KR" sz="1800" dirty="0" err="1"/>
              <a:t>None.org.apache.spark.api.java.JavaSparkContext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9F06F96-57D7-9463-35B6-B94170D0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023" y="1427656"/>
            <a:ext cx="7079061" cy="54303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413172E-CD8D-7412-0029-B793260A0218}"/>
              </a:ext>
            </a:extLst>
          </p:cNvPr>
          <p:cNvSpPr/>
          <p:nvPr/>
        </p:nvSpPr>
        <p:spPr>
          <a:xfrm>
            <a:off x="1866022" y="3700894"/>
            <a:ext cx="5566623" cy="3593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390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2CAA3-5A7E-B891-65D7-A2A4B044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Spark test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F08BCD-A794-A5BF-6C34-64C15E9800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5D67DB3-FF7B-FD7F-0594-F5FC35C4C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340" y="969036"/>
            <a:ext cx="3832723" cy="3039546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DB86F62-5A9B-B7EB-3B1A-368A497DE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62" y="969036"/>
            <a:ext cx="4090989" cy="2915739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A245F784-FBFF-7D2B-8696-74659FDC4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96" y="4049600"/>
            <a:ext cx="5584312" cy="143885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CB7A95-2982-40D7-9B01-4A1E58B354EE}"/>
              </a:ext>
            </a:extLst>
          </p:cNvPr>
          <p:cNvSpPr/>
          <p:nvPr/>
        </p:nvSpPr>
        <p:spPr>
          <a:xfrm>
            <a:off x="612396" y="1284863"/>
            <a:ext cx="3531765" cy="4516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776F32-1338-F54A-5B75-33C38EF6FB0A}"/>
              </a:ext>
            </a:extLst>
          </p:cNvPr>
          <p:cNvSpPr/>
          <p:nvPr/>
        </p:nvSpPr>
        <p:spPr>
          <a:xfrm>
            <a:off x="5226340" y="3433118"/>
            <a:ext cx="3531765" cy="4516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340F44-2C82-038B-2D81-C1355485CAA3}"/>
              </a:ext>
            </a:extLst>
          </p:cNvPr>
          <p:cNvSpPr/>
          <p:nvPr/>
        </p:nvSpPr>
        <p:spPr>
          <a:xfrm>
            <a:off x="881286" y="4058661"/>
            <a:ext cx="5133620" cy="4516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05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A2BC0-9832-72BD-7E91-091FC419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2EA459-8756-7AA5-6C69-C96780487A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DB73E5-5B70-0571-1AA0-1586548B0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4830"/>
            <a:ext cx="9144000" cy="194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38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5D5B9-FD46-E077-C44A-003DF90B6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06/13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A5031B-4AE1-8253-7CF7-CC80DB9E2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Spark 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864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A937-6AE3-7AB7-CE63-A67BB100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&amp; Spark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B7519-C123-EDA8-273C-936440B85B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B53E4DED-E1A4-6D4D-CD31-33EF37CB4D87}"/>
              </a:ext>
            </a:extLst>
          </p:cNvPr>
          <p:cNvSpPr txBox="1">
            <a:spLocks/>
          </p:cNvSpPr>
          <p:nvPr/>
        </p:nvSpPr>
        <p:spPr>
          <a:xfrm>
            <a:off x="8807104" y="6605555"/>
            <a:ext cx="331980" cy="24752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wrap="none" lIns="0" tIns="45720" rIns="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400" b="1" kern="1200">
                <a:solidFill>
                  <a:schemeClr val="bg1"/>
                </a:solidFill>
                <a:latin typeface="Arial" panose="020B0604020202020204" pitchFamily="34" charset="0"/>
                <a:ea typeface="순천향체" panose="020D0600000000000000" pitchFamily="50" charset="-127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CB8D62-1A5D-6419-1141-432934F26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84" y="903615"/>
            <a:ext cx="4583648" cy="2198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34C306-CD5B-5610-159F-1BA5CB7F1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8056"/>
            <a:ext cx="9144000" cy="18492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17BDA-1FD6-A596-83FA-97E984D13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86797"/>
            <a:ext cx="9144000" cy="1065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CBA2D4-72B5-0A65-ECA6-3752A79A9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916" y="5042820"/>
            <a:ext cx="9144000" cy="718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AF6B09-D4F5-781D-B57C-720850790D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9034" y="903615"/>
            <a:ext cx="2959604" cy="22885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90F5B7-B5F7-12DE-9197-BC801431365A}"/>
              </a:ext>
            </a:extLst>
          </p:cNvPr>
          <p:cNvSpPr/>
          <p:nvPr/>
        </p:nvSpPr>
        <p:spPr>
          <a:xfrm>
            <a:off x="7828638" y="928054"/>
            <a:ext cx="11261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>
                <a:latin typeface="Arial" panose="020B0604020202020204" pitchFamily="34" charset="0"/>
                <a:ea typeface="순천향체" panose="020D0600000000000000" pitchFamily="50" charset="-127"/>
              </a:rPr>
              <a:t>Dataframe</a:t>
            </a:r>
            <a:br>
              <a:rPr lang="en-US" sz="1500" dirty="0">
                <a:latin typeface="Arial" panose="020B0604020202020204" pitchFamily="34" charset="0"/>
                <a:ea typeface="순천향체" panose="020D0600000000000000" pitchFamily="50" charset="-127"/>
              </a:rPr>
            </a:br>
            <a:r>
              <a:rPr lang="en-US" sz="1500" dirty="0">
                <a:latin typeface="Arial" panose="020B0604020202020204" pitchFamily="34" charset="0"/>
                <a:ea typeface="순천향체" panose="020D0600000000000000" pitchFamily="50" charset="-127"/>
              </a:rPr>
              <a:t>schema</a:t>
            </a:r>
            <a:endParaRPr lang="en-US" sz="1500" dirty="0"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DA443-2346-77B7-F515-167E81F2EA34}"/>
              </a:ext>
            </a:extLst>
          </p:cNvPr>
          <p:cNvSpPr/>
          <p:nvPr/>
        </p:nvSpPr>
        <p:spPr>
          <a:xfrm>
            <a:off x="7298520" y="4542653"/>
            <a:ext cx="167457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>
                <a:highlight>
                  <a:srgbClr val="FFFF00"/>
                </a:highlight>
                <a:latin typeface="Arial" panose="020B0604020202020204" pitchFamily="34" charset="0"/>
                <a:ea typeface="순천향체" panose="020D0600000000000000" pitchFamily="50" charset="-127"/>
              </a:rPr>
              <a:t>Stdout</a:t>
            </a:r>
            <a:r>
              <a:rPr lang="en-US" sz="1500" dirty="0">
                <a:highlight>
                  <a:srgbClr val="FFFF00"/>
                </a:highlight>
                <a:latin typeface="Arial" panose="020B0604020202020204" pitchFamily="34" charset="0"/>
                <a:ea typeface="순천향체" panose="020D0600000000000000" pitchFamily="50" charset="-127"/>
              </a:rPr>
              <a:t> </a:t>
            </a:r>
            <a:r>
              <a:rPr lang="en-US" sz="1500" dirty="0" err="1">
                <a:highlight>
                  <a:srgbClr val="FFFF00"/>
                </a:highlight>
                <a:latin typeface="Arial" panose="020B0604020202020204" pitchFamily="34" charset="0"/>
                <a:ea typeface="순천향체" panose="020D0600000000000000" pitchFamily="50" charset="-127"/>
              </a:rPr>
              <a:t>dataframe</a:t>
            </a:r>
            <a:endParaRPr lang="en-US" sz="1500" dirty="0"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40540-3312-9EDB-2C29-6998FE88BBB8}"/>
              </a:ext>
            </a:extLst>
          </p:cNvPr>
          <p:cNvSpPr/>
          <p:nvPr/>
        </p:nvSpPr>
        <p:spPr>
          <a:xfrm>
            <a:off x="7298520" y="6369066"/>
            <a:ext cx="167457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>
                <a:highlight>
                  <a:srgbClr val="FFFF00"/>
                </a:highlight>
                <a:latin typeface="Arial" panose="020B0604020202020204" pitchFamily="34" charset="0"/>
                <a:ea typeface="순천향체" panose="020D0600000000000000" pitchFamily="50" charset="-127"/>
              </a:rPr>
              <a:t>Stdout</a:t>
            </a:r>
            <a:r>
              <a:rPr lang="en-US" sz="1500" dirty="0">
                <a:highlight>
                  <a:srgbClr val="FFFF00"/>
                </a:highlight>
                <a:latin typeface="Arial" panose="020B0604020202020204" pitchFamily="34" charset="0"/>
                <a:ea typeface="순천향체" panose="020D0600000000000000" pitchFamily="50" charset="-127"/>
              </a:rPr>
              <a:t> </a:t>
            </a:r>
            <a:r>
              <a:rPr lang="en-US" sz="1500" dirty="0" err="1">
                <a:highlight>
                  <a:srgbClr val="FFFF00"/>
                </a:highlight>
                <a:latin typeface="Arial" panose="020B0604020202020204" pitchFamily="34" charset="0"/>
                <a:ea typeface="순천향체" panose="020D0600000000000000" pitchFamily="50" charset="-127"/>
              </a:rPr>
              <a:t>US_count</a:t>
            </a:r>
            <a:endParaRPr lang="en-US" sz="1500" dirty="0"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66FDF9-4C3A-A4AC-2BC6-56F55914C610}"/>
              </a:ext>
            </a:extLst>
          </p:cNvPr>
          <p:cNvSpPr/>
          <p:nvPr/>
        </p:nvSpPr>
        <p:spPr>
          <a:xfrm>
            <a:off x="7053111" y="5355233"/>
            <a:ext cx="191998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>
                <a:highlight>
                  <a:srgbClr val="FFFF00"/>
                </a:highlight>
                <a:latin typeface="Arial" panose="020B0604020202020204" pitchFamily="34" charset="0"/>
                <a:ea typeface="순천향체" panose="020D0600000000000000" pitchFamily="50" charset="-127"/>
              </a:rPr>
              <a:t>Stdout</a:t>
            </a:r>
            <a:r>
              <a:rPr lang="en-US" sz="1500" dirty="0">
                <a:highlight>
                  <a:srgbClr val="FFFF00"/>
                </a:highlight>
                <a:latin typeface="Arial" panose="020B0604020202020204" pitchFamily="34" charset="0"/>
                <a:ea typeface="순천향체" panose="020D0600000000000000" pitchFamily="50" charset="-127"/>
              </a:rPr>
              <a:t> country code</a:t>
            </a:r>
            <a:endParaRPr lang="en-US" sz="1500" dirty="0"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8BEEBE-EEA2-EF10-6541-0B427996D23A}"/>
              </a:ext>
            </a:extLst>
          </p:cNvPr>
          <p:cNvSpPr/>
          <p:nvPr/>
        </p:nvSpPr>
        <p:spPr>
          <a:xfrm>
            <a:off x="4916" y="5017300"/>
            <a:ext cx="9134168" cy="3490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2B24B6-5B52-071E-FBDD-3AAC63146EC4}"/>
              </a:ext>
            </a:extLst>
          </p:cNvPr>
          <p:cNvSpPr/>
          <p:nvPr/>
        </p:nvSpPr>
        <p:spPr>
          <a:xfrm>
            <a:off x="-4916" y="6360887"/>
            <a:ext cx="1875661" cy="3490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1298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73C6D-84EF-98E1-BCF1-B0721CF4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&amp; Spark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F9CFEA-0715-97C0-979B-0B6C247C17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1EA442-7867-451A-789B-F85EFD615C1B}"/>
              </a:ext>
            </a:extLst>
          </p:cNvPr>
          <p:cNvGrpSpPr/>
          <p:nvPr/>
        </p:nvGrpSpPr>
        <p:grpSpPr>
          <a:xfrm>
            <a:off x="0" y="938112"/>
            <a:ext cx="9144000" cy="1849244"/>
            <a:chOff x="-4916" y="1883500"/>
            <a:chExt cx="9144000" cy="1849244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9A605CD9-7312-9F66-75B3-03EC8E194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916" y="1883500"/>
              <a:ext cx="9144000" cy="1849244"/>
            </a:xfrm>
            <a:prstGeom prst="rect">
              <a:avLst/>
            </a:prstGeom>
          </p:spPr>
        </p:pic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662ADC14-9C30-E2B7-CEE6-81261A25F336}"/>
                </a:ext>
              </a:extLst>
            </p:cNvPr>
            <p:cNvSpPr/>
            <p:nvPr/>
          </p:nvSpPr>
          <p:spPr>
            <a:xfrm>
              <a:off x="7293604" y="3258097"/>
              <a:ext cx="167457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err="1">
                  <a:highlight>
                    <a:srgbClr val="FFFF00"/>
                  </a:highlight>
                  <a:latin typeface="Arial" panose="020B0604020202020204" pitchFamily="34" charset="0"/>
                  <a:ea typeface="순천향체" panose="020D0600000000000000" pitchFamily="50" charset="-127"/>
                </a:rPr>
                <a:t>Stdout</a:t>
              </a:r>
              <a:r>
                <a:rPr lang="en-US" sz="1500" dirty="0">
                  <a:highlight>
                    <a:srgbClr val="FFFF00"/>
                  </a:highlight>
                  <a:latin typeface="Arial" panose="020B0604020202020204" pitchFamily="34" charset="0"/>
                  <a:ea typeface="순천향체" panose="020D0600000000000000" pitchFamily="50" charset="-127"/>
                </a:rPr>
                <a:t> </a:t>
              </a:r>
              <a:r>
                <a:rPr lang="en-US" sz="1500" dirty="0" err="1">
                  <a:highlight>
                    <a:srgbClr val="FFFF00"/>
                  </a:highlight>
                  <a:latin typeface="Arial" panose="020B0604020202020204" pitchFamily="34" charset="0"/>
                  <a:ea typeface="순천향체" panose="020D0600000000000000" pitchFamily="50" charset="-127"/>
                </a:rPr>
                <a:t>dataframe</a:t>
              </a:r>
              <a:endParaRPr lang="en-US" sz="1500" dirty="0">
                <a:highlight>
                  <a:srgbClr val="FFFF00"/>
                </a:highlight>
                <a:latin typeface="Arial" panose="020B0604020202020204" pitchFamily="34" charset="0"/>
              </a:endParaRPr>
            </a:p>
          </p:txBody>
        </p:sp>
      </p:grp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664284C7-7078-1D24-B36C-BE88B705F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93" y="2952923"/>
            <a:ext cx="5338329" cy="33584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17B061-739A-E511-3A39-6DF0E3829080}"/>
              </a:ext>
            </a:extLst>
          </p:cNvPr>
          <p:cNvSpPr/>
          <p:nvPr/>
        </p:nvSpPr>
        <p:spPr>
          <a:xfrm>
            <a:off x="146087" y="4457606"/>
            <a:ext cx="1296820" cy="3490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9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FF37D-14FD-4EFD-9A10-5D6BFE8C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6E9C1-161F-4CE0-BB48-80E1D7980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D64EC0-6A0C-1D25-A9E9-81FB52CE4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Jetson nano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대</a:t>
            </a:r>
            <a:endParaRPr lang="en-US" altLang="ko-KR" dirty="0"/>
          </a:p>
          <a:p>
            <a:pPr lvl="1"/>
            <a:r>
              <a:rPr lang="en-US" altLang="ko-KR" dirty="0"/>
              <a:t>namenode1</a:t>
            </a:r>
          </a:p>
          <a:p>
            <a:pPr lvl="1"/>
            <a:r>
              <a:rPr lang="en-US" altLang="ko-KR" dirty="0"/>
              <a:t>rmnode1</a:t>
            </a:r>
          </a:p>
          <a:p>
            <a:pPr lvl="1"/>
            <a:r>
              <a:rPr lang="en-US" altLang="ko-KR" dirty="0"/>
              <a:t>datanode1</a:t>
            </a:r>
          </a:p>
          <a:p>
            <a:pPr lvl="1"/>
            <a:r>
              <a:rPr lang="en-US" altLang="ko-KR" dirty="0"/>
              <a:t>datanode2</a:t>
            </a:r>
          </a:p>
          <a:p>
            <a:pPr marL="285750" lvl="1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계정 이름을 위에 </a:t>
            </a:r>
            <a:r>
              <a:rPr lang="en-US" altLang="ko-KR" dirty="0"/>
              <a:t>4</a:t>
            </a:r>
            <a:r>
              <a:rPr lang="ko-KR" altLang="en-US" dirty="0"/>
              <a:t>개로 하는 것을 권장함</a:t>
            </a:r>
            <a:r>
              <a:rPr lang="en-US" altLang="ko-KR" dirty="0"/>
              <a:t>, </a:t>
            </a:r>
            <a:r>
              <a:rPr lang="ko-KR" altLang="en-US" dirty="0"/>
              <a:t>다른 계정명을 사용하면</a:t>
            </a:r>
            <a:r>
              <a:rPr lang="en-US" altLang="ko-KR" dirty="0"/>
              <a:t> </a:t>
            </a:r>
            <a:r>
              <a:rPr lang="ko-KR" altLang="en-US" dirty="0"/>
              <a:t>나중에 </a:t>
            </a:r>
            <a:r>
              <a:rPr lang="en-US" altLang="ko-KR" dirty="0"/>
              <a:t>hostname</a:t>
            </a:r>
            <a:r>
              <a:rPr lang="ko-KR" altLang="en-US" dirty="0"/>
              <a:t>을 변경해줘야 하기 때문</a:t>
            </a:r>
            <a:r>
              <a:rPr lang="en-US" altLang="ko-KR" dirty="0"/>
              <a:t>)</a:t>
            </a:r>
          </a:p>
          <a:p>
            <a:pPr marL="285750" lvl="1" indent="0">
              <a:buNone/>
            </a:pPr>
            <a:endParaRPr lang="en-US" altLang="ko-KR" dirty="0"/>
          </a:p>
          <a:p>
            <a:r>
              <a:rPr lang="en-US" altLang="ko-KR" dirty="0"/>
              <a:t>Hadoop</a:t>
            </a:r>
          </a:p>
          <a:p>
            <a:pPr lvl="1"/>
            <a:r>
              <a:rPr lang="en-US" altLang="ko-KR" dirty="0"/>
              <a:t>Java</a:t>
            </a:r>
          </a:p>
          <a:p>
            <a:pPr lvl="1"/>
            <a:r>
              <a:rPr lang="en-US" altLang="ko-KR" dirty="0"/>
              <a:t>Hadoop</a:t>
            </a:r>
          </a:p>
          <a:p>
            <a:pPr lvl="1"/>
            <a:r>
              <a:rPr lang="en-US" altLang="ko-KR" dirty="0"/>
              <a:t>Zookeeper</a:t>
            </a:r>
          </a:p>
          <a:p>
            <a:pPr lvl="1"/>
            <a:r>
              <a:rPr lang="en-US" altLang="ko-KR" dirty="0"/>
              <a:t>Hive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3801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73C6D-84EF-98E1-BCF1-B0721CF4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&amp; Spark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F9CFEA-0715-97C0-979B-0B6C247C17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662ADC14-9C30-E2B7-CEE6-81261A25F336}"/>
              </a:ext>
            </a:extLst>
          </p:cNvPr>
          <p:cNvSpPr/>
          <p:nvPr/>
        </p:nvSpPr>
        <p:spPr>
          <a:xfrm>
            <a:off x="3255026" y="962082"/>
            <a:ext cx="16745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err="1">
                <a:latin typeface="Arial" panose="020B0604020202020204" pitchFamily="34" charset="0"/>
                <a:ea typeface="순천향체" panose="020D0600000000000000" pitchFamily="50" charset="-127"/>
              </a:rPr>
              <a:t>Dataframe</a:t>
            </a:r>
            <a:br>
              <a:rPr lang="en-US" altLang="ko-KR" sz="1500" dirty="0">
                <a:latin typeface="Arial" panose="020B0604020202020204" pitchFamily="34" charset="0"/>
                <a:ea typeface="순천향체" panose="020D0600000000000000" pitchFamily="50" charset="-127"/>
              </a:rPr>
            </a:br>
            <a:r>
              <a:rPr lang="en-US" altLang="ko-KR" sz="1500" dirty="0">
                <a:latin typeface="Arial" panose="020B0604020202020204" pitchFamily="34" charset="0"/>
                <a:ea typeface="순천향체" panose="020D0600000000000000" pitchFamily="50" charset="-127"/>
              </a:rPr>
              <a:t>schema</a:t>
            </a:r>
            <a:endParaRPr lang="en-US" altLang="ko-KR" sz="1500" dirty="0"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8FBD21-4DC9-CD19-96AF-87414CE3B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3" y="894155"/>
            <a:ext cx="2959604" cy="2288531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136D885-8698-672A-B758-0DA5ADA6D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026" y="2818701"/>
            <a:ext cx="5802110" cy="359887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7980B5-1D32-9254-7F71-C1E774D71F9F}"/>
              </a:ext>
            </a:extLst>
          </p:cNvPr>
          <p:cNvSpPr/>
          <p:nvPr/>
        </p:nvSpPr>
        <p:spPr>
          <a:xfrm>
            <a:off x="3166396" y="4805826"/>
            <a:ext cx="1967665" cy="3490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605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73C6D-84EF-98E1-BCF1-B0721CF4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&amp; Spark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F9CFEA-0715-97C0-979B-0B6C247C17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A089D99-35B6-78EB-474F-E85703C0588B}"/>
              </a:ext>
            </a:extLst>
          </p:cNvPr>
          <p:cNvGrpSpPr/>
          <p:nvPr/>
        </p:nvGrpSpPr>
        <p:grpSpPr>
          <a:xfrm>
            <a:off x="0" y="957634"/>
            <a:ext cx="9144000" cy="718457"/>
            <a:chOff x="-9832" y="3758264"/>
            <a:chExt cx="9144000" cy="718457"/>
          </a:xfrm>
        </p:grpSpPr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D1837970-8F3C-854D-A160-D2D048183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832" y="3758264"/>
              <a:ext cx="9144000" cy="718457"/>
            </a:xfrm>
            <a:prstGeom prst="rect">
              <a:avLst/>
            </a:prstGeom>
          </p:spPr>
        </p:pic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472F9FC9-A7CA-C65E-C9E1-83174D9C6555}"/>
                </a:ext>
              </a:extLst>
            </p:cNvPr>
            <p:cNvSpPr/>
            <p:nvPr/>
          </p:nvSpPr>
          <p:spPr>
            <a:xfrm>
              <a:off x="7048195" y="4070677"/>
              <a:ext cx="191998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err="1">
                  <a:highlight>
                    <a:srgbClr val="FFFF00"/>
                  </a:highlight>
                  <a:latin typeface="Arial" panose="020B0604020202020204" pitchFamily="34" charset="0"/>
                  <a:ea typeface="순천향체" panose="020D0600000000000000" pitchFamily="50" charset="-127"/>
                </a:rPr>
                <a:t>Stdout</a:t>
              </a:r>
              <a:r>
                <a:rPr lang="en-US" sz="1500" dirty="0">
                  <a:highlight>
                    <a:srgbClr val="FFFF00"/>
                  </a:highlight>
                  <a:latin typeface="Arial" panose="020B0604020202020204" pitchFamily="34" charset="0"/>
                  <a:ea typeface="순천향체" panose="020D0600000000000000" pitchFamily="50" charset="-127"/>
                </a:rPr>
                <a:t> country code</a:t>
              </a:r>
              <a:endParaRPr lang="en-US" sz="1500" dirty="0">
                <a:highlight>
                  <a:srgbClr val="FFFF00"/>
                </a:highlight>
                <a:latin typeface="Arial" panose="020B0604020202020204" pitchFamily="34" charset="0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7FE579-A665-E4AE-7A4C-1995CD45E6A0}"/>
              </a:ext>
            </a:extLst>
          </p:cNvPr>
          <p:cNvSpPr/>
          <p:nvPr/>
        </p:nvSpPr>
        <p:spPr>
          <a:xfrm>
            <a:off x="9832" y="939297"/>
            <a:ext cx="9134168" cy="3490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A191294-121C-D040-A241-D6EE710D8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344" y="1988504"/>
            <a:ext cx="6159312" cy="411469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6AD603-068D-A98A-AA5B-2C84635CFE97}"/>
              </a:ext>
            </a:extLst>
          </p:cNvPr>
          <p:cNvSpPr/>
          <p:nvPr/>
        </p:nvSpPr>
        <p:spPr>
          <a:xfrm>
            <a:off x="1396319" y="4512212"/>
            <a:ext cx="4064914" cy="3490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089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73C6D-84EF-98E1-BCF1-B0721CF4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&amp; Spark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F9CFEA-0715-97C0-979B-0B6C247C17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82D5891-B851-FEFA-13A6-AB33FF4D028D}"/>
              </a:ext>
            </a:extLst>
          </p:cNvPr>
          <p:cNvGrpSpPr/>
          <p:nvPr/>
        </p:nvGrpSpPr>
        <p:grpSpPr>
          <a:xfrm>
            <a:off x="-4916" y="910341"/>
            <a:ext cx="9144000" cy="1065475"/>
            <a:chOff x="-9832" y="4475662"/>
            <a:chExt cx="9144000" cy="1065475"/>
          </a:xfrm>
        </p:grpSpPr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874A7267-B8F6-AC31-E560-6C2622924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832" y="4475662"/>
              <a:ext cx="9144000" cy="1065475"/>
            </a:xfrm>
            <a:prstGeom prst="rect">
              <a:avLst/>
            </a:prstGeom>
          </p:spPr>
        </p:pic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15082F95-D7F3-A697-5702-05B2AA65A5D0}"/>
                </a:ext>
              </a:extLst>
            </p:cNvPr>
            <p:cNvSpPr/>
            <p:nvPr/>
          </p:nvSpPr>
          <p:spPr>
            <a:xfrm>
              <a:off x="7293604" y="5084510"/>
              <a:ext cx="1674574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 err="1">
                  <a:highlight>
                    <a:srgbClr val="FFFF00"/>
                  </a:highlight>
                  <a:latin typeface="Arial" panose="020B0604020202020204" pitchFamily="34" charset="0"/>
                  <a:ea typeface="순천향체" panose="020D0600000000000000" pitchFamily="50" charset="-127"/>
                </a:rPr>
                <a:t>Stdout</a:t>
              </a:r>
              <a:r>
                <a:rPr lang="en-US" sz="1500" dirty="0">
                  <a:highlight>
                    <a:srgbClr val="FFFF00"/>
                  </a:highlight>
                  <a:latin typeface="Arial" panose="020B0604020202020204" pitchFamily="34" charset="0"/>
                  <a:ea typeface="순천향체" panose="020D0600000000000000" pitchFamily="50" charset="-127"/>
                </a:rPr>
                <a:t> </a:t>
              </a:r>
              <a:r>
                <a:rPr lang="en-US" sz="1500" dirty="0" err="1">
                  <a:highlight>
                    <a:srgbClr val="FFFF00"/>
                  </a:highlight>
                  <a:latin typeface="Arial" panose="020B0604020202020204" pitchFamily="34" charset="0"/>
                  <a:ea typeface="순천향체" panose="020D0600000000000000" pitchFamily="50" charset="-127"/>
                </a:rPr>
                <a:t>US_count</a:t>
              </a:r>
              <a:endParaRPr lang="en-US" sz="1500" dirty="0">
                <a:highlight>
                  <a:srgbClr val="FFFF00"/>
                </a:highlight>
                <a:latin typeface="Arial" panose="020B0604020202020204" pitchFamily="34" charset="0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F15251-71DD-E3D2-B4C8-A7B09420EE27}"/>
              </a:ext>
            </a:extLst>
          </p:cNvPr>
          <p:cNvSpPr/>
          <p:nvPr/>
        </p:nvSpPr>
        <p:spPr>
          <a:xfrm>
            <a:off x="-4916" y="1443078"/>
            <a:ext cx="1875661" cy="3490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67C9769-A3F1-B40E-99F2-0C82EA670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876" y="2508553"/>
            <a:ext cx="6046416" cy="378106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D95981-B143-B195-A502-219035D7E7D9}"/>
              </a:ext>
            </a:extLst>
          </p:cNvPr>
          <p:cNvSpPr/>
          <p:nvPr/>
        </p:nvSpPr>
        <p:spPr>
          <a:xfrm>
            <a:off x="1471546" y="4826925"/>
            <a:ext cx="4224579" cy="3490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0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675"/>
            <a:ext cx="9144000" cy="525463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>
                <a:ea typeface="Verdana" panose="020B0604030504040204" pitchFamily="34" charset="0"/>
              </a:rPr>
              <a:pPr>
                <a:defRPr/>
              </a:pPr>
              <a:t>43</a:t>
            </a:fld>
            <a:endParaRPr lang="en-US" dirty="0">
              <a:ea typeface="Verdana" panose="020B0604030504040204" pitchFamily="34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633663" y="2805113"/>
            <a:ext cx="3876675" cy="86177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5000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  <a:endParaRPr lang="en-US" sz="5000" b="1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5426" y="4441371"/>
            <a:ext cx="2153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Questions?</a:t>
            </a:r>
          </a:p>
          <a:p>
            <a:pPr algn="ctr"/>
            <a:endParaRPr lang="en-US" altLang="ko-KR" sz="24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Contact: email</a:t>
            </a:r>
          </a:p>
        </p:txBody>
      </p:sp>
    </p:spTree>
    <p:extLst>
      <p:ext uri="{BB962C8B-B14F-4D97-AF65-F5344CB8AC3E}">
        <p14:creationId xmlns:p14="http://schemas.microsoft.com/office/powerpoint/2010/main" val="219873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FF37D-14FD-4EFD-9A10-5D6BFE8C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6E9C1-161F-4CE0-BB48-80E1D7980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D64EC0-6A0C-1D25-A9E9-81FB52CE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48" y="1072628"/>
            <a:ext cx="8166704" cy="5323550"/>
          </a:xfrm>
        </p:spPr>
        <p:txBody>
          <a:bodyPr/>
          <a:lstStyle/>
          <a:p>
            <a:r>
              <a:rPr lang="en-US" altLang="ko-KR" sz="1800" dirty="0"/>
              <a:t>root </a:t>
            </a:r>
            <a:r>
              <a:rPr lang="ko-KR" altLang="en-US" sz="1800" dirty="0"/>
              <a:t>계정 패스워드 설정 및 </a:t>
            </a:r>
            <a:r>
              <a:rPr lang="en-US" altLang="ko-KR" sz="1800" dirty="0"/>
              <a:t>root </a:t>
            </a:r>
            <a:r>
              <a:rPr lang="ko-KR" altLang="en-US" sz="1800" dirty="0"/>
              <a:t>계정 로그인</a:t>
            </a:r>
            <a:endParaRPr lang="en-US" altLang="ko-KR" sz="1800" dirty="0"/>
          </a:p>
          <a:p>
            <a:pPr marL="285750" lvl="1" indent="0">
              <a:buNone/>
            </a:pPr>
            <a:r>
              <a:rPr lang="en-US" altLang="ko-KR" sz="1100" dirty="0"/>
              <a:t>$ </a:t>
            </a:r>
            <a:r>
              <a:rPr lang="en-US" altLang="ko-KR" sz="1100" dirty="0" err="1"/>
              <a:t>sudo</a:t>
            </a:r>
            <a:r>
              <a:rPr lang="ko-KR" altLang="en-US" sz="1100" dirty="0"/>
              <a:t> </a:t>
            </a:r>
            <a:r>
              <a:rPr lang="en-US" altLang="ko-KR" sz="1100" dirty="0"/>
              <a:t>passwd</a:t>
            </a:r>
            <a:r>
              <a:rPr lang="ko-KR" altLang="en-US" sz="1100" dirty="0"/>
              <a:t> </a:t>
            </a:r>
            <a:r>
              <a:rPr lang="en-US" altLang="ko-KR" sz="1100" dirty="0"/>
              <a:t>root		// root </a:t>
            </a:r>
            <a:r>
              <a:rPr lang="ko-KR" altLang="en-US" sz="1100" dirty="0"/>
              <a:t>계정 비밀번호 설정</a:t>
            </a:r>
            <a:endParaRPr lang="en-US" altLang="ko-KR" sz="1100" dirty="0"/>
          </a:p>
          <a:p>
            <a:pPr marL="285750" lvl="1" indent="0">
              <a:buNone/>
            </a:pPr>
            <a:r>
              <a:rPr lang="en-US" altLang="ko-KR" sz="1100" dirty="0"/>
              <a:t>$ </a:t>
            </a:r>
            <a:r>
              <a:rPr lang="en-US" altLang="ko-KR" sz="1100" dirty="0" err="1"/>
              <a:t>su</a:t>
            </a:r>
            <a:r>
              <a:rPr lang="en-US" altLang="ko-KR" sz="1100" dirty="0"/>
              <a:t>			// root</a:t>
            </a:r>
            <a:r>
              <a:rPr lang="ko-KR" altLang="en-US" sz="1100" dirty="0"/>
              <a:t> 계정 로그인</a:t>
            </a:r>
            <a:endParaRPr lang="en-US" altLang="ko-KR" sz="1100" dirty="0"/>
          </a:p>
          <a:p>
            <a:pPr marL="285750" lvl="1" indent="0">
              <a:buNone/>
            </a:pPr>
            <a:endParaRPr lang="en-US" altLang="ko-KR" sz="1100" dirty="0"/>
          </a:p>
          <a:p>
            <a:r>
              <a:rPr lang="en-US" altLang="ko-KR" sz="1800" dirty="0"/>
              <a:t>Nano </a:t>
            </a:r>
            <a:r>
              <a:rPr lang="ko-KR" altLang="en-US" sz="1800" dirty="0"/>
              <a:t>설치 및 </a:t>
            </a:r>
            <a:r>
              <a:rPr lang="en-US" altLang="ko-KR" sz="1800" dirty="0"/>
              <a:t>/</a:t>
            </a:r>
            <a:r>
              <a:rPr lang="en-US" altLang="ko-KR" sz="1800" dirty="0" err="1"/>
              <a:t>etc</a:t>
            </a:r>
            <a:r>
              <a:rPr lang="en-US" altLang="ko-KR" sz="1800" dirty="0"/>
              <a:t>/hosts </a:t>
            </a:r>
            <a:r>
              <a:rPr lang="ko-KR" altLang="en-US" sz="1800" dirty="0"/>
              <a:t>수정 </a:t>
            </a:r>
            <a:r>
              <a:rPr lang="en-US" altLang="ko-KR" sz="1800" dirty="0"/>
              <a:t>(4</a:t>
            </a:r>
            <a:r>
              <a:rPr lang="ko-KR" altLang="en-US" sz="1800" dirty="0"/>
              <a:t>개 노드 전부</a:t>
            </a:r>
            <a:r>
              <a:rPr lang="en-US" altLang="ko-KR" sz="1800" dirty="0"/>
              <a:t>)</a:t>
            </a:r>
            <a:endParaRPr lang="en-US" altLang="ko-KR" sz="1100" dirty="0"/>
          </a:p>
          <a:p>
            <a:pPr marL="285750" lvl="1" indent="0">
              <a:buNone/>
            </a:pPr>
            <a:r>
              <a:rPr lang="en-US" altLang="ko-KR" sz="1100" dirty="0"/>
              <a:t># apt install nano		//nano </a:t>
            </a:r>
            <a:r>
              <a:rPr lang="ko-KR" altLang="en-US" sz="1100" dirty="0"/>
              <a:t>설치</a:t>
            </a:r>
            <a:endParaRPr lang="en-US" altLang="ko-KR" sz="1100" dirty="0"/>
          </a:p>
          <a:p>
            <a:pPr marL="285750" lvl="1" indent="0">
              <a:buNone/>
            </a:pPr>
            <a:r>
              <a:rPr lang="en-US" altLang="ko-KR" sz="1100" dirty="0"/>
              <a:t># nano /</a:t>
            </a:r>
            <a:r>
              <a:rPr lang="en-US" altLang="ko-KR" sz="1100" dirty="0" err="1"/>
              <a:t>etc</a:t>
            </a:r>
            <a:r>
              <a:rPr lang="en-US" altLang="ko-KR" sz="1100" dirty="0"/>
              <a:t>/hosts</a:t>
            </a:r>
          </a:p>
          <a:p>
            <a:pPr marL="285750" lvl="1" indent="0">
              <a:buNone/>
            </a:pPr>
            <a:r>
              <a:rPr lang="en-US" altLang="ko-KR" sz="1100" dirty="0"/>
              <a:t>	192.168.0.xxx namenode1</a:t>
            </a:r>
          </a:p>
          <a:p>
            <a:pPr marL="285750" lvl="1" indent="0">
              <a:buNone/>
            </a:pPr>
            <a:r>
              <a:rPr lang="en-US" altLang="ko-KR" sz="1100" dirty="0"/>
              <a:t>	192.168.0.xxx rmnode1</a:t>
            </a:r>
          </a:p>
          <a:p>
            <a:pPr marL="285750" lvl="1" indent="0">
              <a:buNone/>
            </a:pPr>
            <a:r>
              <a:rPr lang="en-US" altLang="ko-KR" sz="1100" dirty="0"/>
              <a:t>	192.168.0.xxx datanode1</a:t>
            </a:r>
          </a:p>
          <a:p>
            <a:pPr marL="285750" lvl="1" indent="0">
              <a:buNone/>
            </a:pPr>
            <a:r>
              <a:rPr lang="en-US" altLang="ko-KR" sz="1100" dirty="0"/>
              <a:t>	192.168.0.xxx datanode1</a:t>
            </a:r>
          </a:p>
          <a:p>
            <a:pPr marL="285750" lvl="1" indent="0">
              <a:buNone/>
            </a:pPr>
            <a:r>
              <a:rPr lang="en-US" altLang="ko-KR" sz="1100" dirty="0"/>
              <a:t>// </a:t>
            </a:r>
            <a:r>
              <a:rPr lang="ko-KR" altLang="en-US" sz="1100" dirty="0"/>
              <a:t>추가 후 저장</a:t>
            </a:r>
            <a:endParaRPr lang="en-US" altLang="ko-KR" sz="1100" dirty="0"/>
          </a:p>
          <a:p>
            <a:pPr marL="285750" lvl="1" indent="0">
              <a:buNone/>
            </a:pPr>
            <a:endParaRPr lang="en-US" altLang="ko-KR" sz="1100" dirty="0"/>
          </a:p>
          <a:p>
            <a:r>
              <a:rPr lang="en-US" altLang="ko-KR" sz="1800" dirty="0"/>
              <a:t>SSH</a:t>
            </a:r>
            <a:r>
              <a:rPr lang="ko-KR" altLang="en-US" sz="1800" dirty="0"/>
              <a:t> 설정 </a:t>
            </a:r>
            <a:r>
              <a:rPr lang="en-US" altLang="ko-KR" sz="1800" dirty="0"/>
              <a:t>(4</a:t>
            </a:r>
            <a:r>
              <a:rPr lang="ko-KR" altLang="en-US" sz="1800" dirty="0"/>
              <a:t>개</a:t>
            </a:r>
            <a:r>
              <a:rPr lang="en-US" altLang="ko-KR" sz="1800" dirty="0"/>
              <a:t> </a:t>
            </a:r>
            <a:r>
              <a:rPr lang="ko-KR" altLang="en-US" sz="1800" dirty="0"/>
              <a:t>노드 전부</a:t>
            </a:r>
            <a:r>
              <a:rPr lang="en-US" altLang="ko-KR" sz="1800" dirty="0"/>
              <a:t>)</a:t>
            </a:r>
          </a:p>
          <a:p>
            <a:pPr marL="285750" lvl="1" indent="0">
              <a:buNone/>
            </a:pPr>
            <a:r>
              <a:rPr lang="en-US" altLang="ko-KR" sz="1100" i="0" dirty="0">
                <a:effectLst/>
                <a:latin typeface="+mj-lt"/>
              </a:rPr>
              <a:t># </a:t>
            </a:r>
            <a:r>
              <a:rPr lang="en-US" altLang="ko-KR" sz="1100" i="0" dirty="0" err="1">
                <a:effectLst/>
                <a:latin typeface="+mj-lt"/>
              </a:rPr>
              <a:t>ssh</a:t>
            </a:r>
            <a:r>
              <a:rPr lang="en-US" altLang="ko-KR" sz="1100" i="0" dirty="0">
                <a:effectLst/>
                <a:latin typeface="+mj-lt"/>
              </a:rPr>
              <a:t>-keygen -t </a:t>
            </a:r>
            <a:r>
              <a:rPr lang="en-US" altLang="ko-KR" sz="1100" i="0" dirty="0" err="1">
                <a:effectLst/>
                <a:latin typeface="+mj-lt"/>
              </a:rPr>
              <a:t>rsa</a:t>
            </a:r>
            <a:r>
              <a:rPr lang="en-US" altLang="ko-KR" sz="1100" i="0" dirty="0">
                <a:effectLst/>
                <a:latin typeface="+mj-lt"/>
              </a:rPr>
              <a:t> -P '' -f ~/.</a:t>
            </a:r>
            <a:r>
              <a:rPr lang="en-US" altLang="ko-KR" sz="1100" i="0" dirty="0" err="1">
                <a:effectLst/>
                <a:latin typeface="+mj-lt"/>
              </a:rPr>
              <a:t>ssh</a:t>
            </a:r>
            <a:r>
              <a:rPr lang="en-US" altLang="ko-KR" sz="1100" i="0" dirty="0">
                <a:effectLst/>
                <a:latin typeface="+mj-lt"/>
              </a:rPr>
              <a:t>/</a:t>
            </a:r>
            <a:r>
              <a:rPr lang="en-US" altLang="ko-KR" sz="1100" i="0" dirty="0" err="1">
                <a:effectLst/>
                <a:latin typeface="+mj-lt"/>
              </a:rPr>
              <a:t>id_rsa</a:t>
            </a:r>
            <a:endParaRPr lang="en-US" altLang="ko-KR" sz="1100" i="0" dirty="0">
              <a:effectLst/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i="0" dirty="0">
                <a:effectLst/>
                <a:latin typeface="+mj-lt"/>
              </a:rPr>
              <a:t># cat ~/.</a:t>
            </a:r>
            <a:r>
              <a:rPr lang="en-US" altLang="ko-KR" sz="1100" i="0" dirty="0" err="1">
                <a:effectLst/>
                <a:latin typeface="+mj-lt"/>
              </a:rPr>
              <a:t>ssh</a:t>
            </a:r>
            <a:r>
              <a:rPr lang="en-US" altLang="ko-KR" sz="1100" i="0" dirty="0">
                <a:effectLst/>
                <a:latin typeface="+mj-lt"/>
              </a:rPr>
              <a:t>/id_rsa.pub &gt;&gt; ~/.</a:t>
            </a:r>
            <a:r>
              <a:rPr lang="en-US" altLang="ko-KR" sz="1100" i="0" dirty="0" err="1">
                <a:effectLst/>
                <a:latin typeface="+mj-lt"/>
              </a:rPr>
              <a:t>ssh</a:t>
            </a:r>
            <a:r>
              <a:rPr lang="en-US" altLang="ko-KR" sz="1100" i="0" dirty="0">
                <a:effectLst/>
                <a:latin typeface="+mj-lt"/>
              </a:rPr>
              <a:t>/</a:t>
            </a:r>
            <a:r>
              <a:rPr lang="en-US" altLang="ko-KR" sz="1100" i="0" dirty="0" err="1">
                <a:effectLst/>
                <a:latin typeface="+mj-lt"/>
              </a:rPr>
              <a:t>authorized_keys</a:t>
            </a:r>
            <a:endParaRPr lang="en-US" altLang="ko-KR" sz="1100" dirty="0"/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i="0" dirty="0" err="1">
                <a:effectLst/>
                <a:latin typeface="+mj-lt"/>
              </a:rPr>
              <a:t>chmod</a:t>
            </a:r>
            <a:r>
              <a:rPr lang="en-US" altLang="ko-KR" sz="1100" i="0" dirty="0">
                <a:effectLst/>
                <a:latin typeface="+mj-lt"/>
              </a:rPr>
              <a:t> 0600 ~/.</a:t>
            </a:r>
            <a:r>
              <a:rPr lang="en-US" altLang="ko-KR" sz="1100" i="0" dirty="0" err="1">
                <a:effectLst/>
                <a:latin typeface="+mj-lt"/>
              </a:rPr>
              <a:t>ssh</a:t>
            </a:r>
            <a:r>
              <a:rPr lang="en-US" altLang="ko-KR" sz="1100" i="0" dirty="0">
                <a:effectLst/>
                <a:latin typeface="+mj-lt"/>
              </a:rPr>
              <a:t>/</a:t>
            </a:r>
            <a:r>
              <a:rPr lang="en-US" altLang="ko-KR" sz="1100" i="0" dirty="0" err="1">
                <a:effectLst/>
                <a:latin typeface="+mj-lt"/>
              </a:rPr>
              <a:t>authorized_keys</a:t>
            </a:r>
            <a:endParaRPr lang="en-US" altLang="ko-KR" sz="1100" i="0" dirty="0">
              <a:effectLst/>
              <a:latin typeface="+mj-lt"/>
            </a:endParaRPr>
          </a:p>
          <a:p>
            <a:pPr lvl="1"/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6685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FF37D-14FD-4EFD-9A10-5D6BFE8C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6E9C1-161F-4CE0-BB48-80E1D7980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D64EC0-6A0C-1D25-A9E9-81FB52CE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48" y="1072628"/>
            <a:ext cx="8166704" cy="5323550"/>
          </a:xfrm>
        </p:spPr>
        <p:txBody>
          <a:bodyPr/>
          <a:lstStyle/>
          <a:p>
            <a:r>
              <a:rPr lang="en-US" altLang="ko-KR" sz="1800" dirty="0"/>
              <a:t>namenode1 </a:t>
            </a:r>
            <a:r>
              <a:rPr lang="en-US" altLang="ko-KR" sz="1800" dirty="0" err="1"/>
              <a:t>ssh</a:t>
            </a:r>
            <a:r>
              <a:rPr lang="en-US" altLang="ko-KR" sz="1800" dirty="0"/>
              <a:t> </a:t>
            </a:r>
            <a:r>
              <a:rPr lang="ko-KR" altLang="en-US" sz="1800" dirty="0"/>
              <a:t>통신 설정</a:t>
            </a:r>
            <a:endParaRPr lang="en-US" altLang="ko-KR" sz="1800" dirty="0"/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dirty="0" err="1">
                <a:latin typeface="+mj-lt"/>
              </a:rPr>
              <a:t>ssh</a:t>
            </a:r>
            <a:r>
              <a:rPr lang="en-US" altLang="ko-KR" sz="1100" dirty="0">
                <a:latin typeface="+mj-lt"/>
              </a:rPr>
              <a:t>-</a:t>
            </a:r>
            <a:r>
              <a:rPr lang="en-US" altLang="ko-KR" sz="1100" b="0" i="0" dirty="0">
                <a:effectLst/>
                <a:latin typeface="+mj-lt"/>
              </a:rPr>
              <a:t>copy-id -</a:t>
            </a:r>
            <a:r>
              <a:rPr lang="en-US" altLang="ko-KR" sz="1100" b="0" i="0" dirty="0" err="1">
                <a:effectLst/>
                <a:latin typeface="+mj-lt"/>
              </a:rPr>
              <a:t>i</a:t>
            </a:r>
            <a:r>
              <a:rPr lang="en-US" altLang="ko-KR" sz="1100" b="0" i="0" dirty="0">
                <a:effectLst/>
                <a:latin typeface="+mj-lt"/>
              </a:rPr>
              <a:t> .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/id_rsa.pub root@rmnode1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-copy-id -</a:t>
            </a:r>
            <a:r>
              <a:rPr lang="en-US" altLang="ko-KR" sz="1100" b="0" i="0" dirty="0" err="1">
                <a:effectLst/>
                <a:latin typeface="+mj-lt"/>
              </a:rPr>
              <a:t>i</a:t>
            </a:r>
            <a:r>
              <a:rPr lang="en-US" altLang="ko-KR" sz="1100" b="0" i="0" dirty="0">
                <a:effectLst/>
                <a:latin typeface="+mj-lt"/>
              </a:rPr>
              <a:t> .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/id_rsa.pub root@datanode1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-copy-id -</a:t>
            </a:r>
            <a:r>
              <a:rPr lang="en-US" altLang="ko-KR" sz="1100" b="0" i="0" dirty="0" err="1">
                <a:effectLst/>
                <a:latin typeface="+mj-lt"/>
              </a:rPr>
              <a:t>i</a:t>
            </a:r>
            <a:r>
              <a:rPr lang="en-US" altLang="ko-KR" sz="1100" b="0" i="0" dirty="0">
                <a:effectLst/>
                <a:latin typeface="+mj-lt"/>
              </a:rPr>
              <a:t> .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/id_rsa.pub root@datanode2</a:t>
            </a:r>
          </a:p>
          <a:p>
            <a:pPr marL="285750" lvl="1" indent="0">
              <a:buNone/>
            </a:pPr>
            <a:endParaRPr lang="en-US" altLang="ko-KR" sz="1100" dirty="0"/>
          </a:p>
          <a:p>
            <a:r>
              <a:rPr lang="en-US" altLang="ko-KR" sz="1800" dirty="0"/>
              <a:t>rmnode1 </a:t>
            </a:r>
            <a:r>
              <a:rPr lang="en-US" altLang="ko-KR" sz="1800" dirty="0" err="1"/>
              <a:t>ssh</a:t>
            </a:r>
            <a:r>
              <a:rPr lang="en-US" altLang="ko-KR" sz="1800" dirty="0"/>
              <a:t> </a:t>
            </a:r>
            <a:r>
              <a:rPr lang="ko-KR" altLang="en-US" sz="1800" dirty="0"/>
              <a:t>통신 설정</a:t>
            </a:r>
            <a:endParaRPr lang="en-US" altLang="ko-KR" sz="1800" dirty="0"/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-copy-id -</a:t>
            </a:r>
            <a:r>
              <a:rPr lang="en-US" altLang="ko-KR" sz="1100" b="0" i="0" dirty="0" err="1">
                <a:effectLst/>
                <a:latin typeface="+mj-lt"/>
              </a:rPr>
              <a:t>i</a:t>
            </a:r>
            <a:r>
              <a:rPr lang="en-US" altLang="ko-KR" sz="1100" b="0" i="0" dirty="0">
                <a:effectLst/>
                <a:latin typeface="+mj-lt"/>
              </a:rPr>
              <a:t> .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/id_rsa.pub root@namenode1</a:t>
            </a:r>
          </a:p>
          <a:p>
            <a:pPr marL="285750" lvl="1" indent="0">
              <a:buNone/>
            </a:pPr>
            <a:r>
              <a:rPr lang="en-US" altLang="ko-KR" sz="1100" b="0" i="0" dirty="0">
                <a:effectLst/>
                <a:latin typeface="+mj-lt"/>
              </a:rPr>
              <a:t># 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-copy-id -</a:t>
            </a:r>
            <a:r>
              <a:rPr lang="en-US" altLang="ko-KR" sz="1100" b="0" i="0" dirty="0" err="1">
                <a:effectLst/>
                <a:latin typeface="+mj-lt"/>
              </a:rPr>
              <a:t>i</a:t>
            </a:r>
            <a:r>
              <a:rPr lang="en-US" altLang="ko-KR" sz="1100" b="0" i="0" dirty="0">
                <a:effectLst/>
                <a:latin typeface="+mj-lt"/>
              </a:rPr>
              <a:t> .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/id_rsa.pub root@datanode1</a:t>
            </a:r>
          </a:p>
          <a:p>
            <a:pPr marL="285750" lvl="1" indent="0">
              <a:buNone/>
            </a:pPr>
            <a:r>
              <a:rPr lang="en-US" altLang="ko-KR" sz="1100" b="0" i="0" dirty="0">
                <a:effectLst/>
                <a:latin typeface="+mj-lt"/>
              </a:rPr>
              <a:t># 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-copy-id -</a:t>
            </a:r>
            <a:r>
              <a:rPr lang="en-US" altLang="ko-KR" sz="1100" b="0" i="0" dirty="0" err="1">
                <a:effectLst/>
                <a:latin typeface="+mj-lt"/>
              </a:rPr>
              <a:t>i</a:t>
            </a:r>
            <a:r>
              <a:rPr lang="en-US" altLang="ko-KR" sz="1100" b="0" i="0" dirty="0">
                <a:effectLst/>
                <a:latin typeface="+mj-lt"/>
              </a:rPr>
              <a:t> .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/id_rsa.pub root@datanode2</a:t>
            </a:r>
          </a:p>
          <a:p>
            <a:pPr marL="285750" lvl="1" indent="0">
              <a:buNone/>
            </a:pPr>
            <a:endParaRPr lang="en-US" altLang="ko-KR" sz="1100" dirty="0"/>
          </a:p>
          <a:p>
            <a:r>
              <a:rPr lang="en-US" altLang="ko-KR" sz="1800" dirty="0"/>
              <a:t>datanode1 </a:t>
            </a:r>
            <a:r>
              <a:rPr lang="en-US" altLang="ko-KR" sz="1800" dirty="0" err="1"/>
              <a:t>ssh</a:t>
            </a:r>
            <a:r>
              <a:rPr lang="en-US" altLang="ko-KR" sz="1800" dirty="0"/>
              <a:t> </a:t>
            </a:r>
            <a:r>
              <a:rPr lang="ko-KR" altLang="en-US" sz="1800" dirty="0"/>
              <a:t>통신 설정</a:t>
            </a:r>
            <a:endParaRPr lang="en-US" altLang="ko-KR" sz="1800" dirty="0"/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-copy-id -</a:t>
            </a:r>
            <a:r>
              <a:rPr lang="en-US" altLang="ko-KR" sz="1100" b="0" i="0" dirty="0" err="1">
                <a:effectLst/>
                <a:latin typeface="+mj-lt"/>
              </a:rPr>
              <a:t>i</a:t>
            </a:r>
            <a:r>
              <a:rPr lang="en-US" altLang="ko-KR" sz="1100" b="0" i="0" dirty="0">
                <a:effectLst/>
                <a:latin typeface="+mj-lt"/>
              </a:rPr>
              <a:t> .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/id_rsa.pub root@namenode1</a:t>
            </a:r>
          </a:p>
          <a:p>
            <a:pPr marL="285750" lvl="1" indent="0">
              <a:buNone/>
            </a:pPr>
            <a:r>
              <a:rPr lang="en-US" altLang="ko-KR" sz="1100" b="0" i="0" dirty="0">
                <a:effectLst/>
                <a:latin typeface="+mj-lt"/>
              </a:rPr>
              <a:t># 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-copy-id -</a:t>
            </a:r>
            <a:r>
              <a:rPr lang="en-US" altLang="ko-KR" sz="1100" b="0" i="0" dirty="0" err="1">
                <a:effectLst/>
                <a:latin typeface="+mj-lt"/>
              </a:rPr>
              <a:t>i</a:t>
            </a:r>
            <a:r>
              <a:rPr lang="en-US" altLang="ko-KR" sz="1100" b="0" i="0" dirty="0">
                <a:effectLst/>
                <a:latin typeface="+mj-lt"/>
              </a:rPr>
              <a:t> .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/id_rsa.pub root@rmnode1</a:t>
            </a:r>
          </a:p>
          <a:p>
            <a:pPr marL="285750" lvl="1" indent="0">
              <a:buNone/>
            </a:pPr>
            <a:r>
              <a:rPr lang="en-US" altLang="ko-KR" sz="1100" b="0" i="0" dirty="0">
                <a:effectLst/>
                <a:latin typeface="+mj-lt"/>
              </a:rPr>
              <a:t># 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-copy-id -</a:t>
            </a:r>
            <a:r>
              <a:rPr lang="en-US" altLang="ko-KR" sz="1100" b="0" i="0" dirty="0" err="1">
                <a:effectLst/>
                <a:latin typeface="+mj-lt"/>
              </a:rPr>
              <a:t>i</a:t>
            </a:r>
            <a:r>
              <a:rPr lang="en-US" altLang="ko-KR" sz="1100" b="0" i="0" dirty="0">
                <a:effectLst/>
                <a:latin typeface="+mj-lt"/>
              </a:rPr>
              <a:t> .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/id_rsa.pub root@datanode2</a:t>
            </a:r>
          </a:p>
          <a:p>
            <a:r>
              <a:rPr lang="en-US" altLang="ko-KR" sz="1800" dirty="0"/>
              <a:t>datanode2 </a:t>
            </a:r>
            <a:r>
              <a:rPr lang="en-US" altLang="ko-KR" sz="1800" dirty="0" err="1"/>
              <a:t>ssh</a:t>
            </a:r>
            <a:r>
              <a:rPr lang="en-US" altLang="ko-KR" sz="1800" dirty="0"/>
              <a:t> </a:t>
            </a:r>
            <a:r>
              <a:rPr lang="ko-KR" altLang="en-US" sz="1800" dirty="0"/>
              <a:t>통신 설정</a:t>
            </a:r>
            <a:endParaRPr lang="en-US" altLang="ko-KR" sz="1100" dirty="0"/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-copy-id -</a:t>
            </a:r>
            <a:r>
              <a:rPr lang="en-US" altLang="ko-KR" sz="1100" b="0" i="0" dirty="0" err="1">
                <a:effectLst/>
                <a:latin typeface="+mj-lt"/>
              </a:rPr>
              <a:t>i</a:t>
            </a:r>
            <a:r>
              <a:rPr lang="en-US" altLang="ko-KR" sz="1100" b="0" i="0" dirty="0">
                <a:effectLst/>
                <a:latin typeface="+mj-lt"/>
              </a:rPr>
              <a:t> .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/id_rsa.pub root@namenode1</a:t>
            </a:r>
          </a:p>
          <a:p>
            <a:pPr marL="285750" lvl="1" indent="0">
              <a:buNone/>
            </a:pPr>
            <a:r>
              <a:rPr lang="en-US" altLang="ko-KR" sz="1100" b="0" i="0" dirty="0">
                <a:effectLst/>
                <a:latin typeface="+mj-lt"/>
              </a:rPr>
              <a:t># 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-copy-id -</a:t>
            </a:r>
            <a:r>
              <a:rPr lang="en-US" altLang="ko-KR" sz="1100" b="0" i="0" dirty="0" err="1">
                <a:effectLst/>
                <a:latin typeface="+mj-lt"/>
              </a:rPr>
              <a:t>i</a:t>
            </a:r>
            <a:r>
              <a:rPr lang="en-US" altLang="ko-KR" sz="1100" b="0" i="0" dirty="0">
                <a:effectLst/>
                <a:latin typeface="+mj-lt"/>
              </a:rPr>
              <a:t> .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/id_rsa.pub root@rmnode1</a:t>
            </a:r>
          </a:p>
          <a:p>
            <a:pPr marL="285750" lvl="1" indent="0">
              <a:buNone/>
            </a:pPr>
            <a:r>
              <a:rPr lang="en-US" altLang="ko-KR" sz="1100" b="0" i="0" dirty="0">
                <a:effectLst/>
                <a:latin typeface="+mj-lt"/>
              </a:rPr>
              <a:t># 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-copy-id -</a:t>
            </a:r>
            <a:r>
              <a:rPr lang="en-US" altLang="ko-KR" sz="1100" b="0" i="0" dirty="0" err="1">
                <a:effectLst/>
                <a:latin typeface="+mj-lt"/>
              </a:rPr>
              <a:t>i</a:t>
            </a:r>
            <a:r>
              <a:rPr lang="en-US" altLang="ko-KR" sz="1100" b="0" i="0" dirty="0">
                <a:effectLst/>
                <a:latin typeface="+mj-lt"/>
              </a:rPr>
              <a:t> .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/id_rsa.pub root@datanode1</a:t>
            </a:r>
          </a:p>
        </p:txBody>
      </p:sp>
    </p:spTree>
    <p:extLst>
      <p:ext uri="{BB962C8B-B14F-4D97-AF65-F5344CB8AC3E}">
        <p14:creationId xmlns:p14="http://schemas.microsoft.com/office/powerpoint/2010/main" val="120610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FF37D-14FD-4EFD-9A10-5D6BFE8C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6E9C1-161F-4CE0-BB48-80E1D7980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D64EC0-6A0C-1D25-A9E9-81FB52CE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48" y="1072628"/>
            <a:ext cx="8166704" cy="5323550"/>
          </a:xfrm>
        </p:spPr>
        <p:txBody>
          <a:bodyPr/>
          <a:lstStyle/>
          <a:p>
            <a:r>
              <a:rPr lang="en-US" altLang="ko-KR" sz="1800" dirty="0"/>
              <a:t>Java </a:t>
            </a:r>
            <a:r>
              <a:rPr lang="ko-KR" altLang="en-US" sz="1800" dirty="0"/>
              <a:t>설치 및 환경 변수 설정 </a:t>
            </a:r>
            <a:r>
              <a:rPr lang="en-US" altLang="ko-KR" sz="1800" dirty="0"/>
              <a:t>(4</a:t>
            </a:r>
            <a:r>
              <a:rPr lang="ko-KR" altLang="en-US" sz="1800" dirty="0"/>
              <a:t>개 노드 전부</a:t>
            </a:r>
            <a:r>
              <a:rPr lang="en-US" altLang="ko-KR" sz="1800" dirty="0"/>
              <a:t>)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#</a:t>
            </a:r>
            <a:r>
              <a:rPr lang="ko-KR" altLang="en-US" sz="1100" dirty="0">
                <a:latin typeface="+mj-lt"/>
              </a:rPr>
              <a:t> </a:t>
            </a:r>
            <a:r>
              <a:rPr lang="en-US" altLang="ko-KR" sz="1100" dirty="0">
                <a:latin typeface="+mj-lt"/>
              </a:rPr>
              <a:t>apt</a:t>
            </a:r>
            <a:r>
              <a:rPr lang="ko-KR" altLang="en-US" sz="1100" dirty="0">
                <a:latin typeface="+mj-lt"/>
              </a:rPr>
              <a:t> </a:t>
            </a:r>
            <a:r>
              <a:rPr lang="en-US" altLang="ko-KR" sz="1100" dirty="0">
                <a:latin typeface="+mj-lt"/>
              </a:rPr>
              <a:t>install openjdk-8-jdk –y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# java –version; </a:t>
            </a:r>
            <a:r>
              <a:rPr lang="en-US" altLang="ko-KR" sz="1100" dirty="0" err="1">
                <a:latin typeface="+mj-lt"/>
              </a:rPr>
              <a:t>javac</a:t>
            </a:r>
            <a:r>
              <a:rPr lang="en-US" altLang="ko-KR" sz="1100" dirty="0">
                <a:latin typeface="+mj-lt"/>
              </a:rPr>
              <a:t> –version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# nano /</a:t>
            </a:r>
            <a:r>
              <a:rPr lang="en-US" altLang="ko-KR" sz="1100" dirty="0" err="1">
                <a:latin typeface="+mj-lt"/>
              </a:rPr>
              <a:t>etc</a:t>
            </a:r>
            <a:r>
              <a:rPr lang="en-US" altLang="ko-KR" sz="1100" dirty="0">
                <a:latin typeface="+mj-lt"/>
              </a:rPr>
              <a:t>/profile</a:t>
            </a:r>
          </a:p>
          <a:p>
            <a:pPr marL="285750" lvl="1" indent="0">
              <a:buNone/>
            </a:pPr>
            <a:r>
              <a:rPr lang="en-US" altLang="ko-KR" sz="1100" dirty="0"/>
              <a:t>	export JAVA_HOME=/</a:t>
            </a:r>
            <a:r>
              <a:rPr lang="en-US" altLang="ko-KR" sz="1100" dirty="0" err="1"/>
              <a:t>usr</a:t>
            </a:r>
            <a:r>
              <a:rPr lang="en-US" altLang="ko-KR" sz="1100" dirty="0"/>
              <a:t>/lib/</a:t>
            </a:r>
            <a:r>
              <a:rPr lang="en-US" altLang="ko-KR" sz="1100" dirty="0" err="1"/>
              <a:t>jvm</a:t>
            </a:r>
            <a:r>
              <a:rPr lang="en-US" altLang="ko-KR" sz="1100" dirty="0"/>
              <a:t>/java-1.8.0-openjdk-arm64</a:t>
            </a:r>
          </a:p>
          <a:p>
            <a:pPr marL="285750" lvl="1" indent="0">
              <a:buNone/>
            </a:pPr>
            <a:r>
              <a:rPr lang="en-US" altLang="ko-KR" sz="1100" dirty="0"/>
              <a:t>	export PATH=$PATH:$JAVA_HOME/bin</a:t>
            </a:r>
          </a:p>
          <a:p>
            <a:pPr marL="285750" lvl="1" indent="0">
              <a:buNone/>
            </a:pPr>
            <a:endParaRPr lang="en-US" altLang="ko-KR" sz="1100" dirty="0"/>
          </a:p>
          <a:p>
            <a:r>
              <a:rPr lang="en-US" altLang="ko-KR" sz="1800" dirty="0"/>
              <a:t>Zookeeper </a:t>
            </a:r>
            <a:r>
              <a:rPr lang="ko-KR" altLang="en-US" sz="1800" dirty="0"/>
              <a:t>계정 생성 </a:t>
            </a:r>
            <a:r>
              <a:rPr lang="en-US" altLang="ko-KR" sz="1800" dirty="0"/>
              <a:t>(namenode1, rmnode1, datanode1 </a:t>
            </a:r>
            <a:r>
              <a:rPr lang="ko-KR" altLang="en-US" sz="1800" dirty="0"/>
              <a:t>만</a:t>
            </a:r>
            <a:r>
              <a:rPr lang="en-US" altLang="ko-KR" sz="1800" dirty="0"/>
              <a:t>)</a:t>
            </a:r>
            <a:endParaRPr lang="en-US" altLang="ko-KR" sz="18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/>
              <a:t>#</a:t>
            </a:r>
            <a:r>
              <a:rPr lang="en-US" altLang="ko-KR" sz="1100" i="0" dirty="0">
                <a:effectLst/>
              </a:rPr>
              <a:t> </a:t>
            </a:r>
            <a:r>
              <a:rPr lang="en-US" altLang="ko-KR" sz="1100" dirty="0" err="1"/>
              <a:t>adduser</a:t>
            </a:r>
            <a:r>
              <a:rPr lang="ko-KR" altLang="en-US" sz="1100" dirty="0"/>
              <a:t> </a:t>
            </a:r>
            <a:r>
              <a:rPr lang="en-US" altLang="ko-KR" sz="1100" dirty="0"/>
              <a:t>zookeeper	// </a:t>
            </a:r>
            <a:r>
              <a:rPr lang="ko-KR" altLang="en-US" sz="1100" dirty="0"/>
              <a:t>계정 추가</a:t>
            </a:r>
            <a:endParaRPr lang="en-US" altLang="ko-KR" sz="1100" dirty="0"/>
          </a:p>
          <a:p>
            <a:pPr marL="285750" lvl="1" indent="0">
              <a:buNone/>
            </a:pPr>
            <a:r>
              <a:rPr lang="en-US" altLang="ko-KR" sz="1100" i="0" dirty="0">
                <a:effectLst/>
              </a:rPr>
              <a:t># passwd zookeeper	// </a:t>
            </a:r>
            <a:r>
              <a:rPr lang="ko-KR" altLang="en-US" sz="1100" i="0" dirty="0">
                <a:effectLst/>
              </a:rPr>
              <a:t>패스워드 설정</a:t>
            </a:r>
            <a:endParaRPr lang="en-US" altLang="ko-KR" sz="1100" i="0" dirty="0">
              <a:effectLst/>
            </a:endParaRPr>
          </a:p>
          <a:p>
            <a:pPr marL="285750" lvl="1" indent="0">
              <a:buNone/>
            </a:pPr>
            <a:endParaRPr lang="en-US" altLang="ko-KR" sz="1100" b="0" i="0" dirty="0">
              <a:effectLst/>
              <a:latin typeface="+mj-lt"/>
            </a:endParaRPr>
          </a:p>
          <a:p>
            <a:r>
              <a:rPr lang="en-US" altLang="ko-KR" sz="1800" dirty="0"/>
              <a:t>Hadoop </a:t>
            </a:r>
            <a:r>
              <a:rPr lang="ko-KR" altLang="en-US" sz="1800" dirty="0"/>
              <a:t>계정 생성 </a:t>
            </a:r>
            <a:r>
              <a:rPr lang="en-US" altLang="ko-KR" sz="1800" dirty="0"/>
              <a:t>(4</a:t>
            </a:r>
            <a:r>
              <a:rPr lang="ko-KR" altLang="en-US" sz="1800" dirty="0"/>
              <a:t>개 노드 전부</a:t>
            </a:r>
            <a:r>
              <a:rPr lang="en-US" altLang="ko-KR" sz="1800" dirty="0"/>
              <a:t>)</a:t>
            </a:r>
            <a:endParaRPr lang="en-US" altLang="ko-KR" sz="1100" dirty="0"/>
          </a:p>
          <a:p>
            <a:pPr marL="285750" lvl="1" indent="0">
              <a:buNone/>
            </a:pPr>
            <a:r>
              <a:rPr lang="en-US" altLang="ko-KR" sz="1100" dirty="0"/>
              <a:t>#</a:t>
            </a:r>
            <a:r>
              <a:rPr lang="en-US" altLang="ko-KR" sz="1100" i="0" dirty="0">
                <a:effectLst/>
              </a:rPr>
              <a:t> </a:t>
            </a:r>
            <a:r>
              <a:rPr lang="en-US" altLang="ko-KR" sz="1100" dirty="0" err="1"/>
              <a:t>adduser</a:t>
            </a:r>
            <a:r>
              <a:rPr lang="ko-KR" altLang="en-US" sz="1100" dirty="0"/>
              <a:t> </a:t>
            </a:r>
            <a:r>
              <a:rPr lang="en-US" altLang="ko-KR" sz="1100" dirty="0" err="1"/>
              <a:t>hadoop</a:t>
            </a:r>
            <a:r>
              <a:rPr lang="en-US" altLang="ko-KR" sz="1100" dirty="0"/>
              <a:t>	// </a:t>
            </a:r>
            <a:r>
              <a:rPr lang="ko-KR" altLang="en-US" sz="1100" dirty="0"/>
              <a:t>계정 추가</a:t>
            </a:r>
            <a:endParaRPr lang="en-US" altLang="ko-KR" sz="1100" dirty="0"/>
          </a:p>
          <a:p>
            <a:pPr marL="285750" lvl="1" indent="0">
              <a:buNone/>
            </a:pPr>
            <a:r>
              <a:rPr lang="en-US" altLang="ko-KR" sz="1100" i="0" dirty="0">
                <a:effectLst/>
              </a:rPr>
              <a:t># passwd </a:t>
            </a:r>
            <a:r>
              <a:rPr lang="en-US" altLang="ko-KR" sz="1100" dirty="0" err="1"/>
              <a:t>hadoop</a:t>
            </a:r>
            <a:r>
              <a:rPr lang="en-US" altLang="ko-KR" sz="1100" i="0" dirty="0">
                <a:effectLst/>
              </a:rPr>
              <a:t>	// </a:t>
            </a:r>
            <a:r>
              <a:rPr lang="ko-KR" altLang="en-US" sz="1100" i="0" dirty="0">
                <a:effectLst/>
              </a:rPr>
              <a:t>패스워드 설정</a:t>
            </a:r>
            <a:endParaRPr lang="en-US" altLang="ko-KR" sz="11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941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FF37D-14FD-4EFD-9A10-5D6BFE8C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6E9C1-161F-4CE0-BB48-80E1D7980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D64EC0-6A0C-1D25-A9E9-81FB52CE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48" y="1072628"/>
            <a:ext cx="8166704" cy="5323550"/>
          </a:xfrm>
        </p:spPr>
        <p:txBody>
          <a:bodyPr/>
          <a:lstStyle/>
          <a:p>
            <a:r>
              <a:rPr lang="en-US" altLang="ko-KR" sz="1800" dirty="0"/>
              <a:t>Hadoop </a:t>
            </a:r>
            <a:r>
              <a:rPr lang="ko-KR" altLang="en-US" sz="1800" dirty="0"/>
              <a:t>계정 권한 설정 </a:t>
            </a:r>
            <a:r>
              <a:rPr lang="en-US" altLang="ko-KR" sz="1800" dirty="0"/>
              <a:t>(4</a:t>
            </a:r>
            <a:r>
              <a:rPr lang="ko-KR" altLang="en-US" sz="1800" dirty="0"/>
              <a:t>개 노드 전부</a:t>
            </a:r>
            <a:r>
              <a:rPr lang="en-US" altLang="ko-KR" sz="1800" dirty="0"/>
              <a:t>)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dirty="0" err="1">
                <a:latin typeface="+mj-lt"/>
              </a:rPr>
              <a:t>mkdir</a:t>
            </a:r>
            <a:r>
              <a:rPr lang="en-US" altLang="ko-KR" sz="1100" dirty="0">
                <a:latin typeface="+mj-lt"/>
              </a:rPr>
              <a:t> /</a:t>
            </a:r>
            <a:r>
              <a:rPr lang="en-US" altLang="ko-KR" sz="1100" dirty="0" err="1">
                <a:latin typeface="+mj-lt"/>
              </a:rPr>
              <a:t>dfs</a:t>
            </a: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dirty="0" err="1">
                <a:latin typeface="+mj-lt"/>
              </a:rPr>
              <a:t>mkdir</a:t>
            </a:r>
            <a:r>
              <a:rPr lang="en-US" altLang="ko-KR" sz="1100" dirty="0">
                <a:latin typeface="+mj-lt"/>
              </a:rPr>
              <a:t> /yarn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dirty="0" err="1">
                <a:latin typeface="+mj-lt"/>
              </a:rPr>
              <a:t>mkdir</a:t>
            </a:r>
            <a:r>
              <a:rPr lang="en-US" altLang="ko-KR" sz="1100" dirty="0">
                <a:latin typeface="+mj-lt"/>
              </a:rPr>
              <a:t> /</a:t>
            </a:r>
            <a:r>
              <a:rPr lang="en-US" altLang="ko-KR" sz="1100" dirty="0" err="1">
                <a:latin typeface="+mj-lt"/>
              </a:rPr>
              <a:t>pids</a:t>
            </a: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dirty="0" err="1">
                <a:latin typeface="+mj-lt"/>
              </a:rPr>
              <a:t>chown</a:t>
            </a:r>
            <a:r>
              <a:rPr lang="en-US" altLang="ko-KR" sz="1100" dirty="0">
                <a:latin typeface="+mj-lt"/>
              </a:rPr>
              <a:t> </a:t>
            </a:r>
            <a:r>
              <a:rPr lang="en-US" altLang="ko-KR" sz="1100" dirty="0" err="1">
                <a:latin typeface="+mj-lt"/>
              </a:rPr>
              <a:t>hadoop</a:t>
            </a:r>
            <a:r>
              <a:rPr lang="en-US" altLang="ko-KR" sz="1100" dirty="0">
                <a:latin typeface="+mj-lt"/>
              </a:rPr>
              <a:t> /</a:t>
            </a:r>
            <a:r>
              <a:rPr lang="en-US" altLang="ko-KR" sz="1100" dirty="0" err="1">
                <a:latin typeface="+mj-lt"/>
              </a:rPr>
              <a:t>dfs</a:t>
            </a: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dirty="0" err="1">
                <a:latin typeface="+mj-lt"/>
              </a:rPr>
              <a:t>chgrp</a:t>
            </a:r>
            <a:r>
              <a:rPr lang="en-US" altLang="ko-KR" sz="1100" dirty="0">
                <a:latin typeface="+mj-lt"/>
              </a:rPr>
              <a:t> </a:t>
            </a:r>
            <a:r>
              <a:rPr lang="en-US" altLang="ko-KR" sz="1100" dirty="0" err="1">
                <a:latin typeface="+mj-lt"/>
              </a:rPr>
              <a:t>hadoop</a:t>
            </a:r>
            <a:r>
              <a:rPr lang="en-US" altLang="ko-KR" sz="1100" dirty="0">
                <a:latin typeface="+mj-lt"/>
              </a:rPr>
              <a:t> /</a:t>
            </a:r>
            <a:r>
              <a:rPr lang="en-US" altLang="ko-KR" sz="1100" dirty="0" err="1">
                <a:latin typeface="+mj-lt"/>
              </a:rPr>
              <a:t>dfs</a:t>
            </a: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dirty="0" err="1">
                <a:latin typeface="+mj-lt"/>
              </a:rPr>
              <a:t>chown</a:t>
            </a:r>
            <a:r>
              <a:rPr lang="en-US" altLang="ko-KR" sz="1100" dirty="0">
                <a:latin typeface="+mj-lt"/>
              </a:rPr>
              <a:t> Hadoop /yarn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dirty="0" err="1">
                <a:latin typeface="+mj-lt"/>
              </a:rPr>
              <a:t>chgrp</a:t>
            </a:r>
            <a:r>
              <a:rPr lang="en-US" altLang="ko-KR" sz="1100" dirty="0">
                <a:latin typeface="+mj-lt"/>
              </a:rPr>
              <a:t> </a:t>
            </a:r>
            <a:r>
              <a:rPr lang="en-US" altLang="ko-KR" sz="1100" dirty="0" err="1">
                <a:latin typeface="+mj-lt"/>
              </a:rPr>
              <a:t>hadoop</a:t>
            </a:r>
            <a:r>
              <a:rPr lang="en-US" altLang="ko-KR" sz="1100" dirty="0">
                <a:latin typeface="+mj-lt"/>
              </a:rPr>
              <a:t> /yarn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dirty="0" err="1">
                <a:latin typeface="+mj-lt"/>
              </a:rPr>
              <a:t>chown</a:t>
            </a:r>
            <a:r>
              <a:rPr lang="en-US" altLang="ko-KR" sz="1100" dirty="0">
                <a:latin typeface="+mj-lt"/>
              </a:rPr>
              <a:t> Hadoop /</a:t>
            </a:r>
            <a:r>
              <a:rPr lang="en-US" altLang="ko-KR" sz="1100" dirty="0" err="1">
                <a:latin typeface="+mj-lt"/>
              </a:rPr>
              <a:t>pids</a:t>
            </a: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dirty="0" err="1">
                <a:latin typeface="+mj-lt"/>
              </a:rPr>
              <a:t>chgrp</a:t>
            </a:r>
            <a:r>
              <a:rPr lang="en-US" altLang="ko-KR" sz="1100" dirty="0">
                <a:latin typeface="+mj-lt"/>
              </a:rPr>
              <a:t> </a:t>
            </a:r>
            <a:r>
              <a:rPr lang="en-US" altLang="ko-KR" sz="1100" dirty="0" err="1">
                <a:latin typeface="+mj-lt"/>
              </a:rPr>
              <a:t>hadoop</a:t>
            </a:r>
            <a:r>
              <a:rPr lang="en-US" altLang="ko-KR" sz="1100" dirty="0">
                <a:latin typeface="+mj-lt"/>
              </a:rPr>
              <a:t> /</a:t>
            </a:r>
            <a:r>
              <a:rPr lang="en-US" altLang="ko-KR" sz="1100" dirty="0" err="1">
                <a:latin typeface="+mj-lt"/>
              </a:rPr>
              <a:t>pids</a:t>
            </a:r>
            <a:endParaRPr lang="en-US" altLang="ko-KR" sz="1100" dirty="0">
              <a:latin typeface="+mj-lt"/>
            </a:endParaRPr>
          </a:p>
          <a:p>
            <a:pPr marL="285750" lvl="1" indent="0">
              <a:buNone/>
            </a:pPr>
            <a:endParaRPr lang="en-US" altLang="ko-KR" sz="1100" dirty="0"/>
          </a:p>
          <a:p>
            <a:r>
              <a:rPr lang="ko-KR" altLang="en-US" sz="1800" dirty="0">
                <a:latin typeface="+mj-lt"/>
              </a:rPr>
              <a:t>권한 확인</a:t>
            </a:r>
            <a:endParaRPr lang="en-US" altLang="ko-KR" sz="1800" dirty="0"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# cd /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# ls –l</a:t>
            </a:r>
          </a:p>
          <a:p>
            <a:pPr lvl="1"/>
            <a:endParaRPr lang="en-US" altLang="ko-KR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646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FF37D-14FD-4EFD-9A10-5D6BFE8C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Hadoop (Fully-distributed)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6E9C1-161F-4CE0-BB48-80E1D7980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29AB77-D730-480D-8C3D-1608BB57B40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AD64EC0-6A0C-1D25-A9E9-81FB52CE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48" y="1072628"/>
            <a:ext cx="4083352" cy="5323550"/>
          </a:xfrm>
        </p:spPr>
        <p:txBody>
          <a:bodyPr/>
          <a:lstStyle/>
          <a:p>
            <a:r>
              <a:rPr lang="en-US" altLang="ko-KR" sz="1800" dirty="0"/>
              <a:t>Zookeeper SSH </a:t>
            </a:r>
            <a:r>
              <a:rPr lang="ko-KR" altLang="en-US" sz="1800" dirty="0"/>
              <a:t>통신</a:t>
            </a:r>
            <a:endParaRPr lang="en-US" altLang="ko-KR" sz="1800" dirty="0"/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dirty="0" err="1">
                <a:latin typeface="+mj-lt"/>
              </a:rPr>
              <a:t>su</a:t>
            </a:r>
            <a:r>
              <a:rPr lang="en-US" altLang="ko-KR" sz="1100" dirty="0">
                <a:latin typeface="+mj-lt"/>
              </a:rPr>
              <a:t> –l zookeeper</a:t>
            </a:r>
          </a:p>
          <a:p>
            <a:pPr marL="285750" lvl="1" indent="0">
              <a:buNone/>
            </a:pPr>
            <a:r>
              <a:rPr lang="en-US" altLang="ko-KR" sz="1100" i="0" dirty="0">
                <a:effectLst/>
                <a:latin typeface="+mj-lt"/>
              </a:rPr>
              <a:t>$ </a:t>
            </a:r>
            <a:r>
              <a:rPr lang="en-US" altLang="ko-KR" sz="1100" i="0" dirty="0" err="1">
                <a:effectLst/>
                <a:latin typeface="+mj-lt"/>
              </a:rPr>
              <a:t>ssh</a:t>
            </a:r>
            <a:r>
              <a:rPr lang="en-US" altLang="ko-KR" sz="1100" i="0" dirty="0">
                <a:effectLst/>
                <a:latin typeface="+mj-lt"/>
              </a:rPr>
              <a:t>-keygen -t </a:t>
            </a:r>
            <a:r>
              <a:rPr lang="en-US" altLang="ko-KR" sz="1100" i="0" dirty="0" err="1">
                <a:effectLst/>
                <a:latin typeface="+mj-lt"/>
              </a:rPr>
              <a:t>rsa</a:t>
            </a:r>
            <a:r>
              <a:rPr lang="en-US" altLang="ko-KR" sz="1100" i="0" dirty="0">
                <a:effectLst/>
                <a:latin typeface="+mj-lt"/>
              </a:rPr>
              <a:t> -P '' -f ~/.</a:t>
            </a:r>
            <a:r>
              <a:rPr lang="en-US" altLang="ko-KR" sz="1100" i="0" dirty="0" err="1">
                <a:effectLst/>
                <a:latin typeface="+mj-lt"/>
              </a:rPr>
              <a:t>ssh</a:t>
            </a:r>
            <a:r>
              <a:rPr lang="en-US" altLang="ko-KR" sz="1100" i="0" dirty="0">
                <a:effectLst/>
                <a:latin typeface="+mj-lt"/>
              </a:rPr>
              <a:t>/</a:t>
            </a:r>
            <a:r>
              <a:rPr lang="en-US" altLang="ko-KR" sz="1100" i="0" dirty="0" err="1">
                <a:effectLst/>
                <a:latin typeface="+mj-lt"/>
              </a:rPr>
              <a:t>id_rsa</a:t>
            </a:r>
            <a:endParaRPr lang="en-US" altLang="ko-KR" sz="1100" i="0" dirty="0">
              <a:effectLst/>
              <a:latin typeface="+mj-lt"/>
            </a:endParaRP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</a:t>
            </a:r>
            <a:r>
              <a:rPr lang="en-US" altLang="ko-KR" sz="1100" i="0" dirty="0">
                <a:effectLst/>
                <a:latin typeface="+mj-lt"/>
              </a:rPr>
              <a:t> cat ~/.</a:t>
            </a:r>
            <a:r>
              <a:rPr lang="en-US" altLang="ko-KR" sz="1100" i="0" dirty="0" err="1">
                <a:effectLst/>
                <a:latin typeface="+mj-lt"/>
              </a:rPr>
              <a:t>ssh</a:t>
            </a:r>
            <a:r>
              <a:rPr lang="en-US" altLang="ko-KR" sz="1100" i="0" dirty="0">
                <a:effectLst/>
                <a:latin typeface="+mj-lt"/>
              </a:rPr>
              <a:t>/id_rsa.pub &gt;&gt; ~/.</a:t>
            </a:r>
            <a:r>
              <a:rPr lang="en-US" altLang="ko-KR" sz="1100" i="0" dirty="0" err="1">
                <a:effectLst/>
                <a:latin typeface="+mj-lt"/>
              </a:rPr>
              <a:t>ssh</a:t>
            </a:r>
            <a:r>
              <a:rPr lang="en-US" altLang="ko-KR" sz="1100" i="0" dirty="0">
                <a:effectLst/>
                <a:latin typeface="+mj-lt"/>
              </a:rPr>
              <a:t>/</a:t>
            </a:r>
            <a:r>
              <a:rPr lang="en-US" altLang="ko-KR" sz="1100" i="0" dirty="0" err="1">
                <a:effectLst/>
                <a:latin typeface="+mj-lt"/>
              </a:rPr>
              <a:t>authorized_keys</a:t>
            </a:r>
            <a:endParaRPr lang="en-US" altLang="ko-KR" sz="1100" dirty="0"/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$ </a:t>
            </a:r>
            <a:r>
              <a:rPr lang="en-US" altLang="ko-KR" sz="1100" i="0" dirty="0" err="1">
                <a:effectLst/>
                <a:latin typeface="+mj-lt"/>
              </a:rPr>
              <a:t>chmod</a:t>
            </a:r>
            <a:r>
              <a:rPr lang="en-US" altLang="ko-KR" sz="1100" i="0" dirty="0">
                <a:effectLst/>
                <a:latin typeface="+mj-lt"/>
              </a:rPr>
              <a:t> 0600 ~/.</a:t>
            </a:r>
            <a:r>
              <a:rPr lang="en-US" altLang="ko-KR" sz="1100" i="0" dirty="0" err="1">
                <a:effectLst/>
                <a:latin typeface="+mj-lt"/>
              </a:rPr>
              <a:t>ssh</a:t>
            </a:r>
            <a:r>
              <a:rPr lang="en-US" altLang="ko-KR" sz="1100" i="0" dirty="0">
                <a:effectLst/>
                <a:latin typeface="+mj-lt"/>
              </a:rPr>
              <a:t>/</a:t>
            </a:r>
            <a:r>
              <a:rPr lang="en-US" altLang="ko-KR" sz="1100" i="0" dirty="0" err="1">
                <a:effectLst/>
                <a:latin typeface="+mj-lt"/>
              </a:rPr>
              <a:t>authorized_keys</a:t>
            </a:r>
            <a:endParaRPr lang="en-US" altLang="ko-KR" sz="1100" i="0" dirty="0">
              <a:effectLst/>
              <a:latin typeface="+mj-lt"/>
            </a:endParaRPr>
          </a:p>
          <a:p>
            <a:endParaRPr lang="en-US" altLang="ko-KR" sz="1800" dirty="0"/>
          </a:p>
          <a:p>
            <a:r>
              <a:rPr lang="en-US" altLang="ko-KR" sz="1800" dirty="0"/>
              <a:t>namenode1 </a:t>
            </a:r>
            <a:r>
              <a:rPr lang="en-US" altLang="ko-KR" sz="1800" dirty="0" err="1"/>
              <a:t>ssh</a:t>
            </a:r>
            <a:r>
              <a:rPr lang="en-US" altLang="ko-KR" sz="1800" dirty="0"/>
              <a:t> </a:t>
            </a:r>
            <a:r>
              <a:rPr lang="ko-KR" altLang="en-US" sz="1800" dirty="0"/>
              <a:t>통신 설정</a:t>
            </a:r>
            <a:endParaRPr lang="en-US" altLang="ko-KR" sz="1800" dirty="0"/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dirty="0" err="1">
                <a:latin typeface="+mj-lt"/>
              </a:rPr>
              <a:t>ssh</a:t>
            </a:r>
            <a:r>
              <a:rPr lang="en-US" altLang="ko-KR" sz="1100" dirty="0">
                <a:latin typeface="+mj-lt"/>
              </a:rPr>
              <a:t>-</a:t>
            </a:r>
            <a:r>
              <a:rPr lang="en-US" altLang="ko-KR" sz="1100" b="0" i="0" dirty="0">
                <a:effectLst/>
                <a:latin typeface="+mj-lt"/>
              </a:rPr>
              <a:t>copy-id -</a:t>
            </a:r>
            <a:r>
              <a:rPr lang="en-US" altLang="ko-KR" sz="1100" b="0" i="0" dirty="0" err="1">
                <a:effectLst/>
                <a:latin typeface="+mj-lt"/>
              </a:rPr>
              <a:t>i</a:t>
            </a:r>
            <a:r>
              <a:rPr lang="en-US" altLang="ko-KR" sz="1100" b="0" i="0" dirty="0">
                <a:effectLst/>
                <a:latin typeface="+mj-lt"/>
              </a:rPr>
              <a:t> .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/id_rsa.pub </a:t>
            </a:r>
            <a:r>
              <a:rPr lang="en-US" altLang="ko-KR" sz="1100" dirty="0">
                <a:latin typeface="+mj-lt"/>
              </a:rPr>
              <a:t>zookeeper</a:t>
            </a:r>
            <a:r>
              <a:rPr lang="en-US" altLang="ko-KR" sz="1100" b="0" i="0" dirty="0">
                <a:effectLst/>
                <a:latin typeface="+mj-lt"/>
              </a:rPr>
              <a:t>@rmnode1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-copy-id -</a:t>
            </a:r>
            <a:r>
              <a:rPr lang="en-US" altLang="ko-KR" sz="1100" b="0" i="0" dirty="0" err="1">
                <a:effectLst/>
                <a:latin typeface="+mj-lt"/>
              </a:rPr>
              <a:t>i</a:t>
            </a:r>
            <a:r>
              <a:rPr lang="en-US" altLang="ko-KR" sz="1100" b="0" i="0" dirty="0">
                <a:effectLst/>
                <a:latin typeface="+mj-lt"/>
              </a:rPr>
              <a:t> .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/id_rsa.pub </a:t>
            </a:r>
            <a:r>
              <a:rPr lang="en-US" altLang="ko-KR" sz="1100" dirty="0">
                <a:latin typeface="+mj-lt"/>
              </a:rPr>
              <a:t>zookeeper </a:t>
            </a:r>
            <a:r>
              <a:rPr lang="en-US" altLang="ko-KR" sz="1100" b="0" i="0" dirty="0">
                <a:effectLst/>
                <a:latin typeface="+mj-lt"/>
              </a:rPr>
              <a:t>@datanode1</a:t>
            </a:r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-copy-id -</a:t>
            </a:r>
            <a:r>
              <a:rPr lang="en-US" altLang="ko-KR" sz="1100" b="0" i="0" dirty="0" err="1">
                <a:effectLst/>
                <a:latin typeface="+mj-lt"/>
              </a:rPr>
              <a:t>i</a:t>
            </a:r>
            <a:r>
              <a:rPr lang="en-US" altLang="ko-KR" sz="1100" b="0" i="0" dirty="0">
                <a:effectLst/>
                <a:latin typeface="+mj-lt"/>
              </a:rPr>
              <a:t> .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/id_rsa.pub </a:t>
            </a:r>
            <a:r>
              <a:rPr lang="en-US" altLang="ko-KR" sz="1100" dirty="0">
                <a:latin typeface="+mj-lt"/>
              </a:rPr>
              <a:t>zookeeper</a:t>
            </a:r>
            <a:r>
              <a:rPr lang="en-US" altLang="ko-KR" sz="1100" b="0" i="0" dirty="0">
                <a:effectLst/>
                <a:latin typeface="+mj-lt"/>
              </a:rPr>
              <a:t>@datanode2</a:t>
            </a:r>
          </a:p>
          <a:p>
            <a:pPr marL="285750" lvl="1" indent="0">
              <a:buNone/>
            </a:pPr>
            <a:endParaRPr lang="en-US" altLang="ko-KR" sz="1100" dirty="0"/>
          </a:p>
          <a:p>
            <a:r>
              <a:rPr lang="en-US" altLang="ko-KR" sz="1800" dirty="0"/>
              <a:t>rmnode1 </a:t>
            </a:r>
            <a:r>
              <a:rPr lang="en-US" altLang="ko-KR" sz="1800" dirty="0" err="1"/>
              <a:t>ssh</a:t>
            </a:r>
            <a:r>
              <a:rPr lang="en-US" altLang="ko-KR" sz="1800" dirty="0"/>
              <a:t> </a:t>
            </a:r>
            <a:r>
              <a:rPr lang="ko-KR" altLang="en-US" sz="1800" dirty="0"/>
              <a:t>통신 설정</a:t>
            </a:r>
            <a:endParaRPr lang="en-US" altLang="ko-KR" sz="1800" dirty="0"/>
          </a:p>
          <a:p>
            <a:pPr marL="285750" lvl="1" indent="0"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-copy-id -</a:t>
            </a:r>
            <a:r>
              <a:rPr lang="en-US" altLang="ko-KR" sz="1100" b="0" i="0" dirty="0" err="1">
                <a:effectLst/>
                <a:latin typeface="+mj-lt"/>
              </a:rPr>
              <a:t>i</a:t>
            </a:r>
            <a:r>
              <a:rPr lang="en-US" altLang="ko-KR" sz="1100" b="0" i="0" dirty="0">
                <a:effectLst/>
                <a:latin typeface="+mj-lt"/>
              </a:rPr>
              <a:t> .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/id_rsa.pub </a:t>
            </a:r>
            <a:r>
              <a:rPr lang="en-US" altLang="ko-KR" sz="1100" dirty="0">
                <a:latin typeface="+mj-lt"/>
              </a:rPr>
              <a:t>zookeeper</a:t>
            </a:r>
            <a:r>
              <a:rPr lang="en-US" altLang="ko-KR" sz="1100" b="0" i="0" dirty="0">
                <a:effectLst/>
                <a:latin typeface="+mj-lt"/>
              </a:rPr>
              <a:t>@namenode1</a:t>
            </a:r>
          </a:p>
          <a:p>
            <a:pPr marL="285750" lvl="1" indent="0">
              <a:buNone/>
            </a:pPr>
            <a:r>
              <a:rPr lang="en-US" altLang="ko-KR" sz="1100" b="0" i="0" dirty="0">
                <a:effectLst/>
                <a:latin typeface="+mj-lt"/>
              </a:rPr>
              <a:t># 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-copy-id -</a:t>
            </a:r>
            <a:r>
              <a:rPr lang="en-US" altLang="ko-KR" sz="1100" b="0" i="0" dirty="0" err="1">
                <a:effectLst/>
                <a:latin typeface="+mj-lt"/>
              </a:rPr>
              <a:t>i</a:t>
            </a:r>
            <a:r>
              <a:rPr lang="en-US" altLang="ko-KR" sz="1100" b="0" i="0" dirty="0">
                <a:effectLst/>
                <a:latin typeface="+mj-lt"/>
              </a:rPr>
              <a:t> .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/id_rsa.pub </a:t>
            </a:r>
            <a:r>
              <a:rPr lang="en-US" altLang="ko-KR" sz="1100" dirty="0">
                <a:latin typeface="+mj-lt"/>
              </a:rPr>
              <a:t>zookeeper</a:t>
            </a:r>
            <a:r>
              <a:rPr lang="en-US" altLang="ko-KR" sz="1100" b="0" i="0" dirty="0">
                <a:effectLst/>
                <a:latin typeface="+mj-lt"/>
              </a:rPr>
              <a:t>@datanode1</a:t>
            </a:r>
          </a:p>
          <a:p>
            <a:pPr marL="285750" lvl="1" indent="0">
              <a:buNone/>
            </a:pPr>
            <a:r>
              <a:rPr lang="en-US" altLang="ko-KR" sz="1100" b="0" i="0" dirty="0">
                <a:effectLst/>
                <a:latin typeface="+mj-lt"/>
              </a:rPr>
              <a:t># 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-copy-id -</a:t>
            </a:r>
            <a:r>
              <a:rPr lang="en-US" altLang="ko-KR" sz="1100" b="0" i="0" dirty="0" err="1">
                <a:effectLst/>
                <a:latin typeface="+mj-lt"/>
              </a:rPr>
              <a:t>i</a:t>
            </a:r>
            <a:r>
              <a:rPr lang="en-US" altLang="ko-KR" sz="1100" b="0" i="0" dirty="0">
                <a:effectLst/>
                <a:latin typeface="+mj-lt"/>
              </a:rPr>
              <a:t> .</a:t>
            </a:r>
            <a:r>
              <a:rPr lang="en-US" altLang="ko-KR" sz="1100" b="0" i="0" dirty="0" err="1">
                <a:effectLst/>
                <a:latin typeface="+mj-lt"/>
              </a:rPr>
              <a:t>ssh</a:t>
            </a:r>
            <a:r>
              <a:rPr lang="en-US" altLang="ko-KR" sz="1100" b="0" i="0" dirty="0">
                <a:effectLst/>
                <a:latin typeface="+mj-lt"/>
              </a:rPr>
              <a:t>/id_rsa.pub </a:t>
            </a:r>
            <a:r>
              <a:rPr lang="en-US" altLang="ko-KR" sz="1100" dirty="0">
                <a:latin typeface="+mj-lt"/>
              </a:rPr>
              <a:t>zookeeper@</a:t>
            </a:r>
            <a:r>
              <a:rPr lang="en-US" altLang="ko-KR" sz="1100" b="0" i="0" dirty="0">
                <a:effectLst/>
                <a:latin typeface="+mj-lt"/>
              </a:rPr>
              <a:t>datanode2</a:t>
            </a:r>
            <a:endParaRPr lang="en-US" altLang="ko-KR" sz="1100" i="0" dirty="0">
              <a:effectLst/>
              <a:latin typeface="+mj-lt"/>
            </a:endParaRPr>
          </a:p>
          <a:p>
            <a:pPr marL="285750" lvl="1" indent="0">
              <a:buNone/>
            </a:pPr>
            <a:endParaRPr lang="en-US" altLang="ko-KR" sz="1100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C20AD025-BCBD-ED09-65AF-902C5CD2376D}"/>
              </a:ext>
            </a:extLst>
          </p:cNvPr>
          <p:cNvSpPr txBox="1">
            <a:spLocks/>
          </p:cNvSpPr>
          <p:nvPr/>
        </p:nvSpPr>
        <p:spPr bwMode="auto">
          <a:xfrm>
            <a:off x="4975030" y="2845170"/>
            <a:ext cx="4083352" cy="24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 2" panose="05020102010507070707" pitchFamily="18" charset="2"/>
              <a:buChar char=""/>
              <a:defRPr sz="25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12763" indent="-227013" algn="l" rtl="0" eaLnBrk="0" fontAlgn="base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Font typeface="Calibri" panose="020F050202020403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98513" indent="-227013"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Wingdings 2" panose="05020102010507070707" pitchFamily="18" charset="2"/>
              <a:buChar char=""/>
              <a:defRPr sz="15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973138" indent="-174625"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Calibri" panose="020F0502020204030204" pitchFamily="34" charset="0"/>
              <a:buChar char="−"/>
              <a:defRPr sz="15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141413" indent="-111125" algn="l" rtl="0" eaLnBrk="0" fontAlgn="base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datanode1 </a:t>
            </a:r>
            <a:r>
              <a:rPr lang="en-US" altLang="ko-KR" sz="1800" dirty="0" err="1"/>
              <a:t>ssh</a:t>
            </a:r>
            <a:r>
              <a:rPr lang="en-US" altLang="ko-KR" sz="1800" dirty="0"/>
              <a:t> </a:t>
            </a:r>
            <a:r>
              <a:rPr lang="ko-KR" altLang="en-US" sz="1800" dirty="0"/>
              <a:t>통신 설정</a:t>
            </a:r>
            <a:endParaRPr lang="en-US" altLang="ko-KR" sz="1800" dirty="0"/>
          </a:p>
          <a:p>
            <a:pPr marL="285750" lvl="1" indent="0">
              <a:buFont typeface="Calibri" panose="020F0502020204030204" pitchFamily="34" charset="0"/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dirty="0" err="1">
                <a:latin typeface="+mj-lt"/>
              </a:rPr>
              <a:t>ssh</a:t>
            </a:r>
            <a:r>
              <a:rPr lang="en-US" altLang="ko-KR" sz="1100" dirty="0">
                <a:latin typeface="+mj-lt"/>
              </a:rPr>
              <a:t>-copy-id -</a:t>
            </a:r>
            <a:r>
              <a:rPr lang="en-US" altLang="ko-KR" sz="1100" dirty="0" err="1">
                <a:latin typeface="+mj-lt"/>
              </a:rPr>
              <a:t>i</a:t>
            </a:r>
            <a:r>
              <a:rPr lang="en-US" altLang="ko-KR" sz="1100" dirty="0">
                <a:latin typeface="+mj-lt"/>
              </a:rPr>
              <a:t> .</a:t>
            </a:r>
            <a:r>
              <a:rPr lang="en-US" altLang="ko-KR" sz="1100" dirty="0" err="1">
                <a:latin typeface="+mj-lt"/>
              </a:rPr>
              <a:t>ssh</a:t>
            </a:r>
            <a:r>
              <a:rPr lang="en-US" altLang="ko-KR" sz="1100" dirty="0">
                <a:latin typeface="+mj-lt"/>
              </a:rPr>
              <a:t>/id_rsa.pub zookeeper@namenode1</a:t>
            </a:r>
          </a:p>
          <a:p>
            <a:pPr marL="285750" lvl="1" indent="0">
              <a:buFont typeface="Calibri" panose="020F0502020204030204" pitchFamily="34" charset="0"/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dirty="0" err="1">
                <a:latin typeface="+mj-lt"/>
              </a:rPr>
              <a:t>ssh</a:t>
            </a:r>
            <a:r>
              <a:rPr lang="en-US" altLang="ko-KR" sz="1100" dirty="0">
                <a:latin typeface="+mj-lt"/>
              </a:rPr>
              <a:t>-copy-id -</a:t>
            </a:r>
            <a:r>
              <a:rPr lang="en-US" altLang="ko-KR" sz="1100" dirty="0" err="1">
                <a:latin typeface="+mj-lt"/>
              </a:rPr>
              <a:t>i</a:t>
            </a:r>
            <a:r>
              <a:rPr lang="en-US" altLang="ko-KR" sz="1100" dirty="0">
                <a:latin typeface="+mj-lt"/>
              </a:rPr>
              <a:t> .</a:t>
            </a:r>
            <a:r>
              <a:rPr lang="en-US" altLang="ko-KR" sz="1100" dirty="0" err="1">
                <a:latin typeface="+mj-lt"/>
              </a:rPr>
              <a:t>ssh</a:t>
            </a:r>
            <a:r>
              <a:rPr lang="en-US" altLang="ko-KR" sz="1100" dirty="0">
                <a:latin typeface="+mj-lt"/>
              </a:rPr>
              <a:t>/id_rsa.pub zookeeper@rmnode1</a:t>
            </a:r>
          </a:p>
          <a:p>
            <a:pPr marL="285750" lvl="1" indent="0">
              <a:buFont typeface="Calibri" panose="020F0502020204030204" pitchFamily="34" charset="0"/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dirty="0" err="1">
                <a:latin typeface="+mj-lt"/>
              </a:rPr>
              <a:t>ssh</a:t>
            </a:r>
            <a:r>
              <a:rPr lang="en-US" altLang="ko-KR" sz="1100" dirty="0">
                <a:latin typeface="+mj-lt"/>
              </a:rPr>
              <a:t>-copy-id -</a:t>
            </a:r>
            <a:r>
              <a:rPr lang="en-US" altLang="ko-KR" sz="1100" dirty="0" err="1">
                <a:latin typeface="+mj-lt"/>
              </a:rPr>
              <a:t>i</a:t>
            </a:r>
            <a:r>
              <a:rPr lang="en-US" altLang="ko-KR" sz="1100" dirty="0">
                <a:latin typeface="+mj-lt"/>
              </a:rPr>
              <a:t> .</a:t>
            </a:r>
            <a:r>
              <a:rPr lang="en-US" altLang="ko-KR" sz="1100" dirty="0" err="1">
                <a:latin typeface="+mj-lt"/>
              </a:rPr>
              <a:t>ssh</a:t>
            </a:r>
            <a:r>
              <a:rPr lang="en-US" altLang="ko-KR" sz="1100" dirty="0">
                <a:latin typeface="+mj-lt"/>
              </a:rPr>
              <a:t>/id_rsa.pub zookeeper@datanode2</a:t>
            </a:r>
          </a:p>
          <a:p>
            <a:pPr marL="285750" lvl="1" indent="0">
              <a:buFont typeface="Calibri" panose="020F0502020204030204" pitchFamily="34" charset="0"/>
              <a:buNone/>
            </a:pPr>
            <a:endParaRPr lang="en-US" altLang="ko-KR" sz="1100" dirty="0">
              <a:latin typeface="+mj-lt"/>
            </a:endParaRPr>
          </a:p>
          <a:p>
            <a:r>
              <a:rPr lang="en-US" altLang="ko-KR" sz="1800" dirty="0"/>
              <a:t>datanode2 </a:t>
            </a:r>
            <a:r>
              <a:rPr lang="en-US" altLang="ko-KR" sz="1800" dirty="0" err="1"/>
              <a:t>ssh</a:t>
            </a:r>
            <a:r>
              <a:rPr lang="en-US" altLang="ko-KR" sz="1800" dirty="0"/>
              <a:t> </a:t>
            </a:r>
            <a:r>
              <a:rPr lang="ko-KR" altLang="en-US" sz="1800" dirty="0"/>
              <a:t>통신 설정</a:t>
            </a:r>
            <a:endParaRPr lang="en-US" altLang="ko-KR" sz="1100" dirty="0"/>
          </a:p>
          <a:p>
            <a:pPr marL="285750" lvl="1" indent="0">
              <a:buFont typeface="Calibri" panose="020F0502020204030204" pitchFamily="34" charset="0"/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dirty="0" err="1">
                <a:latin typeface="+mj-lt"/>
              </a:rPr>
              <a:t>ssh</a:t>
            </a:r>
            <a:r>
              <a:rPr lang="en-US" altLang="ko-KR" sz="1100" dirty="0">
                <a:latin typeface="+mj-lt"/>
              </a:rPr>
              <a:t>-copy-id -</a:t>
            </a:r>
            <a:r>
              <a:rPr lang="en-US" altLang="ko-KR" sz="1100" dirty="0" err="1">
                <a:latin typeface="+mj-lt"/>
              </a:rPr>
              <a:t>i</a:t>
            </a:r>
            <a:r>
              <a:rPr lang="en-US" altLang="ko-KR" sz="1100" dirty="0">
                <a:latin typeface="+mj-lt"/>
              </a:rPr>
              <a:t> .</a:t>
            </a:r>
            <a:r>
              <a:rPr lang="en-US" altLang="ko-KR" sz="1100" dirty="0" err="1">
                <a:latin typeface="+mj-lt"/>
              </a:rPr>
              <a:t>ssh</a:t>
            </a:r>
            <a:r>
              <a:rPr lang="en-US" altLang="ko-KR" sz="1100" dirty="0">
                <a:latin typeface="+mj-lt"/>
              </a:rPr>
              <a:t>/id_rsa.pub zookeeper@namenode1</a:t>
            </a:r>
          </a:p>
          <a:p>
            <a:pPr marL="285750" lvl="1" indent="0">
              <a:buFont typeface="Calibri" panose="020F0502020204030204" pitchFamily="34" charset="0"/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dirty="0" err="1">
                <a:latin typeface="+mj-lt"/>
              </a:rPr>
              <a:t>ssh</a:t>
            </a:r>
            <a:r>
              <a:rPr lang="en-US" altLang="ko-KR" sz="1100" dirty="0">
                <a:latin typeface="+mj-lt"/>
              </a:rPr>
              <a:t>-copy-id -</a:t>
            </a:r>
            <a:r>
              <a:rPr lang="en-US" altLang="ko-KR" sz="1100" dirty="0" err="1">
                <a:latin typeface="+mj-lt"/>
              </a:rPr>
              <a:t>i</a:t>
            </a:r>
            <a:r>
              <a:rPr lang="en-US" altLang="ko-KR" sz="1100" dirty="0">
                <a:latin typeface="+mj-lt"/>
              </a:rPr>
              <a:t> .</a:t>
            </a:r>
            <a:r>
              <a:rPr lang="en-US" altLang="ko-KR" sz="1100" dirty="0" err="1">
                <a:latin typeface="+mj-lt"/>
              </a:rPr>
              <a:t>ssh</a:t>
            </a:r>
            <a:r>
              <a:rPr lang="en-US" altLang="ko-KR" sz="1100" dirty="0">
                <a:latin typeface="+mj-lt"/>
              </a:rPr>
              <a:t>/id_rsa.pub zookeeper@rmnode1</a:t>
            </a:r>
          </a:p>
          <a:p>
            <a:pPr marL="285750" lvl="1" indent="0">
              <a:buFont typeface="Calibri" panose="020F0502020204030204" pitchFamily="34" charset="0"/>
              <a:buNone/>
            </a:pPr>
            <a:r>
              <a:rPr lang="en-US" altLang="ko-KR" sz="1100" dirty="0">
                <a:latin typeface="+mj-lt"/>
              </a:rPr>
              <a:t># </a:t>
            </a:r>
            <a:r>
              <a:rPr lang="en-US" altLang="ko-KR" sz="1100" dirty="0" err="1">
                <a:latin typeface="+mj-lt"/>
              </a:rPr>
              <a:t>ssh</a:t>
            </a:r>
            <a:r>
              <a:rPr lang="en-US" altLang="ko-KR" sz="1100" dirty="0">
                <a:latin typeface="+mj-lt"/>
              </a:rPr>
              <a:t>-copy-id -</a:t>
            </a:r>
            <a:r>
              <a:rPr lang="en-US" altLang="ko-KR" sz="1100" dirty="0" err="1">
                <a:latin typeface="+mj-lt"/>
              </a:rPr>
              <a:t>i</a:t>
            </a:r>
            <a:r>
              <a:rPr lang="en-US" altLang="ko-KR" sz="1100" dirty="0">
                <a:latin typeface="+mj-lt"/>
              </a:rPr>
              <a:t> .</a:t>
            </a:r>
            <a:r>
              <a:rPr lang="en-US" altLang="ko-KR" sz="1100" dirty="0" err="1">
                <a:latin typeface="+mj-lt"/>
              </a:rPr>
              <a:t>ssh</a:t>
            </a:r>
            <a:r>
              <a:rPr lang="en-US" altLang="ko-KR" sz="1100" dirty="0">
                <a:latin typeface="+mj-lt"/>
              </a:rPr>
              <a:t>/id_rsa.pub zookeeper@datanode1</a:t>
            </a:r>
          </a:p>
          <a:p>
            <a:pPr marL="285750" lvl="1" indent="0">
              <a:buFont typeface="Calibri" panose="020F0502020204030204" pitchFamily="34" charset="0"/>
              <a:buNone/>
            </a:pPr>
            <a:endParaRPr lang="en-US" altLang="ko-KR" sz="1100" dirty="0">
              <a:latin typeface="+mj-lt"/>
            </a:endParaRPr>
          </a:p>
          <a:p>
            <a:pPr marL="285750" lvl="1" indent="0">
              <a:buFont typeface="Calibri" panose="020F0502020204030204" pitchFamily="34" charset="0"/>
              <a:buNone/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76327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7CCE8F8-339E-4C7D-8B30-5B9769E48722}" vid="{D6545C45-62CD-4FB1-BB1C-8C9AA6496D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Presentation_J</Template>
  <TotalTime>73807</TotalTime>
  <Words>3432</Words>
  <Application>Microsoft Office PowerPoint</Application>
  <PresentationFormat>화면 슬라이드 쇼(4:3)</PresentationFormat>
  <Paragraphs>519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Arial</vt:lpstr>
      <vt:lpstr>Wingdings</vt:lpstr>
      <vt:lpstr>Wingdings 2</vt:lpstr>
      <vt:lpstr>Calibri</vt:lpstr>
      <vt:lpstr>Calibri Light</vt:lpstr>
      <vt:lpstr>Office Theme</vt:lpstr>
      <vt:lpstr>PowerPoint 프레젠테이션</vt:lpstr>
      <vt:lpstr>Hadoop</vt:lpstr>
      <vt:lpstr>Hadoop (Fully-distributed)</vt:lpstr>
      <vt:lpstr>Hadoop (Fully-distributed)</vt:lpstr>
      <vt:lpstr>Hadoop (Fully-distributed)</vt:lpstr>
      <vt:lpstr>Hadoop (Fully-distributed)</vt:lpstr>
      <vt:lpstr>Hadoop (Fully-distributed)</vt:lpstr>
      <vt:lpstr>Hadoop (Fully-distributed)</vt:lpstr>
      <vt:lpstr>Hadoop (Fully-distributed)</vt:lpstr>
      <vt:lpstr>Hadoop (Fully-distributed)</vt:lpstr>
      <vt:lpstr>Hadoop (Fully-distributed)</vt:lpstr>
      <vt:lpstr>Hadoop (Fully-distributed)</vt:lpstr>
      <vt:lpstr>Hadoop (Fully-distributed)</vt:lpstr>
      <vt:lpstr>Hadoop (Fully-distributed)</vt:lpstr>
      <vt:lpstr>Hadoop (Fully-distributed)</vt:lpstr>
      <vt:lpstr>Hadoop (Fully-distributed)</vt:lpstr>
      <vt:lpstr>Hadoop (Fully-distributed)</vt:lpstr>
      <vt:lpstr>Hadoop (Fully-distributed)</vt:lpstr>
      <vt:lpstr>Hadoop (Fully-distributed)</vt:lpstr>
      <vt:lpstr>Hadoop (Fully-distributed)</vt:lpstr>
      <vt:lpstr>Hadoop (Fully-distributed)</vt:lpstr>
      <vt:lpstr>PowerPoint 프레젠테이션</vt:lpstr>
      <vt:lpstr>PowerPoint 프레젠테이션</vt:lpstr>
      <vt:lpstr>.</vt:lpstr>
      <vt:lpstr>HIVE</vt:lpstr>
      <vt:lpstr>PowerPoint 프레젠테이션</vt:lpstr>
      <vt:lpstr>Issue</vt:lpstr>
      <vt:lpstr>05/19</vt:lpstr>
      <vt:lpstr>Reinstall Hadoop &amp; Spark</vt:lpstr>
      <vt:lpstr>Spark test</vt:lpstr>
      <vt:lpstr>Spark test</vt:lpstr>
      <vt:lpstr>05/26</vt:lpstr>
      <vt:lpstr>Spark test</vt:lpstr>
      <vt:lpstr>Spark test</vt:lpstr>
      <vt:lpstr>Spark test</vt:lpstr>
      <vt:lpstr>PowerPoint 프레젠테이션</vt:lpstr>
      <vt:lpstr>06/13</vt:lpstr>
      <vt:lpstr>Hadoop &amp; Spark</vt:lpstr>
      <vt:lpstr>Hadoop &amp; Spark</vt:lpstr>
      <vt:lpstr>Hadoop &amp; Spark</vt:lpstr>
      <vt:lpstr>Hadoop &amp; Spark</vt:lpstr>
      <vt:lpstr>Hadoop &amp; Spark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Jaeseok Yun</dc:creator>
  <cp:lastModifiedBy>Geonwoo</cp:lastModifiedBy>
  <cp:revision>8588</cp:revision>
  <dcterms:created xsi:type="dcterms:W3CDTF">2014-02-27T02:49:43Z</dcterms:created>
  <dcterms:modified xsi:type="dcterms:W3CDTF">2022-06-13T08:18:59Z</dcterms:modified>
</cp:coreProperties>
</file>