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5" r:id="rId2"/>
    <p:sldId id="316" r:id="rId3"/>
    <p:sldId id="317" r:id="rId4"/>
    <p:sldId id="315" r:id="rId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92D050"/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7614" autoAdjust="0"/>
  </p:normalViewPr>
  <p:slideViewPr>
    <p:cSldViewPr>
      <p:cViewPr varScale="1">
        <p:scale>
          <a:sx n="75" d="100"/>
          <a:sy n="75" d="100"/>
        </p:scale>
        <p:origin x="16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9C2EE9C7-E4BC-4376-9CD2-0E104FF56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3A514D9-156D-41CE-9DC7-5268CD991D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0DB2-052F-40BA-8D4B-907E05EC5076}" type="datetimeFigureOut">
              <a:rPr lang="cs-CZ" smtClean="0"/>
              <a:t>13.01.2022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9AF8A25-F0EE-4325-9B0B-11D5C668F6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A13D80-26F3-40A9-A6C3-C81A0181EA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7ECE2-1D81-4D8D-80B2-31877A4BFE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4901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13.01.2022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67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61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81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 dirty="0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Fakulta informačních technologií </a:t>
            </a:r>
            <a:r>
              <a:rPr lang="cs-CZ" sz="1400" b="1" dirty="0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 dirty="0">
                <a:solidFill>
                  <a:schemeClr val="bg1"/>
                </a:solidFill>
              </a:rPr>
              <a:t>Vysoké </a:t>
            </a:r>
            <a:r>
              <a:rPr lang="cs-CZ" sz="1400" b="1" baseline="0" dirty="0">
                <a:solidFill>
                  <a:schemeClr val="bg1"/>
                </a:solidFill>
              </a:rPr>
              <a:t>učení technické v Brně</a:t>
            </a:r>
            <a:endParaRPr lang="cs-CZ" sz="1400" b="1" u="sng" dirty="0">
              <a:solidFill>
                <a:schemeClr val="bg1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35D635C1-DD72-4ED1-B11B-AB2D38DE3C4F}"/>
              </a:ext>
            </a:extLst>
          </p:cNvPr>
          <p:cNvSpPr txBox="1"/>
          <p:nvPr userDrawn="1"/>
        </p:nvSpPr>
        <p:spPr>
          <a:xfrm>
            <a:off x="7668344" y="650559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Snímek </a:t>
            </a:r>
            <a:fld id="{6C429BFC-E7E0-413C-AE9D-7C63E609947D}" type="slidenum">
              <a:rPr lang="cs-CZ" sz="1400" smtClean="0">
                <a:solidFill>
                  <a:schemeClr val="bg1"/>
                </a:solidFill>
              </a:rPr>
              <a:t>‹#›</a:t>
            </a:fld>
            <a:r>
              <a:rPr lang="cs-CZ" sz="1400" dirty="0">
                <a:solidFill>
                  <a:schemeClr val="bg1"/>
                </a:solidFill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Nikolas Patrik, Ján </a:t>
            </a:r>
            <a:r>
              <a:rPr lang="cs-CZ" dirty="0" err="1"/>
              <a:t>Pavlus</a:t>
            </a:r>
            <a:r>
              <a:rPr lang="cs-CZ" dirty="0"/>
              <a:t>, Milan </a:t>
            </a:r>
            <a:r>
              <a:rPr lang="sk-SK" dirty="0"/>
              <a:t>Š</a:t>
            </a:r>
            <a:r>
              <a:rPr lang="cs-CZ" dirty="0"/>
              <a:t>alko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683568" y="2744676"/>
            <a:ext cx="7776864" cy="1080120"/>
          </a:xfrm>
        </p:spPr>
        <p:txBody>
          <a:bodyPr/>
          <a:lstStyle/>
          <a:p>
            <a:r>
              <a:rPr lang="cs-CZ" sz="4000" b="1" dirty="0"/>
              <a:t>Automatický přepis textu (OCR)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2.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AA687ACA-31F4-4F30-A163-FAF4A7456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85082"/>
              </p:ext>
            </p:extLst>
          </p:nvPr>
        </p:nvGraphicFramePr>
        <p:xfrm>
          <a:off x="990600" y="2276872"/>
          <a:ext cx="7162800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57760116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252103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9589098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68383407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11552970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173915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00413266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513613378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Easy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Medium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Hard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/>
                        <a:t>Spolu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5438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08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r>
                        <a:rPr lang="en-US" dirty="0"/>
                        <a:t>.</a:t>
                      </a:r>
                      <a:r>
                        <a:rPr lang="sk-SK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7.61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49926"/>
                  </a:ext>
                </a:extLst>
              </a:tr>
            </a:tbl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1696A871-4955-47A6-8328-2BF892974825}"/>
              </a:ext>
            </a:extLst>
          </p:cNvPr>
          <p:cNvSpPr txBox="1"/>
          <p:nvPr/>
        </p:nvSpPr>
        <p:spPr>
          <a:xfrm>
            <a:off x="990600" y="1524089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Výsledek</a:t>
            </a:r>
            <a:r>
              <a:rPr lang="sk-SK" dirty="0"/>
              <a:t> modelu trénovaného na jednoduchých a </a:t>
            </a:r>
            <a:r>
              <a:rPr lang="sk-SK" dirty="0" err="1"/>
              <a:t>středních</a:t>
            </a:r>
            <a:r>
              <a:rPr lang="sk-SK" dirty="0"/>
              <a:t> </a:t>
            </a:r>
            <a:r>
              <a:rPr lang="sk-SK" dirty="0" err="1"/>
              <a:t>datech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379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</a:t>
            </a:r>
            <a:r>
              <a:rPr lang="en-US" dirty="0"/>
              <a:t>3</a:t>
            </a:r>
            <a:r>
              <a:rPr lang="cs-CZ" dirty="0"/>
              <a:t>.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AA687ACA-31F4-4F30-A163-FAF4A7456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93273"/>
              </p:ext>
            </p:extLst>
          </p:nvPr>
        </p:nvGraphicFramePr>
        <p:xfrm>
          <a:off x="990600" y="1901797"/>
          <a:ext cx="7162800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57760116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252103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9589098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68383407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11552970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173915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00413266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513613378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Easy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Medium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Hard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/>
                        <a:t>Spolu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5438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08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r>
                        <a:rPr lang="en-US" dirty="0"/>
                        <a:t>.42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53.66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6.86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49926"/>
                  </a:ext>
                </a:extLst>
              </a:tr>
            </a:tbl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1696A871-4955-47A6-8328-2BF892974825}"/>
              </a:ext>
            </a:extLst>
          </p:cNvPr>
          <p:cNvSpPr txBox="1"/>
          <p:nvPr/>
        </p:nvSpPr>
        <p:spPr>
          <a:xfrm>
            <a:off x="990600" y="1524089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Výsledek</a:t>
            </a:r>
            <a:r>
              <a:rPr lang="sk-SK" dirty="0"/>
              <a:t> modelu trénovaného na celé </a:t>
            </a:r>
            <a:r>
              <a:rPr lang="sk-SK" dirty="0" err="1"/>
              <a:t>datové</a:t>
            </a:r>
            <a:r>
              <a:rPr lang="sk-SK" dirty="0"/>
              <a:t> </a:t>
            </a:r>
            <a:r>
              <a:rPr lang="sk-SK" dirty="0" err="1"/>
              <a:t>sadě</a:t>
            </a:r>
            <a:r>
              <a:rPr lang="sk-SK" dirty="0"/>
              <a:t> bez </a:t>
            </a:r>
            <a:r>
              <a:rPr lang="en-US" dirty="0"/>
              <a:t>dropout</a:t>
            </a:r>
            <a:endParaRPr lang="sk-SK" dirty="0"/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5F8C9D79-52BC-4F96-8F58-CBBACBC53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5448"/>
              </p:ext>
            </p:extLst>
          </p:nvPr>
        </p:nvGraphicFramePr>
        <p:xfrm>
          <a:off x="990600" y="4293096"/>
          <a:ext cx="7162800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57760116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252103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9589098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68383407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11552970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173915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00413266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513613378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Easy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Medium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Hard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/>
                        <a:t>Spolu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5438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08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r>
                        <a:rPr lang="en-US" dirty="0"/>
                        <a:t>.55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16.96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75.95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9.44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49926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D87BB53B-8EBD-4480-ABA6-4D1582972EF7}"/>
              </a:ext>
            </a:extLst>
          </p:cNvPr>
          <p:cNvSpPr txBox="1"/>
          <p:nvPr/>
        </p:nvSpPr>
        <p:spPr>
          <a:xfrm>
            <a:off x="990600" y="3916516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Výsledek</a:t>
            </a:r>
            <a:r>
              <a:rPr lang="sk-SK" dirty="0"/>
              <a:t> modelu trénovaného na celé </a:t>
            </a:r>
            <a:r>
              <a:rPr lang="sk-SK" dirty="0" err="1"/>
              <a:t>datové</a:t>
            </a:r>
            <a:r>
              <a:rPr lang="sk-SK" dirty="0"/>
              <a:t> </a:t>
            </a:r>
            <a:r>
              <a:rPr lang="sk-SK" dirty="0" err="1"/>
              <a:t>sadě</a:t>
            </a:r>
            <a:r>
              <a:rPr lang="sk-SK" dirty="0"/>
              <a:t> </a:t>
            </a:r>
            <a:r>
              <a:rPr lang="en-US" dirty="0"/>
              <a:t>s</a:t>
            </a:r>
            <a:r>
              <a:rPr lang="sk-SK" dirty="0"/>
              <a:t> </a:t>
            </a:r>
            <a:r>
              <a:rPr lang="en-US" dirty="0"/>
              <a:t>dropout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545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Ukázky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2C4ADA9-CD31-4070-B7BF-7412E5D6A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7664" y="404664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72EB6DE-2576-48A3-8990-763A839FEA17}"/>
              </a:ext>
            </a:extLst>
          </p:cNvPr>
          <p:cNvSpPr txBox="1"/>
          <p:nvPr/>
        </p:nvSpPr>
        <p:spPr>
          <a:xfrm>
            <a:off x="457200" y="1417639"/>
            <a:ext cx="822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Easy test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Medium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Hard test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9E2D3944-B536-42AB-987A-E7FEC8D30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2" y="1772816"/>
            <a:ext cx="3114675" cy="6858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C0339A0-9048-410B-B326-7C5CE9052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263" y="1772816"/>
            <a:ext cx="2457450" cy="685800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578F71CE-26AB-41AA-8010-3697FA138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809" y="1778152"/>
            <a:ext cx="2619375" cy="685800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8E0AE57E-2126-4120-AEC1-23CED48C1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855497"/>
            <a:ext cx="5467350" cy="685800"/>
          </a:xfrm>
          <a:prstGeom prst="rect">
            <a:avLst/>
          </a:prstGeom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57E835BE-98DF-4EC2-B82A-45444F41C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553574"/>
            <a:ext cx="6400800" cy="685800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1A54154C-2E1A-430C-AF8A-B9F5218C5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600168"/>
            <a:ext cx="5886450" cy="685800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72083007-CF9F-44FC-AD3C-A1F2AF7BE5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2237" y="4600168"/>
            <a:ext cx="22574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0175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29084</TotalTime>
  <Words>359</Words>
  <Application>Microsoft Office PowerPoint</Application>
  <PresentationFormat>Prezentácia na obrazovke (4:3)</PresentationFormat>
  <Paragraphs>87</Paragraphs>
  <Slides>4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Wingdings</vt:lpstr>
      <vt:lpstr>Motiv systému Office</vt:lpstr>
      <vt:lpstr>Automatický přepis textu (OCR)</vt:lpstr>
      <vt:lpstr>Výsledky 2.</vt:lpstr>
      <vt:lpstr>Výsledky 3.</vt:lpstr>
      <vt:lpstr>Ukázky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Šalko Milan (196270)</cp:lastModifiedBy>
  <cp:revision>110</cp:revision>
  <dcterms:created xsi:type="dcterms:W3CDTF">2016-01-14T08:43:43Z</dcterms:created>
  <dcterms:modified xsi:type="dcterms:W3CDTF">2022-01-13T15:39:12Z</dcterms:modified>
</cp:coreProperties>
</file>