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5" r:id="rId2"/>
    <p:sldId id="311" r:id="rId3"/>
    <p:sldId id="293" r:id="rId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92D050"/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7614" autoAdjust="0"/>
  </p:normalViewPr>
  <p:slideViewPr>
    <p:cSldViewPr>
      <p:cViewPr varScale="1">
        <p:scale>
          <a:sx n="97" d="100"/>
          <a:sy n="97" d="100"/>
        </p:scale>
        <p:origin x="19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9C2EE9C7-E4BC-4376-9CD2-0E104FF56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3A514D9-156D-41CE-9DC7-5268CD991D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0DB2-052F-40BA-8D4B-907E05EC5076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AF8A25-F0EE-4325-9B0B-11D5C668F6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A13D80-26F3-40A9-A6C3-C81A0181EA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7ECE2-1D81-4D8D-80B2-31877A4BFE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4901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5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 dirty="0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Fakulta informačních technologií </a:t>
            </a:r>
            <a:r>
              <a:rPr lang="cs-CZ" sz="1400" b="1" dirty="0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 dirty="0">
                <a:solidFill>
                  <a:schemeClr val="bg1"/>
                </a:solidFill>
              </a:rPr>
              <a:t>Vysoké </a:t>
            </a:r>
            <a:r>
              <a:rPr lang="cs-CZ" sz="1400" b="1" baseline="0" dirty="0">
                <a:solidFill>
                  <a:schemeClr val="bg1"/>
                </a:solidFill>
              </a:rPr>
              <a:t>učení technické v Brně</a:t>
            </a:r>
            <a:endParaRPr lang="cs-CZ" sz="1400" b="1" u="sng" dirty="0">
              <a:solidFill>
                <a:schemeClr val="bg1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35D635C1-DD72-4ED1-B11B-AB2D38DE3C4F}"/>
              </a:ext>
            </a:extLst>
          </p:cNvPr>
          <p:cNvSpPr txBox="1"/>
          <p:nvPr userDrawn="1"/>
        </p:nvSpPr>
        <p:spPr>
          <a:xfrm>
            <a:off x="7668344" y="650559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Snímek </a:t>
            </a:r>
            <a:fld id="{6C429BFC-E7E0-413C-AE9D-7C63E609947D}" type="slidenum">
              <a:rPr lang="cs-CZ" sz="1400" smtClean="0">
                <a:solidFill>
                  <a:schemeClr val="bg1"/>
                </a:solidFill>
              </a:rPr>
              <a:t>‹#›</a:t>
            </a:fld>
            <a:r>
              <a:rPr lang="cs-CZ" sz="1400" dirty="0">
                <a:solidFill>
                  <a:schemeClr val="bg1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Nikolas, Mino, Pavlus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683568" y="2744676"/>
            <a:ext cx="7776864" cy="1080120"/>
          </a:xfrm>
        </p:spPr>
        <p:txBody>
          <a:bodyPr/>
          <a:lstStyle/>
          <a:p>
            <a:endParaRPr lang="cs-CZ" sz="4000" b="1" dirty="0"/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549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16BD9-5AD6-4414-A10A-830C18C1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067C42-EAD7-4A49-81FB-0A924240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</a:rPr>
              <a:t>neco</a:t>
            </a:r>
          </a:p>
        </p:txBody>
      </p:sp>
    </p:spTree>
    <p:extLst>
      <p:ext uri="{BB962C8B-B14F-4D97-AF65-F5344CB8AC3E}">
        <p14:creationId xmlns:p14="http://schemas.microsoft.com/office/powerpoint/2010/main" val="4985827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29039</TotalTime>
  <Words>88</Words>
  <Application>Microsoft Office PowerPoint</Application>
  <PresentationFormat>Předvádění na obrazovce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Wingdings</vt:lpstr>
      <vt:lpstr>Motiv systému Office</vt:lpstr>
      <vt:lpstr>Prezentace aplikace PowerPoint</vt:lpstr>
      <vt:lpstr>Prezentace aplikace PowerPoint</vt:lpstr>
      <vt:lpstr>Shrnutí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Pavlus Ján (204282)</cp:lastModifiedBy>
  <cp:revision>108</cp:revision>
  <dcterms:created xsi:type="dcterms:W3CDTF">2016-01-14T08:43:43Z</dcterms:created>
  <dcterms:modified xsi:type="dcterms:W3CDTF">2022-01-13T14:03:44Z</dcterms:modified>
</cp:coreProperties>
</file>