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1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917F-40D7-414F-8BD9-85CBEF3FF501}" type="datetimeFigureOut">
              <a:rPr lang="en-US" smtClean="0"/>
              <a:t>09/12/18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C53F-EE79-924B-BBFD-C9AEDDE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mic Sans MS"/>
                <a:cs typeface="Comic Sans MS"/>
              </a:rPr>
              <a:t>YIPPEE    KAYEE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M O T H E R F U C K E R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5889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YIPPEE    KAYEE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YIPPEE    KAYEE</dc:title>
  <dc:creator>Lisa Burton - Bitesize Personalisation Participation</dc:creator>
  <cp:lastModifiedBy>Lisa Burton - Bitesize Personalisation Participation</cp:lastModifiedBy>
  <cp:revision>1</cp:revision>
  <dcterms:created xsi:type="dcterms:W3CDTF">2018-12-09T22:44:28Z</dcterms:created>
  <dcterms:modified xsi:type="dcterms:W3CDTF">2018-12-09T22:49:02Z</dcterms:modified>
</cp:coreProperties>
</file>