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2" r:id="rId7"/>
    <p:sldId id="261" r:id="rId8"/>
    <p:sldId id="263" r:id="rId9"/>
    <p:sldId id="260" r:id="rId10"/>
    <p:sldId id="266" r:id="rId11"/>
    <p:sldId id="265" r:id="rId12"/>
    <p:sldId id="267" r:id="rId13"/>
    <p:sldId id="264" r:id="rId14"/>
    <p:sldId id="268" r:id="rId15"/>
    <p:sldId id="269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72875-D57A-49BA-95F1-65D997FCC854}" v="13" dt="2020-10-18T02:57:0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0F18-307F-4A64-9A2E-3494C80B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CBEE-5614-437C-ABF0-C8A188D1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F9EC-2929-458E-A3AF-0DD96FB1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D67D-9A8B-44B1-8B62-9E1447B9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E736-6CE7-4238-866A-DDA69C7A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C4FB-BAC6-4929-8C79-B32ACE5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65A2-5C61-4E3D-8A62-27199A080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B4CED-C622-4E2C-8839-2C27A36C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F52D-65A7-4ACF-949E-C0BB52C7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4BDB-AB0D-4143-883E-2F73BAEB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8C6F3-8401-47F9-B61C-D1DE357C6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F0C99-E060-4F20-9D39-ACAA066B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F5-B60B-4EFC-A0BE-19D3553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A6D-9E5B-4704-A886-E464F88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5D50-4800-488C-BF8E-FE1AB9F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B139-1428-4384-9D20-0E32E177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7D1A-0342-44D7-833B-FD43A446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9D80-FFFA-4D62-92D0-28929009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8F37-F270-4786-8352-F7E4AE4C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0C00-01E5-4632-ABC6-9987222C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1436-99D1-4EB6-AA11-938CD56A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6C95-4358-479D-9B04-0F7225B4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0378-3295-40BF-AF0C-A6F2F280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53D5-97C8-4D2F-8B3F-844C3F6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950E-7BFF-40C3-960C-38322284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179-C8CD-4D2A-BDD8-C74C2A4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17DD-62AB-4DA8-BCB1-5A28B1E34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17FE5-8215-40B4-BFF0-AD024AC5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7731-C928-43EB-BEF7-E5DC940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4366-457D-44CF-A659-E7CBC314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239A-65F4-4260-9A11-DF9F8EA2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885B-0C37-4C40-B7BD-04756F9E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6F8BD-B52C-4C9C-AAEC-A181A6B8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0BB11-913B-4023-83C2-13DAF034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B016C-10B6-4313-A993-F0FD0D51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C549-3473-4D4D-B95D-68B3C1E2F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209EF-7D82-4DE7-A415-2FF1BB65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60EB0-8768-4875-96F0-B0B332EB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E4BE6-6D91-4264-A5E9-D126A619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34D0-509D-4D80-A17C-4E333FD8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72A2-F308-4337-87CC-7E0F5F9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24022-6BA1-4417-B461-D12D533D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FF0C9-9F5E-429D-9A4B-01133245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9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D6C3A-DE4D-48DF-B5F9-AF17D7B1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A3CED-927F-4DA8-A50D-A7F8980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8B35-F760-42E7-B21E-7F7A133A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CE74-79FB-487C-8C42-F8BF629D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446D-6A43-43C1-9016-9A13EF32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1B66-6CAE-45CF-89EB-5442070B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5FD6-13EB-4D35-8ADE-92D9E10C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955B-4A55-4168-955F-6ADD7454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C3D6-BE2F-4C2F-9119-19EA7FA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90C9-2628-414A-BCDC-5BC6317D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A519-4223-4DF0-B2F3-45D6D42FC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3148-49F0-4965-AD8B-7676157C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8D119-A057-46CE-9FA4-D798D572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54A7-5562-41D3-A8FE-C62C458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4DA4-2D53-46B9-A129-9D4701F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114FB-0BC2-4E4D-AF82-097AD728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65615-387E-4647-95E6-EC33677A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0F3F-0D72-4CFC-95C9-8469128B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8FAE-8096-4D7E-8AC2-8BA366DC00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4CFE-B04B-46EE-BED1-A86D11E85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C3BD-DAF2-4B83-8C59-DD0085F4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26EE-6802-4EB3-AF45-7CBF15F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63E4-58CD-4EA9-86E3-AADA1E4B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97237"/>
          </a:xfrm>
        </p:spPr>
        <p:txBody>
          <a:bodyPr>
            <a:normAutofit fontScale="90000"/>
          </a:bodyPr>
          <a:lstStyle/>
          <a:p>
            <a:r>
              <a:rPr lang="en-US" dirty="0"/>
              <a:t>Deep Compression: Compressing Neural Networks With Pruning, Trained Quantization, and Huffman Coding (ICLR 2016)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36F78-562D-4283-873D-8201C89F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44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598 </a:t>
            </a:r>
            <a:r>
              <a:rPr lang="en-US" dirty="0" err="1"/>
              <a:t>SM:</a:t>
            </a:r>
            <a:r>
              <a:rPr lang="en-US" b="0" i="0" dirty="0" err="1">
                <a:solidFill>
                  <a:srgbClr val="000080"/>
                </a:solidFill>
                <a:effectLst/>
                <a:latin typeface="-apple-system"/>
              </a:rPr>
              <a:t>Approximate</a:t>
            </a:r>
            <a:r>
              <a:rPr lang="en-US" b="0" i="0" dirty="0">
                <a:solidFill>
                  <a:srgbClr val="000080"/>
                </a:solidFill>
                <a:effectLst/>
                <a:latin typeface="-apple-system"/>
              </a:rPr>
              <a:t> And Probabilistic Computing Across the System Stack</a:t>
            </a:r>
          </a:p>
          <a:p>
            <a:r>
              <a:rPr lang="en-US" dirty="0"/>
              <a:t>Presented by: Daniel Campos</a:t>
            </a:r>
          </a:p>
          <a:p>
            <a:r>
              <a:rPr lang="en-US" dirty="0"/>
              <a:t>10/20/2020</a:t>
            </a:r>
          </a:p>
        </p:txBody>
      </p:sp>
    </p:spTree>
    <p:extLst>
      <p:ext uri="{BB962C8B-B14F-4D97-AF65-F5344CB8AC3E}">
        <p14:creationId xmlns:p14="http://schemas.microsoft.com/office/powerpoint/2010/main" val="210492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A673-7BC7-4729-AE7F-9A54BAA1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3198-A47C-4A38-AC7F-0AF00020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Pruning is old going all the way back to 1989 with </a:t>
            </a:r>
            <a:r>
              <a:rPr lang="en-US" dirty="0" err="1"/>
              <a:t>Lecun</a:t>
            </a:r>
            <a:r>
              <a:rPr lang="en-US" dirty="0"/>
              <a:t>.</a:t>
            </a:r>
          </a:p>
          <a:p>
            <a:r>
              <a:rPr lang="en-US" dirty="0"/>
              <a:t>Approach is regular training and then after training has completed prune the small-weight connections</a:t>
            </a:r>
          </a:p>
          <a:p>
            <a:pPr lvl="1"/>
            <a:r>
              <a:rPr lang="en-US" dirty="0"/>
              <a:t>All connections with weights below a threshold are removed from the network.</a:t>
            </a:r>
          </a:p>
          <a:p>
            <a:pPr lvl="2"/>
            <a:r>
              <a:rPr lang="en-US" dirty="0"/>
              <a:t>Threshold is not discussed</a:t>
            </a:r>
          </a:p>
          <a:p>
            <a:pPr lvl="2"/>
            <a:r>
              <a:rPr lang="en-US" dirty="0"/>
              <a:t>No discussion if pruning is one stage or multi-stage</a:t>
            </a:r>
          </a:p>
          <a:p>
            <a:pPr lvl="1"/>
            <a:r>
              <a:rPr lang="en-US" dirty="0"/>
              <a:t>After punning network is retrained</a:t>
            </a:r>
          </a:p>
          <a:p>
            <a:pPr lvl="2"/>
            <a:r>
              <a:rPr lang="en-US" dirty="0"/>
              <a:t>Not clear if they wait until quantization to do this or retrain at pruning and quantization</a:t>
            </a:r>
          </a:p>
          <a:p>
            <a:pPr lvl="1"/>
            <a:endParaRPr lang="en-US" dirty="0"/>
          </a:p>
          <a:p>
            <a:r>
              <a:rPr lang="en-US" dirty="0"/>
              <a:t>Pruning reduced the number of parameters by 9× and 13× for </a:t>
            </a:r>
            <a:r>
              <a:rPr lang="en-US" dirty="0" err="1"/>
              <a:t>AlexNet</a:t>
            </a:r>
            <a:r>
              <a:rPr lang="en-US" dirty="0"/>
              <a:t> and VGG-16 model.</a:t>
            </a:r>
          </a:p>
          <a:p>
            <a:r>
              <a:rPr lang="en-US" dirty="0"/>
              <a:t>Pruned network is stored as compressed sparse row (CSR) or compressed sparse column (CSC) format, which requires 2a + n + 1 numbers, where a is the number of non-zero elements and n is the number of rows or columns. To compress further, we store the index difference</a:t>
            </a:r>
          </a:p>
        </p:txBody>
      </p:sp>
    </p:spTree>
    <p:extLst>
      <p:ext uri="{BB962C8B-B14F-4D97-AF65-F5344CB8AC3E}">
        <p14:creationId xmlns:p14="http://schemas.microsoft.com/office/powerpoint/2010/main" val="256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1BE0-D0BC-413B-A37F-94A17F23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9BCB-4F72-4C1F-8448-B14B75DB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total size of </a:t>
            </a:r>
            <a:r>
              <a:rPr lang="en-US" dirty="0" err="1"/>
              <a:t>AlexNet</a:t>
            </a:r>
            <a:r>
              <a:rPr lang="en-US" dirty="0"/>
              <a:t> decreased from 240MB to 6.9MB, which is small enough to be put into on-chip SRAM, eliminating the need to store the model in energy-consuming DRAM memory. Reduced the size of VGG-16 by 49× from 552MB to 11.3MB</a:t>
            </a:r>
          </a:p>
          <a:p>
            <a:r>
              <a:rPr lang="en-US" dirty="0"/>
              <a:t>Pruning, reduces the number of connections by 9× to 13×; </a:t>
            </a:r>
          </a:p>
          <a:p>
            <a:r>
              <a:rPr lang="en-US" dirty="0"/>
              <a:t>Quantization then reduces the number of bits that represent each connection from 32 to 5. </a:t>
            </a:r>
          </a:p>
          <a:p>
            <a:r>
              <a:rPr lang="en-US" dirty="0"/>
              <a:t>Benchmarked on CPU, GPU and mobile GPU, compressed network has 3× to 4× </a:t>
            </a:r>
            <a:r>
              <a:rPr lang="en-US" dirty="0" err="1"/>
              <a:t>layerwise</a:t>
            </a:r>
            <a:r>
              <a:rPr lang="en-US" dirty="0"/>
              <a:t> speedup and 3× to 7× better energy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6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82B2FD-3987-4C1E-8442-086EA7357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3014663"/>
            <a:ext cx="2830513" cy="235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CCC56-9084-47DC-B386-1A7DC7DF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63" y="3014663"/>
            <a:ext cx="7194550" cy="2357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9859B-2C31-459D-A156-DCEA4E47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Results(cont.)</a:t>
            </a:r>
          </a:p>
        </p:txBody>
      </p:sp>
    </p:spTree>
    <p:extLst>
      <p:ext uri="{BB962C8B-B14F-4D97-AF65-F5344CB8AC3E}">
        <p14:creationId xmlns:p14="http://schemas.microsoft.com/office/powerpoint/2010/main" val="210125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C1DC7-64BC-48B5-B923-99FFBAB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/>
              <a:t>Paper 2:Quantized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7C0A-50B9-42DD-BA04-0CF37AC2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1400"/>
              <a:t>Quantized Neural Networks (QNNs) — neural networks with extremely low precision (e.g., 1-bit) weights and activations, at run-time. </a:t>
            </a:r>
          </a:p>
          <a:p>
            <a:r>
              <a:rPr lang="en-US" sz="1400"/>
              <a:t>Quantize the parameter gradients to 6-bits as well which enables gradients computation using only bit-wise operation</a:t>
            </a:r>
          </a:p>
          <a:p>
            <a:r>
              <a:rPr lang="en-US" sz="1400"/>
              <a:t>The resulting QNNs achieve prediction accuracy comparable to their 32-bit counterparts on the MNIST, CIFAR-10, SVHN. For example, our quantized version of AlexNet with 1-bit weights and 2-bit activations achieves 51% top-1 accuracy. </a:t>
            </a:r>
          </a:p>
          <a:p>
            <a:r>
              <a:rPr lang="en-US" sz="1400"/>
              <a:t>Quantized recurrent neural networks were tested over the Penn Treebank dataset, and achieved comparable accuracy as their 32-bit counterparts using only 4-bits. </a:t>
            </a:r>
          </a:p>
          <a:p>
            <a:pPr marL="0" indent="0">
              <a:buNone/>
            </a:pPr>
            <a:r>
              <a:rPr lang="en-US" sz="1400"/>
              <a:t>					``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EA7F0-B9B7-48F9-9220-ED6848F08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0" r="4813" b="1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504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2ECD0-F7DA-4E86-B20E-3F30BFA5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00" y="2457450"/>
            <a:ext cx="5068888" cy="17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40B19-05FB-432B-BEED-9B737558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4325938"/>
            <a:ext cx="5068888" cy="1604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F3372-5D16-4E0C-906B-48B436E4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2457450"/>
            <a:ext cx="4956175" cy="3473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6F3E6-A03D-462A-B0EE-D9D3B296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Effect of Methods</a:t>
            </a:r>
          </a:p>
        </p:txBody>
      </p:sp>
    </p:spTree>
    <p:extLst>
      <p:ext uri="{BB962C8B-B14F-4D97-AF65-F5344CB8AC3E}">
        <p14:creationId xmlns:p14="http://schemas.microsoft.com/office/powerpoint/2010/main" val="389304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170E-C9C9-4B5B-8FC9-D8ECFA7D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10B3-8F9E-4A58-B452-A6868E83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can be achieved via quantization alone</a:t>
            </a:r>
          </a:p>
          <a:p>
            <a:r>
              <a:rPr lang="en-US" dirty="0"/>
              <a:t>Are the methods described enough to be reproduced?</a:t>
            </a:r>
          </a:p>
          <a:p>
            <a:r>
              <a:rPr lang="en-US" dirty="0"/>
              <a:t>Focus is on energy and size. Given what we saw in previous papers should we expect that leads to faster execution time?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4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882C-708B-476F-90A9-055D03D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32F8-BE10-4CFD-B97B-E84AC4E4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Methods Employed(Re Ordered for simplicity)</a:t>
            </a:r>
          </a:p>
          <a:p>
            <a:pPr lvl="1"/>
            <a:r>
              <a:rPr lang="en-US" dirty="0"/>
              <a:t>Huffman Coding</a:t>
            </a:r>
          </a:p>
          <a:p>
            <a:pPr lvl="1"/>
            <a:r>
              <a:rPr lang="en-US" dirty="0"/>
              <a:t>Quantization</a:t>
            </a:r>
          </a:p>
          <a:p>
            <a:pPr lvl="1"/>
            <a:r>
              <a:rPr lang="en-US" dirty="0"/>
              <a:t>Pruning</a:t>
            </a:r>
          </a:p>
          <a:p>
            <a:r>
              <a:rPr lang="en-US" dirty="0"/>
              <a:t>Results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paper: Quantized Networks</a:t>
            </a:r>
          </a:p>
        </p:txBody>
      </p:sp>
    </p:spTree>
    <p:extLst>
      <p:ext uri="{BB962C8B-B14F-4D97-AF65-F5344CB8AC3E}">
        <p14:creationId xmlns:p14="http://schemas.microsoft.com/office/powerpoint/2010/main" val="3325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64E7-EB1F-447B-BD02-7D3C0CB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980-1CA5-4528-9280-13278C06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Paper is from 2016. Set expectations around that. </a:t>
            </a:r>
          </a:p>
          <a:p>
            <a:pPr lvl="1"/>
            <a:r>
              <a:rPr lang="en-US" dirty="0"/>
              <a:t>Zika is the outbreak of concern</a:t>
            </a:r>
          </a:p>
          <a:p>
            <a:pPr lvl="1"/>
            <a:r>
              <a:rPr lang="en-US" dirty="0"/>
              <a:t>RESNET is State of art(</a:t>
            </a:r>
            <a:r>
              <a:rPr lang="en-US" dirty="0" err="1"/>
              <a:t>ish</a:t>
            </a:r>
            <a:r>
              <a:rPr lang="en-US" dirty="0"/>
              <a:t>) in CV.</a:t>
            </a:r>
          </a:p>
          <a:p>
            <a:pPr lvl="1"/>
            <a:r>
              <a:rPr lang="en-US" dirty="0"/>
              <a:t>No one has any attention based systems.</a:t>
            </a:r>
          </a:p>
          <a:p>
            <a:pPr lvl="1"/>
            <a:r>
              <a:rPr lang="en-US" dirty="0"/>
              <a:t>Deep Neural Networks(DNN) have proven huge in Computer Vision, NLP, ETC and are getting deployed into production systems.</a:t>
            </a:r>
          </a:p>
          <a:p>
            <a:pPr lvl="1"/>
            <a:r>
              <a:rPr lang="en-US" dirty="0"/>
              <a:t>Energy consumption is dominated by memory access. Access requires 3 orders of magnitude more energy than an add operation.</a:t>
            </a:r>
          </a:p>
          <a:p>
            <a:pPr lvl="1"/>
            <a:r>
              <a:rPr lang="en-US" dirty="0"/>
              <a:t>Model on device leads to much lower latency and less issues scaling GPU to Datacenters.</a:t>
            </a:r>
          </a:p>
          <a:p>
            <a:r>
              <a:rPr lang="en-US" dirty="0"/>
              <a:t>Models Keep getting bigger and bigger</a:t>
            </a:r>
          </a:p>
          <a:p>
            <a:pPr lvl="1"/>
            <a:r>
              <a:rPr lang="en-US" dirty="0"/>
              <a:t>ALEXNET is &gt; 200 mb. </a:t>
            </a:r>
          </a:p>
          <a:p>
            <a:pPr lvl="1"/>
            <a:r>
              <a:rPr lang="en-US" dirty="0"/>
              <a:t>VGG-16 is &gt; 500 mb</a:t>
            </a:r>
          </a:p>
          <a:p>
            <a:pPr lvl="1"/>
            <a:r>
              <a:rPr lang="en-US" dirty="0"/>
              <a:t>Means these models cannot be deployed easily in apps as the bloat would effect people downloading them.</a:t>
            </a:r>
          </a:p>
          <a:p>
            <a:pPr lvl="1"/>
            <a:r>
              <a:rPr lang="en-US" dirty="0"/>
              <a:t>Models need to be made smaller!(Obvi)</a:t>
            </a:r>
          </a:p>
          <a:p>
            <a:r>
              <a:rPr lang="en-US" dirty="0"/>
              <a:t>Goal make models smaller</a:t>
            </a:r>
          </a:p>
          <a:p>
            <a:pPr lvl="1"/>
            <a:r>
              <a:rPr lang="en-US" dirty="0"/>
              <a:t>Focus is on model size not execution size!</a:t>
            </a:r>
          </a:p>
          <a:p>
            <a:pPr lvl="1"/>
            <a:r>
              <a:rPr lang="en-US" dirty="0"/>
              <a:t>Small enough to fit in SRAM an thus be energy efficient.</a:t>
            </a:r>
          </a:p>
          <a:p>
            <a:pPr lvl="1"/>
            <a:r>
              <a:rPr lang="en-US" dirty="0"/>
              <a:t>This paper introduces a three stage approach </a:t>
            </a:r>
          </a:p>
          <a:p>
            <a:pPr lvl="2"/>
            <a:r>
              <a:rPr lang="en-US" dirty="0"/>
              <a:t>Pruning(Reduces weights 90%)</a:t>
            </a:r>
          </a:p>
          <a:p>
            <a:pPr lvl="2"/>
            <a:r>
              <a:rPr lang="en-US" dirty="0"/>
              <a:t>Quantization(with pruning weights reduced by ~96%)</a:t>
            </a:r>
          </a:p>
          <a:p>
            <a:pPr lvl="2"/>
            <a:r>
              <a:rPr lang="en-US" dirty="0"/>
              <a:t>Huffman Coding(with pruning and quantization weights reduced by 98%)</a:t>
            </a:r>
          </a:p>
          <a:p>
            <a:pPr lvl="2"/>
            <a:r>
              <a:rPr lang="en-US" dirty="0"/>
              <a:t>Without large accuracy loss</a:t>
            </a:r>
          </a:p>
        </p:txBody>
      </p:sp>
    </p:spTree>
    <p:extLst>
      <p:ext uri="{BB962C8B-B14F-4D97-AF65-F5344CB8AC3E}">
        <p14:creationId xmlns:p14="http://schemas.microsoft.com/office/powerpoint/2010/main" val="48936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7978-AE0F-4727-9F0E-6F84B7C3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7BD8-4D2B-4293-9B9A-FBB85EB5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Compression a three-stage pipeline: pruning, trained quantization and Huffman coding.</a:t>
            </a:r>
          </a:p>
          <a:p>
            <a:pPr lvl="1"/>
            <a:r>
              <a:rPr lang="en-US" dirty="0"/>
              <a:t>First prunes the network by learning only the important connections</a:t>
            </a:r>
          </a:p>
          <a:p>
            <a:pPr lvl="1"/>
            <a:r>
              <a:rPr lang="en-US" dirty="0"/>
              <a:t>Next quantize the weights to enforce weight sharing</a:t>
            </a:r>
          </a:p>
          <a:p>
            <a:pPr lvl="1"/>
            <a:r>
              <a:rPr lang="en-US" dirty="0"/>
              <a:t>Fine tune remaining connections</a:t>
            </a:r>
          </a:p>
          <a:p>
            <a:pPr lvl="1"/>
            <a:r>
              <a:rPr lang="en-US" dirty="0"/>
              <a:t>Finally apply Huffman coding</a:t>
            </a:r>
          </a:p>
        </p:txBody>
      </p:sp>
    </p:spTree>
    <p:extLst>
      <p:ext uri="{BB962C8B-B14F-4D97-AF65-F5344CB8AC3E}">
        <p14:creationId xmlns:p14="http://schemas.microsoft.com/office/powerpoint/2010/main" val="176677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09F45-C244-4E32-BB38-CDB715A3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11" y="1587454"/>
            <a:ext cx="9566000" cy="30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0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3589-EC82-4324-937D-BF2F5FE5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BEFE-9C44-4C53-8802-A57C1704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ore common symbols are generally represented using fewer bits than less common symbols. 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More common weights represented by a code using fewer bits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558C6-D717-4C64-A1A9-DE0292DD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18" y="561825"/>
            <a:ext cx="2216264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8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2D4B-8B4E-4E55-ABE6-A82BBC48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BE33-50D5-4A6D-9EC4-4B2C3DD6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level of quantization(total amount of possible weights). Create centroids using methods bellow. Weights of network are replaced with their closest weight. </a:t>
            </a:r>
          </a:p>
          <a:p>
            <a:r>
              <a:rPr lang="en-US" dirty="0"/>
              <a:t>When model is trained with quantized weights during back-prop the gradient is calculated for all connections that share each weight. </a:t>
            </a:r>
          </a:p>
          <a:p>
            <a:r>
              <a:rPr lang="en-US" dirty="0"/>
              <a:t>One level of indirection during feed forward phase and back-propagation phase looking up the weight table. Minor cost to lookup table. </a:t>
            </a:r>
          </a:p>
        </p:txBody>
      </p:sp>
    </p:spTree>
    <p:extLst>
      <p:ext uri="{BB962C8B-B14F-4D97-AF65-F5344CB8AC3E}">
        <p14:creationId xmlns:p14="http://schemas.microsoft.com/office/powerpoint/2010/main" val="245870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rgbClr val="4B6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1FD11-F06E-4D61-B55D-B77592384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635000"/>
            <a:ext cx="6400800" cy="30099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2C8BFA5-FB66-444D-AB36-CD873D14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708400"/>
            <a:ext cx="6400800" cy="247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EF9FF-48FF-4042-822F-87881513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360159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4977-F29C-4FDC-8602-7DF03DE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D957-6744-488A-9FB3-C3192757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quantization were to happen over time? Could it be implemented like pruning?</a:t>
            </a:r>
          </a:p>
          <a:p>
            <a:r>
              <a:rPr lang="en-US" dirty="0"/>
              <a:t>What is the effect of having different Quantization at each layer?</a:t>
            </a:r>
          </a:p>
          <a:p>
            <a:r>
              <a:rPr lang="en-US" dirty="0"/>
              <a:t>If model is further quantized what is the effect on accuracy? </a:t>
            </a:r>
          </a:p>
        </p:txBody>
      </p:sp>
    </p:spTree>
    <p:extLst>
      <p:ext uri="{BB962C8B-B14F-4D97-AF65-F5344CB8AC3E}">
        <p14:creationId xmlns:p14="http://schemas.microsoft.com/office/powerpoint/2010/main" val="2610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901EE4FC7FF49B6ADCF3E93012E1E" ma:contentTypeVersion="16" ma:contentTypeDescription="Create a new document." ma:contentTypeScope="" ma:versionID="539430cdeecb7f78923d00e9eb5df767">
  <xsd:schema xmlns:xsd="http://www.w3.org/2001/XMLSchema" xmlns:xs="http://www.w3.org/2001/XMLSchema" xmlns:p="http://schemas.microsoft.com/office/2006/metadata/properties" xmlns:ns1="http://schemas.microsoft.com/sharepoint/v3" xmlns:ns3="63e47c01-6caa-4e75-9bcb-630ce0bef329" xmlns:ns4="0c34ff99-94e0-43b7-96db-0a840b8b96f2" targetNamespace="http://schemas.microsoft.com/office/2006/metadata/properties" ma:root="true" ma:fieldsID="8a8585bc255ea94da6cfa0a7503ee72b" ns1:_="" ns3:_="" ns4:_="">
    <xsd:import namespace="http://schemas.microsoft.com/sharepoint/v3"/>
    <xsd:import namespace="63e47c01-6caa-4e75-9bcb-630ce0bef329"/>
    <xsd:import namespace="0c34ff99-94e0-43b7-96db-0a840b8b96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47c01-6caa-4e75-9bcb-630ce0bef3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4ff99-94e0-43b7-96db-0a840b8b9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c34ff99-94e0-43b7-96db-0a840b8b96f2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334C169-FB34-4D63-908E-96166213D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e47c01-6caa-4e75-9bcb-630ce0bef329"/>
    <ds:schemaRef ds:uri="0c34ff99-94e0-43b7-96db-0a840b8b9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EECC3A-7804-4552-9AC0-F10D0E542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4AEC2-E63B-4740-AC39-99D5DF911232}">
  <ds:schemaRefs>
    <ds:schemaRef ds:uri="http://purl.org/dc/terms/"/>
    <ds:schemaRef ds:uri="63e47c01-6caa-4e75-9bcb-630ce0bef32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sharepoint/v3"/>
    <ds:schemaRef ds:uri="http://schemas.openxmlformats.org/package/2006/metadata/core-properties"/>
    <ds:schemaRef ds:uri="0c34ff99-94e0-43b7-96db-0a840b8b96f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Deep Compression: Compressing Neural Networks With Pruning, Trained Quantization, and Huffman Coding (ICLR 2016)</vt:lpstr>
      <vt:lpstr>Agenda </vt:lpstr>
      <vt:lpstr>Framing</vt:lpstr>
      <vt:lpstr>Overview</vt:lpstr>
      <vt:lpstr>PowerPoint Presentation</vt:lpstr>
      <vt:lpstr>Huffman Coding</vt:lpstr>
      <vt:lpstr>Quantization</vt:lpstr>
      <vt:lpstr>Quantization</vt:lpstr>
      <vt:lpstr>Open questions </vt:lpstr>
      <vt:lpstr>Pruning</vt:lpstr>
      <vt:lpstr>Results</vt:lpstr>
      <vt:lpstr>Results(cont.)</vt:lpstr>
      <vt:lpstr>Paper 2:Quantized NN</vt:lpstr>
      <vt:lpstr>Effect of Methods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Compression: Compressing Neural Networks With Pruning, Trained Quantization, and Huffman Coding (ICLR 2016)</dc:title>
  <dc:creator>Daniel Campos</dc:creator>
  <cp:lastModifiedBy>Daniel Campos</cp:lastModifiedBy>
  <cp:revision>1</cp:revision>
  <dcterms:created xsi:type="dcterms:W3CDTF">2020-10-18T02:57:08Z</dcterms:created>
  <dcterms:modified xsi:type="dcterms:W3CDTF">2020-10-18T03:00:23Z</dcterms:modified>
</cp:coreProperties>
</file>