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74" r:id="rId4"/>
    <p:sldId id="260" r:id="rId5"/>
    <p:sldId id="262" r:id="rId6"/>
    <p:sldId id="259" r:id="rId7"/>
    <p:sldId id="261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58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671"/>
  </p:normalViewPr>
  <p:slideViewPr>
    <p:cSldViewPr snapToGrid="0" snapToObjects="1">
      <p:cViewPr varScale="1">
        <p:scale>
          <a:sx n="120" d="100"/>
          <a:sy n="12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E13D-43D7-7C4F-8C02-CCED3508B09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2BF0-CD81-BD48-AC70-837CBFB1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eclipse and show python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terminal and fire up </a:t>
            </a:r>
            <a:r>
              <a:rPr lang="en-US" dirty="0" err="1"/>
              <a:t>jupyter</a:t>
            </a:r>
            <a:r>
              <a:rPr lang="en-US" dirty="0"/>
              <a:t> notebook.  Go through </a:t>
            </a:r>
            <a:r>
              <a:rPr lang="en-US" dirty="0" err="1"/>
              <a:t>Matlab</a:t>
            </a:r>
            <a:r>
              <a:rPr lang="en-US" dirty="0"/>
              <a:t>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 notebook at show pipeline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BF0-CD81-BD48-AC70-837CBFB11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D096-4659-1142-A11F-90D1D7041EF6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0ED6-0F59-BF4F-8F68-E85FFF67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3CEE-C313-3F43-AA03-3F0F4DD8C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Utilizing Python to Incorporate and Tie Together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6FE7-C56A-894F-A77C-A624D5D9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Elliott</a:t>
            </a:r>
          </a:p>
          <a:p>
            <a:r>
              <a:rPr lang="en-US" dirty="0"/>
              <a:t>4 April 2018</a:t>
            </a:r>
          </a:p>
          <a:p>
            <a:r>
              <a:rPr lang="en-US" dirty="0" err="1"/>
              <a:t>joshua.elliott@lasp.colorado.edu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env_keep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"PYTHONHOME”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PATH="/Users/$USER/anaconda/bin:$PATH"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PYTHONHOME="/Users/$USER/anaconda"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idl_setup.bash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/lib/bridges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323245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</p:txBody>
      </p:sp>
    </p:spTree>
    <p:extLst>
      <p:ext uri="{BB962C8B-B14F-4D97-AF65-F5344CB8AC3E}">
        <p14:creationId xmlns:p14="http://schemas.microsoft.com/office/powerpoint/2010/main" val="192677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959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 Python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>
            <a:normAutofit/>
          </a:bodyPr>
          <a:lstStyle/>
          <a:p>
            <a:r>
              <a:rPr lang="en-US" dirty="0"/>
              <a:t>Bridge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507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45D-F1CB-B743-9B96-A8793C4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B9F9-E914-DD47-ABDA-C2B444C1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 of IDL, </a:t>
            </a:r>
            <a:r>
              <a:rPr lang="en-US" dirty="0" err="1"/>
              <a:t>Matlab</a:t>
            </a:r>
            <a:r>
              <a:rPr lang="en-US" dirty="0"/>
              <a:t> and Python code to all </a:t>
            </a:r>
            <a:r>
              <a:rPr lang="en-US" dirty="0" err="1"/>
              <a:t>coexsist</a:t>
            </a:r>
            <a:endParaRPr lang="en-US" dirty="0"/>
          </a:p>
          <a:p>
            <a:r>
              <a:rPr lang="en-US" dirty="0"/>
              <a:t>Allow for future changes to language/implementation</a:t>
            </a:r>
          </a:p>
          <a:p>
            <a:r>
              <a:rPr lang="en-US" dirty="0"/>
              <a:t>Wrap IDL/</a:t>
            </a:r>
            <a:r>
              <a:rPr lang="en-US" dirty="0" err="1"/>
              <a:t>Matlab</a:t>
            </a:r>
            <a:r>
              <a:rPr lang="en-US" dirty="0"/>
              <a:t> code with function that takes inputs and returns an output</a:t>
            </a:r>
          </a:p>
          <a:p>
            <a:r>
              <a:rPr lang="en-US" dirty="0"/>
              <a:t>Functions are then chained together</a:t>
            </a:r>
          </a:p>
          <a:p>
            <a:r>
              <a:rPr lang="en-US" dirty="0"/>
              <a:t>Pipeline executes this chain</a:t>
            </a:r>
          </a:p>
        </p:txBody>
      </p:sp>
    </p:spTree>
    <p:extLst>
      <p:ext uri="{BB962C8B-B14F-4D97-AF65-F5344CB8AC3E}">
        <p14:creationId xmlns:p14="http://schemas.microsoft.com/office/powerpoint/2010/main" val="82392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50-20B0-E841-8538-C4DAF676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7DE55-9D82-EA42-87D4-2BFE55595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7" y="2712204"/>
            <a:ext cx="11794645" cy="2634712"/>
          </a:xfrm>
        </p:spPr>
      </p:pic>
    </p:spTree>
    <p:extLst>
      <p:ext uri="{BB962C8B-B14F-4D97-AF65-F5344CB8AC3E}">
        <p14:creationId xmlns:p14="http://schemas.microsoft.com/office/powerpoint/2010/main" val="1047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IDL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compile_opt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idl2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then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begin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fib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return, fib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1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EFF-4665-D440-8C3B-3ADAB2A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dirty="0" err="1"/>
              <a:t>Matlab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39EC-E2E9-7343-805D-C68E92AB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f = 0;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 ==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==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end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1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EB-93A4-1E43-BBE6-ABCD56A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465-C218-A246-8791-6397D5C3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5A7-74FA-4445-B5E8-90354C5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6844-41DF-3049-BFF8-039F8E34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bridge utilities to pull outside code into Python</a:t>
            </a:r>
          </a:p>
          <a:p>
            <a:r>
              <a:rPr lang="en-US" dirty="0"/>
              <a:t>Encapsulate bridge code</a:t>
            </a:r>
          </a:p>
          <a:p>
            <a:r>
              <a:rPr lang="en-US" dirty="0"/>
              <a:t>Use polymorphism to enable arbitrary pipelines to exist</a:t>
            </a:r>
          </a:p>
          <a:p>
            <a:r>
              <a:rPr lang="en-US" dirty="0"/>
              <a:t>Enable easier extension of pipeline</a:t>
            </a:r>
          </a:p>
          <a:p>
            <a:r>
              <a:rPr lang="en-US" dirty="0"/>
              <a:t>Allow for future changes in implementation/language</a:t>
            </a:r>
          </a:p>
        </p:txBody>
      </p:sp>
    </p:spTree>
    <p:extLst>
      <p:ext uri="{BB962C8B-B14F-4D97-AF65-F5344CB8AC3E}">
        <p14:creationId xmlns:p14="http://schemas.microsoft.com/office/powerpoint/2010/main" val="408954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EF49-CB6B-B148-ABED-9B4B8D91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2467-2896-B042-AE8E-FD04597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B6F-2849-7F43-8AC4-F8BDA8A7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91EC-8A88-3844-A5E0-C36F164C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825625"/>
            <a:ext cx="11834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spacemanjosh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/Python-to-Legacy-Code-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599B-59A3-FD46-A319-0C4B352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3D0F-F806-3144-82D0-22EE18AB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Python 3.6 (Anaconda)</a:t>
            </a:r>
            <a:br>
              <a:rPr lang="en-US" dirty="0"/>
            </a:br>
            <a:r>
              <a:rPr lang="en-US" dirty="0"/>
              <a:t>IDL 8.6.1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 R2018a</a:t>
            </a:r>
          </a:p>
        </p:txBody>
      </p:sp>
    </p:spTree>
    <p:extLst>
      <p:ext uri="{BB962C8B-B14F-4D97-AF65-F5344CB8AC3E}">
        <p14:creationId xmlns:p14="http://schemas.microsoft.com/office/powerpoint/2010/main" val="14560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3B1A-18F4-4B45-AA33-CD96B52A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286A-52EA-3645-84E5-526513B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Install Python (Anaconda recommended) 3.6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Optionally create an environment for testing: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–n bridge anaconda –python=3.6</a:t>
            </a:r>
          </a:p>
        </p:txBody>
      </p:sp>
    </p:spTree>
    <p:extLst>
      <p:ext uri="{BB962C8B-B14F-4D97-AF65-F5344CB8AC3E}">
        <p14:creationId xmlns:p14="http://schemas.microsoft.com/office/powerpoint/2010/main" val="395177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Setup: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/Applications/MATLAB_R2018a.app/extern/engines/python/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57783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startup: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matlab.engine.start_matlab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976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Use: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eng.factorial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2988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6B3B-0F6B-AA41-9EEB-C35F464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Engine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9A0-85E5-DD4C-8793-D13CAA9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11785600" cy="4351338"/>
          </a:xfrm>
        </p:spPr>
        <p:txBody>
          <a:bodyPr/>
          <a:lstStyle/>
          <a:p>
            <a:r>
              <a:rPr lang="en-US" dirty="0"/>
              <a:t>Engine Exit: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eng.exit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96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334</Words>
  <Application>Microsoft Macintosh PowerPoint</Application>
  <PresentationFormat>Widescreen</PresentationFormat>
  <Paragraphs>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Utilizing Python to Incorporate and Tie Together Legacy Code</vt:lpstr>
      <vt:lpstr>Ideas</vt:lpstr>
      <vt:lpstr>Clone the Repo</vt:lpstr>
      <vt:lpstr>Software Versions</vt:lpstr>
      <vt:lpstr>Python Setup</vt:lpstr>
      <vt:lpstr>Matlab Engine for Python</vt:lpstr>
      <vt:lpstr>Matlab Engine for Python</vt:lpstr>
      <vt:lpstr>Matlab Engine for Python</vt:lpstr>
      <vt:lpstr>Matlab Engine for Python</vt:lpstr>
      <vt:lpstr>IDL Python Bridge</vt:lpstr>
      <vt:lpstr>IDL Python Bridge</vt:lpstr>
      <vt:lpstr>IDL Python Bridge</vt:lpstr>
      <vt:lpstr>IDL Python Bridge</vt:lpstr>
      <vt:lpstr>Pipelines</vt:lpstr>
      <vt:lpstr>Pipeline Class Diagram</vt:lpstr>
      <vt:lpstr>Pipeline IDL Function</vt:lpstr>
      <vt:lpstr>Pipeline Matlab Function</vt:lpstr>
      <vt:lpstr>Python Code Examples</vt:lpstr>
      <vt:lpstr>Jupyter Notebook</vt:lpstr>
      <vt:lpstr>Pipeline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Python to Incorporate and Tie Together Legacy Code</dc:title>
  <dc:creator>Microsoft Office User</dc:creator>
  <cp:lastModifiedBy>Microsoft Office User</cp:lastModifiedBy>
  <cp:revision>27</cp:revision>
  <dcterms:created xsi:type="dcterms:W3CDTF">2018-04-04T14:53:33Z</dcterms:created>
  <dcterms:modified xsi:type="dcterms:W3CDTF">2018-04-04T16:13:17Z</dcterms:modified>
</cp:coreProperties>
</file>