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diagrams/colors22.xml" ContentType="application/vnd.openxmlformats-officedocument.drawingml.diagramColor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presProps.xml" ContentType="application/vnd.openxmlformats-officedocument.presentationml.presProps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drawing20.xml" ContentType="application/vnd.ms-office.drawingml.diagramDrawing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diagrams/layout23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9" autoAdjust="0"/>
    <p:restoredTop sz="94660"/>
  </p:normalViewPr>
  <p:slideViewPr>
    <p:cSldViewPr>
      <p:cViewPr varScale="1">
        <p:scale>
          <a:sx n="68" d="100"/>
          <a:sy n="68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8D7EE1-B12D-448B-A220-F094A6C1D68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2C2E4-37F3-4791-AFA9-8E2BE53561DA}">
      <dgm:prSet phldrT="[Text]"/>
      <dgm:spPr/>
      <dgm:t>
        <a:bodyPr/>
        <a:lstStyle/>
        <a:p>
          <a:r>
            <a:rPr lang="en-US" dirty="0" smtClean="0"/>
            <a:t>Product Portfolio</a:t>
          </a:r>
          <a:endParaRPr lang="en-US" dirty="0"/>
        </a:p>
      </dgm:t>
    </dgm:pt>
    <dgm:pt modelId="{B232EF94-A666-4A97-A6A1-664365A26FCE}" type="parTrans" cxnId="{CA52A9E6-C7E2-4962-95FC-563FEB494BE1}">
      <dgm:prSet/>
      <dgm:spPr/>
      <dgm:t>
        <a:bodyPr/>
        <a:lstStyle/>
        <a:p>
          <a:endParaRPr lang="en-US"/>
        </a:p>
      </dgm:t>
    </dgm:pt>
    <dgm:pt modelId="{3DDF89BD-3C0E-4869-95A5-62044E7FF9A5}" type="sibTrans" cxnId="{CA52A9E6-C7E2-4962-95FC-563FEB494BE1}">
      <dgm:prSet/>
      <dgm:spPr/>
      <dgm:t>
        <a:bodyPr/>
        <a:lstStyle/>
        <a:p>
          <a:endParaRPr lang="en-US"/>
        </a:p>
      </dgm:t>
    </dgm:pt>
    <dgm:pt modelId="{1AF1065A-771B-4E25-AB0F-FD89A32EB7AD}">
      <dgm:prSet phldrT="[Text]"/>
      <dgm:spPr/>
      <dgm:t>
        <a:bodyPr/>
        <a:lstStyle/>
        <a:p>
          <a:r>
            <a:rPr lang="en-US" dirty="0" smtClean="0"/>
            <a:t>Foods</a:t>
          </a:r>
          <a:endParaRPr lang="en-US" dirty="0"/>
        </a:p>
      </dgm:t>
    </dgm:pt>
    <dgm:pt modelId="{06927727-9F93-4A69-896F-265760112E8D}" type="parTrans" cxnId="{1D4D0A45-F26F-4E23-8A88-17924E5919D0}">
      <dgm:prSet/>
      <dgm:spPr/>
      <dgm:t>
        <a:bodyPr/>
        <a:lstStyle/>
        <a:p>
          <a:endParaRPr lang="en-US"/>
        </a:p>
      </dgm:t>
    </dgm:pt>
    <dgm:pt modelId="{3C911A76-0A3F-4A42-A26F-8C636A36827B}" type="sibTrans" cxnId="{1D4D0A45-F26F-4E23-8A88-17924E5919D0}">
      <dgm:prSet/>
      <dgm:spPr/>
      <dgm:t>
        <a:bodyPr/>
        <a:lstStyle/>
        <a:p>
          <a:endParaRPr lang="en-US"/>
        </a:p>
      </dgm:t>
    </dgm:pt>
    <dgm:pt modelId="{25BA5803-B340-468F-AA23-64F38B57AFCF}">
      <dgm:prSet phldrT="[Text]"/>
      <dgm:spPr/>
      <dgm:t>
        <a:bodyPr/>
        <a:lstStyle/>
        <a:p>
          <a:r>
            <a:rPr lang="en-US" dirty="0" smtClean="0"/>
            <a:t>Ice cream</a:t>
          </a:r>
          <a:endParaRPr lang="en-US" dirty="0"/>
        </a:p>
      </dgm:t>
    </dgm:pt>
    <dgm:pt modelId="{50D878E1-15F7-4313-A3FE-275523A1468B}" type="parTrans" cxnId="{20B0B9BE-1772-4841-9480-BBC0E0D73544}">
      <dgm:prSet/>
      <dgm:spPr/>
      <dgm:t>
        <a:bodyPr/>
        <a:lstStyle/>
        <a:p>
          <a:endParaRPr lang="en-US"/>
        </a:p>
      </dgm:t>
    </dgm:pt>
    <dgm:pt modelId="{F2F81ADC-531C-498B-AB67-3CAA90462A18}" type="sibTrans" cxnId="{20B0B9BE-1772-4841-9480-BBC0E0D73544}">
      <dgm:prSet/>
      <dgm:spPr/>
      <dgm:t>
        <a:bodyPr/>
        <a:lstStyle/>
        <a:p>
          <a:endParaRPr lang="en-US"/>
        </a:p>
      </dgm:t>
    </dgm:pt>
    <dgm:pt modelId="{E0A674BF-7E89-447C-9367-A908E6B76B2B}" type="pres">
      <dgm:prSet presAssocID="{C78D7EE1-B12D-448B-A220-F094A6C1D68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01C3A3-E8D0-426E-A360-F4EEE7492B4D}" type="pres">
      <dgm:prSet presAssocID="{6772C2E4-37F3-4791-AFA9-8E2BE53561DA}" presName="root1" presStyleCnt="0"/>
      <dgm:spPr/>
    </dgm:pt>
    <dgm:pt modelId="{BE1F9350-16B1-4043-A8E4-239824B42676}" type="pres">
      <dgm:prSet presAssocID="{6772C2E4-37F3-4791-AFA9-8E2BE53561D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65B1D4-07D2-4DF5-AAA3-2794307896AA}" type="pres">
      <dgm:prSet presAssocID="{6772C2E4-37F3-4791-AFA9-8E2BE53561DA}" presName="level2hierChild" presStyleCnt="0"/>
      <dgm:spPr/>
    </dgm:pt>
    <dgm:pt modelId="{AD7DA0B9-5CB2-40E9-A037-F15C8622ECCC}" type="pres">
      <dgm:prSet presAssocID="{06927727-9F93-4A69-896F-265760112E8D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4E47DEE-5C7B-46AF-9A49-994ECF425F26}" type="pres">
      <dgm:prSet presAssocID="{06927727-9F93-4A69-896F-265760112E8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C63A17A0-5690-4DA3-AB17-A4C61F5D5136}" type="pres">
      <dgm:prSet presAssocID="{1AF1065A-771B-4E25-AB0F-FD89A32EB7AD}" presName="root2" presStyleCnt="0"/>
      <dgm:spPr/>
    </dgm:pt>
    <dgm:pt modelId="{7CC11B9D-8DD7-4EC0-BE6E-B3625984EDB0}" type="pres">
      <dgm:prSet presAssocID="{1AF1065A-771B-4E25-AB0F-FD89A32EB7AD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494538-EAC0-468E-8B42-CBB598E230BF}" type="pres">
      <dgm:prSet presAssocID="{1AF1065A-771B-4E25-AB0F-FD89A32EB7AD}" presName="level3hierChild" presStyleCnt="0"/>
      <dgm:spPr/>
    </dgm:pt>
    <dgm:pt modelId="{BBA7D56C-6EC6-4E12-A6C2-CB0D088A8AF4}" type="pres">
      <dgm:prSet presAssocID="{50D878E1-15F7-4313-A3FE-275523A1468B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02A3BB2-55C0-4866-87EB-C8C05B5583FB}" type="pres">
      <dgm:prSet presAssocID="{50D878E1-15F7-4313-A3FE-275523A1468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60FE9797-490D-4763-A81A-44342EF433BF}" type="pres">
      <dgm:prSet presAssocID="{25BA5803-B340-468F-AA23-64F38B57AFCF}" presName="root2" presStyleCnt="0"/>
      <dgm:spPr/>
    </dgm:pt>
    <dgm:pt modelId="{E34F032E-F4EB-441B-B8AA-78DEA7269570}" type="pres">
      <dgm:prSet presAssocID="{25BA5803-B340-468F-AA23-64F38B57AFC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2048F-20BD-42D0-86F8-870F7B1C831B}" type="pres">
      <dgm:prSet presAssocID="{25BA5803-B340-468F-AA23-64F38B57AFCF}" presName="level3hierChild" presStyleCnt="0"/>
      <dgm:spPr/>
    </dgm:pt>
  </dgm:ptLst>
  <dgm:cxnLst>
    <dgm:cxn modelId="{A519187E-FE6F-4DED-8DF3-F14F5E87C3F3}" type="presOf" srcId="{50D878E1-15F7-4313-A3FE-275523A1468B}" destId="{902A3BB2-55C0-4866-87EB-C8C05B5583FB}" srcOrd="1" destOrd="0" presId="urn:microsoft.com/office/officeart/2005/8/layout/hierarchy2"/>
    <dgm:cxn modelId="{27779E8E-D454-4D56-AAC7-A40508149524}" type="presOf" srcId="{06927727-9F93-4A69-896F-265760112E8D}" destId="{64E47DEE-5C7B-46AF-9A49-994ECF425F26}" srcOrd="1" destOrd="0" presId="urn:microsoft.com/office/officeart/2005/8/layout/hierarchy2"/>
    <dgm:cxn modelId="{79392083-A137-40B9-AC1A-922B0EDD392E}" type="presOf" srcId="{1AF1065A-771B-4E25-AB0F-FD89A32EB7AD}" destId="{7CC11B9D-8DD7-4EC0-BE6E-B3625984EDB0}" srcOrd="0" destOrd="0" presId="urn:microsoft.com/office/officeart/2005/8/layout/hierarchy2"/>
    <dgm:cxn modelId="{8B53E932-5138-4FCA-8E4C-52A1BF651C2F}" type="presOf" srcId="{50D878E1-15F7-4313-A3FE-275523A1468B}" destId="{BBA7D56C-6EC6-4E12-A6C2-CB0D088A8AF4}" srcOrd="0" destOrd="0" presId="urn:microsoft.com/office/officeart/2005/8/layout/hierarchy2"/>
    <dgm:cxn modelId="{CA52A9E6-C7E2-4962-95FC-563FEB494BE1}" srcId="{C78D7EE1-B12D-448B-A220-F094A6C1D68E}" destId="{6772C2E4-37F3-4791-AFA9-8E2BE53561DA}" srcOrd="0" destOrd="0" parTransId="{B232EF94-A666-4A97-A6A1-664365A26FCE}" sibTransId="{3DDF89BD-3C0E-4869-95A5-62044E7FF9A5}"/>
    <dgm:cxn modelId="{2B65BBA1-FB4F-48A9-92FD-1E300C840C59}" type="presOf" srcId="{06927727-9F93-4A69-896F-265760112E8D}" destId="{AD7DA0B9-5CB2-40E9-A037-F15C8622ECCC}" srcOrd="0" destOrd="0" presId="urn:microsoft.com/office/officeart/2005/8/layout/hierarchy2"/>
    <dgm:cxn modelId="{1D4D0A45-F26F-4E23-8A88-17924E5919D0}" srcId="{6772C2E4-37F3-4791-AFA9-8E2BE53561DA}" destId="{1AF1065A-771B-4E25-AB0F-FD89A32EB7AD}" srcOrd="0" destOrd="0" parTransId="{06927727-9F93-4A69-896F-265760112E8D}" sibTransId="{3C911A76-0A3F-4A42-A26F-8C636A36827B}"/>
    <dgm:cxn modelId="{855C83A8-84E3-4C4C-87DA-8482648589EE}" type="presOf" srcId="{25BA5803-B340-468F-AA23-64F38B57AFCF}" destId="{E34F032E-F4EB-441B-B8AA-78DEA7269570}" srcOrd="0" destOrd="0" presId="urn:microsoft.com/office/officeart/2005/8/layout/hierarchy2"/>
    <dgm:cxn modelId="{94896EE8-1541-4CD0-B457-739A3CD57C49}" type="presOf" srcId="{C78D7EE1-B12D-448B-A220-F094A6C1D68E}" destId="{E0A674BF-7E89-447C-9367-A908E6B76B2B}" srcOrd="0" destOrd="0" presId="urn:microsoft.com/office/officeart/2005/8/layout/hierarchy2"/>
    <dgm:cxn modelId="{20B0B9BE-1772-4841-9480-BBC0E0D73544}" srcId="{6772C2E4-37F3-4791-AFA9-8E2BE53561DA}" destId="{25BA5803-B340-468F-AA23-64F38B57AFCF}" srcOrd="1" destOrd="0" parTransId="{50D878E1-15F7-4313-A3FE-275523A1468B}" sibTransId="{F2F81ADC-531C-498B-AB67-3CAA90462A18}"/>
    <dgm:cxn modelId="{B09C20D0-D7CF-424C-92AE-62E72E883DB5}" type="presOf" srcId="{6772C2E4-37F3-4791-AFA9-8E2BE53561DA}" destId="{BE1F9350-16B1-4043-A8E4-239824B42676}" srcOrd="0" destOrd="0" presId="urn:microsoft.com/office/officeart/2005/8/layout/hierarchy2"/>
    <dgm:cxn modelId="{B36B8352-25D9-4BEF-A0F2-FF6021887233}" type="presParOf" srcId="{E0A674BF-7E89-447C-9367-A908E6B76B2B}" destId="{7701C3A3-E8D0-426E-A360-F4EEE7492B4D}" srcOrd="0" destOrd="0" presId="urn:microsoft.com/office/officeart/2005/8/layout/hierarchy2"/>
    <dgm:cxn modelId="{548C13E3-D3D6-4D46-B8EF-9303E5954394}" type="presParOf" srcId="{7701C3A3-E8D0-426E-A360-F4EEE7492B4D}" destId="{BE1F9350-16B1-4043-A8E4-239824B42676}" srcOrd="0" destOrd="0" presId="urn:microsoft.com/office/officeart/2005/8/layout/hierarchy2"/>
    <dgm:cxn modelId="{EB1431A9-287B-45E3-8491-3A22F2B6CD69}" type="presParOf" srcId="{7701C3A3-E8D0-426E-A360-F4EEE7492B4D}" destId="{4765B1D4-07D2-4DF5-AAA3-2794307896AA}" srcOrd="1" destOrd="0" presId="urn:microsoft.com/office/officeart/2005/8/layout/hierarchy2"/>
    <dgm:cxn modelId="{E2D234FE-CFD0-4C03-8286-55E2D143C8AC}" type="presParOf" srcId="{4765B1D4-07D2-4DF5-AAA3-2794307896AA}" destId="{AD7DA0B9-5CB2-40E9-A037-F15C8622ECCC}" srcOrd="0" destOrd="0" presId="urn:microsoft.com/office/officeart/2005/8/layout/hierarchy2"/>
    <dgm:cxn modelId="{DAE7259F-29A0-4DC4-BF42-6845A5F40C76}" type="presParOf" srcId="{AD7DA0B9-5CB2-40E9-A037-F15C8622ECCC}" destId="{64E47DEE-5C7B-46AF-9A49-994ECF425F26}" srcOrd="0" destOrd="0" presId="urn:microsoft.com/office/officeart/2005/8/layout/hierarchy2"/>
    <dgm:cxn modelId="{914588B2-499A-44C1-9097-145D7DA4A984}" type="presParOf" srcId="{4765B1D4-07D2-4DF5-AAA3-2794307896AA}" destId="{C63A17A0-5690-4DA3-AB17-A4C61F5D5136}" srcOrd="1" destOrd="0" presId="urn:microsoft.com/office/officeart/2005/8/layout/hierarchy2"/>
    <dgm:cxn modelId="{E2FA53D4-90D9-43D9-A9B5-D878638655A9}" type="presParOf" srcId="{C63A17A0-5690-4DA3-AB17-A4C61F5D5136}" destId="{7CC11B9D-8DD7-4EC0-BE6E-B3625984EDB0}" srcOrd="0" destOrd="0" presId="urn:microsoft.com/office/officeart/2005/8/layout/hierarchy2"/>
    <dgm:cxn modelId="{53E0B031-0B8A-450C-89E1-449E473FBD82}" type="presParOf" srcId="{C63A17A0-5690-4DA3-AB17-A4C61F5D5136}" destId="{1F494538-EAC0-468E-8B42-CBB598E230BF}" srcOrd="1" destOrd="0" presId="urn:microsoft.com/office/officeart/2005/8/layout/hierarchy2"/>
    <dgm:cxn modelId="{EE8664AB-8898-40AA-AFE9-02BBB7960AA7}" type="presParOf" srcId="{4765B1D4-07D2-4DF5-AAA3-2794307896AA}" destId="{BBA7D56C-6EC6-4E12-A6C2-CB0D088A8AF4}" srcOrd="2" destOrd="0" presId="urn:microsoft.com/office/officeart/2005/8/layout/hierarchy2"/>
    <dgm:cxn modelId="{874DB765-EEA6-4B74-BA4C-0E184E4AFEEC}" type="presParOf" srcId="{BBA7D56C-6EC6-4E12-A6C2-CB0D088A8AF4}" destId="{902A3BB2-55C0-4866-87EB-C8C05B5583FB}" srcOrd="0" destOrd="0" presId="urn:microsoft.com/office/officeart/2005/8/layout/hierarchy2"/>
    <dgm:cxn modelId="{B4DE152B-8F9E-4706-B1FB-06266114353D}" type="presParOf" srcId="{4765B1D4-07D2-4DF5-AAA3-2794307896AA}" destId="{60FE9797-490D-4763-A81A-44342EF433BF}" srcOrd="3" destOrd="0" presId="urn:microsoft.com/office/officeart/2005/8/layout/hierarchy2"/>
    <dgm:cxn modelId="{22651378-D95A-4003-B56B-DA6A221FB16A}" type="presParOf" srcId="{60FE9797-490D-4763-A81A-44342EF433BF}" destId="{E34F032E-F4EB-441B-B8AA-78DEA7269570}" srcOrd="0" destOrd="0" presId="urn:microsoft.com/office/officeart/2005/8/layout/hierarchy2"/>
    <dgm:cxn modelId="{E68F0A56-078E-40C0-817F-7FABDD2652F8}" type="presParOf" srcId="{60FE9797-490D-4763-A81A-44342EF433BF}" destId="{3332048F-20BD-42D0-86F8-870F7B1C831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322D85-24B0-4320-961C-C6BFC716AC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15E99-AA49-4B1D-AE29-BB60558F87C0}">
      <dgm:prSet phldrT="[Text]"/>
      <dgm:spPr/>
      <dgm:t>
        <a:bodyPr/>
        <a:lstStyle/>
        <a:p>
          <a:r>
            <a:rPr lang="en-US" dirty="0" smtClean="0"/>
            <a:t>Sundae</a:t>
          </a:r>
          <a:endParaRPr lang="en-US" dirty="0"/>
        </a:p>
      </dgm:t>
    </dgm:pt>
    <dgm:pt modelId="{12B04989-50F0-42DB-8B7E-75CB3E272D4D}" type="parTrans" cxnId="{ACB21FCD-DC99-40CF-A4C5-A31D2830E38F}">
      <dgm:prSet/>
      <dgm:spPr/>
      <dgm:t>
        <a:bodyPr/>
        <a:lstStyle/>
        <a:p>
          <a:endParaRPr lang="en-US"/>
        </a:p>
      </dgm:t>
    </dgm:pt>
    <dgm:pt modelId="{D448DE96-0C80-4D0E-8AD0-F950A050B58C}" type="sibTrans" cxnId="{ACB21FCD-DC99-40CF-A4C5-A31D2830E38F}">
      <dgm:prSet/>
      <dgm:spPr/>
      <dgm:t>
        <a:bodyPr/>
        <a:lstStyle/>
        <a:p>
          <a:endParaRPr lang="en-US"/>
        </a:p>
      </dgm:t>
    </dgm:pt>
    <dgm:pt modelId="{99FCF7F0-1B38-42BB-9C06-C6A1B9E8F908}">
      <dgm:prSet phldrT="[Text]"/>
      <dgm:spPr/>
      <dgm:t>
        <a:bodyPr/>
        <a:lstStyle/>
        <a:p>
          <a:r>
            <a:rPr lang="en-US" dirty="0" smtClean="0"/>
            <a:t>Vanilla Sundae</a:t>
          </a:r>
          <a:endParaRPr lang="en-US" dirty="0"/>
        </a:p>
      </dgm:t>
    </dgm:pt>
    <dgm:pt modelId="{9E2700E0-32EB-4CFC-BC86-416A24D47145}" type="parTrans" cxnId="{6CC17891-9B78-48A4-A557-1197D09B78AF}">
      <dgm:prSet/>
      <dgm:spPr/>
      <dgm:t>
        <a:bodyPr/>
        <a:lstStyle/>
        <a:p>
          <a:endParaRPr lang="en-US"/>
        </a:p>
      </dgm:t>
    </dgm:pt>
    <dgm:pt modelId="{F4E3E233-98F9-4239-89DE-E624BE6F6654}" type="sibTrans" cxnId="{6CC17891-9B78-48A4-A557-1197D09B78AF}">
      <dgm:prSet/>
      <dgm:spPr/>
      <dgm:t>
        <a:bodyPr/>
        <a:lstStyle/>
        <a:p>
          <a:endParaRPr lang="en-US"/>
        </a:p>
      </dgm:t>
    </dgm:pt>
    <dgm:pt modelId="{F74C9853-F878-4DA9-A5F8-57C97340D8C0}">
      <dgm:prSet phldrT="[Text]"/>
      <dgm:spPr/>
      <dgm:t>
        <a:bodyPr/>
        <a:lstStyle/>
        <a:p>
          <a:r>
            <a:rPr lang="en-US" dirty="0" smtClean="0"/>
            <a:t>Fudge Sundae</a:t>
          </a:r>
          <a:endParaRPr lang="en-US" dirty="0"/>
        </a:p>
      </dgm:t>
    </dgm:pt>
    <dgm:pt modelId="{8618EAAD-C1DD-4B20-A5D9-AA2C2152994F}" type="parTrans" cxnId="{47729FF4-0157-45D9-A3A5-BD1E0E96493C}">
      <dgm:prSet/>
      <dgm:spPr/>
      <dgm:t>
        <a:bodyPr/>
        <a:lstStyle/>
        <a:p>
          <a:endParaRPr lang="en-US"/>
        </a:p>
      </dgm:t>
    </dgm:pt>
    <dgm:pt modelId="{23DB5648-C36B-4826-8847-B1A89F41E087}" type="sibTrans" cxnId="{47729FF4-0157-45D9-A3A5-BD1E0E96493C}">
      <dgm:prSet/>
      <dgm:spPr/>
      <dgm:t>
        <a:bodyPr/>
        <a:lstStyle/>
        <a:p>
          <a:endParaRPr lang="en-US"/>
        </a:p>
      </dgm:t>
    </dgm:pt>
    <dgm:pt modelId="{D9FA3E52-8956-4B6F-BF42-9D7C2A68CA92}">
      <dgm:prSet/>
      <dgm:spPr/>
      <dgm:t>
        <a:bodyPr/>
        <a:lstStyle/>
        <a:p>
          <a:r>
            <a:rPr lang="en-US" dirty="0" smtClean="0"/>
            <a:t>Brownie Sundae</a:t>
          </a:r>
          <a:endParaRPr lang="en-US" dirty="0"/>
        </a:p>
      </dgm:t>
    </dgm:pt>
    <dgm:pt modelId="{96897886-7C50-42F3-9E1F-DA56C759F243}" type="parTrans" cxnId="{426290B0-3CE9-4A65-8CD0-C4FABC3A586B}">
      <dgm:prSet/>
      <dgm:spPr/>
      <dgm:t>
        <a:bodyPr/>
        <a:lstStyle/>
        <a:p>
          <a:endParaRPr lang="en-US"/>
        </a:p>
      </dgm:t>
    </dgm:pt>
    <dgm:pt modelId="{7956C66D-4926-449C-9608-E6FC209D2B15}" type="sibTrans" cxnId="{426290B0-3CE9-4A65-8CD0-C4FABC3A586B}">
      <dgm:prSet/>
      <dgm:spPr/>
      <dgm:t>
        <a:bodyPr/>
        <a:lstStyle/>
        <a:p>
          <a:endParaRPr lang="en-US"/>
        </a:p>
      </dgm:t>
    </dgm:pt>
    <dgm:pt modelId="{AEFB577F-203E-491C-B91F-7EFE5D75DDF2}">
      <dgm:prSet/>
      <dgm:spPr/>
      <dgm:t>
        <a:bodyPr/>
        <a:lstStyle/>
        <a:p>
          <a:r>
            <a:rPr lang="en-US" dirty="0" smtClean="0"/>
            <a:t>Red Velvet Cupcake</a:t>
          </a:r>
          <a:endParaRPr lang="en-US" dirty="0"/>
        </a:p>
      </dgm:t>
    </dgm:pt>
    <dgm:pt modelId="{6D14F3A9-D4B1-4C59-9722-5BD990538E34}" type="parTrans" cxnId="{5CFD9599-C204-4D41-A723-EADD590528C4}">
      <dgm:prSet/>
      <dgm:spPr/>
      <dgm:t>
        <a:bodyPr/>
        <a:lstStyle/>
        <a:p>
          <a:endParaRPr lang="en-US"/>
        </a:p>
      </dgm:t>
    </dgm:pt>
    <dgm:pt modelId="{8E93A851-F7C9-4E97-A284-C916E681ECC6}" type="sibTrans" cxnId="{5CFD9599-C204-4D41-A723-EADD590528C4}">
      <dgm:prSet/>
      <dgm:spPr/>
      <dgm:t>
        <a:bodyPr/>
        <a:lstStyle/>
        <a:p>
          <a:endParaRPr lang="en-US"/>
        </a:p>
      </dgm:t>
    </dgm:pt>
    <dgm:pt modelId="{B517C5FE-EE4D-4CEC-9FB9-1E0BC168BBB5}">
      <dgm:prSet/>
      <dgm:spPr/>
      <dgm:t>
        <a:bodyPr/>
        <a:lstStyle/>
        <a:p>
          <a:r>
            <a:rPr lang="en-US" dirty="0" smtClean="0"/>
            <a:t>Twin Delight</a:t>
          </a:r>
          <a:endParaRPr lang="en-US" dirty="0"/>
        </a:p>
      </dgm:t>
    </dgm:pt>
    <dgm:pt modelId="{B91E32B6-0535-4D73-A0C1-16AC3C2E7CFD}" type="parTrans" cxnId="{2A205172-1207-481E-B3A5-14BC8FBAABEE}">
      <dgm:prSet/>
      <dgm:spPr/>
      <dgm:t>
        <a:bodyPr/>
        <a:lstStyle/>
        <a:p>
          <a:endParaRPr lang="en-US"/>
        </a:p>
      </dgm:t>
    </dgm:pt>
    <dgm:pt modelId="{5E606EC2-7699-4C2A-BA54-05AD35D146CD}" type="sibTrans" cxnId="{2A205172-1207-481E-B3A5-14BC8FBAABEE}">
      <dgm:prSet/>
      <dgm:spPr/>
      <dgm:t>
        <a:bodyPr/>
        <a:lstStyle/>
        <a:p>
          <a:endParaRPr lang="en-US"/>
        </a:p>
      </dgm:t>
    </dgm:pt>
    <dgm:pt modelId="{08DF86CA-EC39-44E1-B0BA-8042B5A96D1F}">
      <dgm:prSet/>
      <dgm:spPr/>
      <dgm:t>
        <a:bodyPr/>
        <a:lstStyle/>
        <a:p>
          <a:r>
            <a:rPr lang="en-US" dirty="0" smtClean="0"/>
            <a:t>Chocolate Cupcake</a:t>
          </a:r>
          <a:endParaRPr lang="en-US" dirty="0"/>
        </a:p>
      </dgm:t>
    </dgm:pt>
    <dgm:pt modelId="{F75E457D-5E84-42A1-BED4-CD53F88D90CC}" type="parTrans" cxnId="{24DD93E7-211B-47FB-B4F2-1C6EBE01BC47}">
      <dgm:prSet/>
      <dgm:spPr/>
      <dgm:t>
        <a:bodyPr/>
        <a:lstStyle/>
        <a:p>
          <a:endParaRPr lang="en-US"/>
        </a:p>
      </dgm:t>
    </dgm:pt>
    <dgm:pt modelId="{556BCB2C-8B73-476D-A867-81230CD01E5B}" type="sibTrans" cxnId="{24DD93E7-211B-47FB-B4F2-1C6EBE01BC47}">
      <dgm:prSet/>
      <dgm:spPr/>
    </dgm:pt>
    <dgm:pt modelId="{FEBF9F36-1C23-4DCE-8F24-9B31AE7C4B5B}" type="pres">
      <dgm:prSet presAssocID="{0A322D85-24B0-4320-961C-C6BFC716AC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F9ADE2-E7BF-4130-9F0C-76B274865079}" type="pres">
      <dgm:prSet presAssocID="{06615E99-AA49-4B1D-AE29-BB60558F87C0}" presName="root1" presStyleCnt="0"/>
      <dgm:spPr/>
    </dgm:pt>
    <dgm:pt modelId="{EB42C09F-F449-4EAD-9F76-AFD72FFF8DF9}" type="pres">
      <dgm:prSet presAssocID="{06615E99-AA49-4B1D-AE29-BB60558F87C0}" presName="LevelOneTextNode" presStyleLbl="node0" presStyleIdx="0" presStyleCnt="1" custLinFactX="-17349" custLinFactNeighborX="-100000" custLinFactNeighborY="12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720F7-F1F5-4B93-A7AA-295AA2AE5212}" type="pres">
      <dgm:prSet presAssocID="{06615E99-AA49-4B1D-AE29-BB60558F87C0}" presName="level2hierChild" presStyleCnt="0"/>
      <dgm:spPr/>
    </dgm:pt>
    <dgm:pt modelId="{97221CD3-DC3A-4EAE-A4BA-71F80D52C9E7}" type="pres">
      <dgm:prSet presAssocID="{9E2700E0-32EB-4CFC-BC86-416A24D47145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38F6D305-BA1C-4E30-9231-B992BFEB3000}" type="pres">
      <dgm:prSet presAssocID="{9E2700E0-32EB-4CFC-BC86-416A24D47145}" presName="connTx" presStyleLbl="parChTrans1D2" presStyleIdx="0" presStyleCnt="6"/>
      <dgm:spPr/>
      <dgm:t>
        <a:bodyPr/>
        <a:lstStyle/>
        <a:p>
          <a:endParaRPr lang="en-US"/>
        </a:p>
      </dgm:t>
    </dgm:pt>
    <dgm:pt modelId="{DBC6D622-C215-4CBA-97FA-6C155B52DB63}" type="pres">
      <dgm:prSet presAssocID="{99FCF7F0-1B38-42BB-9C06-C6A1B9E8F908}" presName="root2" presStyleCnt="0"/>
      <dgm:spPr/>
    </dgm:pt>
    <dgm:pt modelId="{FBF48B24-C4B8-4DC4-AD7D-FBFCD467EDF1}" type="pres">
      <dgm:prSet presAssocID="{99FCF7F0-1B38-42BB-9C06-C6A1B9E8F908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A4E06-C99C-4239-AA3A-8FF50BD54E1A}" type="pres">
      <dgm:prSet presAssocID="{99FCF7F0-1B38-42BB-9C06-C6A1B9E8F908}" presName="level3hierChild" presStyleCnt="0"/>
      <dgm:spPr/>
    </dgm:pt>
    <dgm:pt modelId="{62EAF405-6287-4B54-8595-051762128BB7}" type="pres">
      <dgm:prSet presAssocID="{8618EAAD-C1DD-4B20-A5D9-AA2C2152994F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43408DF9-13C4-496B-8B5E-2742DAC8319F}" type="pres">
      <dgm:prSet presAssocID="{8618EAAD-C1DD-4B20-A5D9-AA2C2152994F}" presName="connTx" presStyleLbl="parChTrans1D2" presStyleIdx="1" presStyleCnt="6"/>
      <dgm:spPr/>
      <dgm:t>
        <a:bodyPr/>
        <a:lstStyle/>
        <a:p>
          <a:endParaRPr lang="en-US"/>
        </a:p>
      </dgm:t>
    </dgm:pt>
    <dgm:pt modelId="{DA7331D7-594D-4D05-A30C-F9DA95F1E3A1}" type="pres">
      <dgm:prSet presAssocID="{F74C9853-F878-4DA9-A5F8-57C97340D8C0}" presName="root2" presStyleCnt="0"/>
      <dgm:spPr/>
    </dgm:pt>
    <dgm:pt modelId="{3AE394F6-7897-428F-B6B9-263636053B0D}" type="pres">
      <dgm:prSet presAssocID="{F74C9853-F878-4DA9-A5F8-57C97340D8C0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2F8BFD-296E-4DF5-A885-0E5A6E5CD568}" type="pres">
      <dgm:prSet presAssocID="{F74C9853-F878-4DA9-A5F8-57C97340D8C0}" presName="level3hierChild" presStyleCnt="0"/>
      <dgm:spPr/>
    </dgm:pt>
    <dgm:pt modelId="{318CD711-BFF4-400B-98BF-43A17D6E99C2}" type="pres">
      <dgm:prSet presAssocID="{96897886-7C50-42F3-9E1F-DA56C759F243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867CCB05-1716-4249-BE12-FF20090346CF}" type="pres">
      <dgm:prSet presAssocID="{96897886-7C50-42F3-9E1F-DA56C759F243}" presName="connTx" presStyleLbl="parChTrans1D2" presStyleIdx="2" presStyleCnt="6"/>
      <dgm:spPr/>
      <dgm:t>
        <a:bodyPr/>
        <a:lstStyle/>
        <a:p>
          <a:endParaRPr lang="en-US"/>
        </a:p>
      </dgm:t>
    </dgm:pt>
    <dgm:pt modelId="{642060AD-8B0D-4E67-A468-A049396C2CF5}" type="pres">
      <dgm:prSet presAssocID="{D9FA3E52-8956-4B6F-BF42-9D7C2A68CA92}" presName="root2" presStyleCnt="0"/>
      <dgm:spPr/>
    </dgm:pt>
    <dgm:pt modelId="{9C3047A1-4F5D-47FB-A3F6-A917FEC1DA98}" type="pres">
      <dgm:prSet presAssocID="{D9FA3E52-8956-4B6F-BF42-9D7C2A68CA92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348EE2-9950-4488-B9E5-5C7CBF5BABFC}" type="pres">
      <dgm:prSet presAssocID="{D9FA3E52-8956-4B6F-BF42-9D7C2A68CA92}" presName="level3hierChild" presStyleCnt="0"/>
      <dgm:spPr/>
    </dgm:pt>
    <dgm:pt modelId="{5E5597A5-9265-4A8B-B121-3E48EA3CC8C8}" type="pres">
      <dgm:prSet presAssocID="{6D14F3A9-D4B1-4C59-9722-5BD990538E34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31BC0D67-1580-4369-B376-9D1327357718}" type="pres">
      <dgm:prSet presAssocID="{6D14F3A9-D4B1-4C59-9722-5BD990538E34}" presName="connTx" presStyleLbl="parChTrans1D2" presStyleIdx="3" presStyleCnt="6"/>
      <dgm:spPr/>
      <dgm:t>
        <a:bodyPr/>
        <a:lstStyle/>
        <a:p>
          <a:endParaRPr lang="en-US"/>
        </a:p>
      </dgm:t>
    </dgm:pt>
    <dgm:pt modelId="{134AF9AF-648B-41FF-B6D5-5BEC587FA69A}" type="pres">
      <dgm:prSet presAssocID="{AEFB577F-203E-491C-B91F-7EFE5D75DDF2}" presName="root2" presStyleCnt="0"/>
      <dgm:spPr/>
    </dgm:pt>
    <dgm:pt modelId="{8B92A4CD-DB21-4C9A-8D52-4FFF321ED955}" type="pres">
      <dgm:prSet presAssocID="{AEFB577F-203E-491C-B91F-7EFE5D75DDF2}" presName="LevelTwoTextNode" presStyleLbl="node2" presStyleIdx="3" presStyleCnt="6" custLinFactNeighborX="870" custLinFactNeighborY="27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7D73B-5968-4F7E-BA11-07775361DFA7}" type="pres">
      <dgm:prSet presAssocID="{AEFB577F-203E-491C-B91F-7EFE5D75DDF2}" presName="level3hierChild" presStyleCnt="0"/>
      <dgm:spPr/>
    </dgm:pt>
    <dgm:pt modelId="{748264EB-248B-46AF-BAA2-AE4FCEBCCA65}" type="pres">
      <dgm:prSet presAssocID="{F75E457D-5E84-42A1-BED4-CD53F88D90CC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70CC9F4D-D502-4A82-BFAB-389147594AE1}" type="pres">
      <dgm:prSet presAssocID="{F75E457D-5E84-42A1-BED4-CD53F88D90CC}" presName="connTx" presStyleLbl="parChTrans1D2" presStyleIdx="4" presStyleCnt="6"/>
      <dgm:spPr/>
      <dgm:t>
        <a:bodyPr/>
        <a:lstStyle/>
        <a:p>
          <a:endParaRPr lang="en-US"/>
        </a:p>
      </dgm:t>
    </dgm:pt>
    <dgm:pt modelId="{513F478B-7B32-43F9-8399-39377BA585C4}" type="pres">
      <dgm:prSet presAssocID="{08DF86CA-EC39-44E1-B0BA-8042B5A96D1F}" presName="root2" presStyleCnt="0"/>
      <dgm:spPr/>
    </dgm:pt>
    <dgm:pt modelId="{40290D54-A911-463B-9FBB-8DB55B4AB538}" type="pres">
      <dgm:prSet presAssocID="{08DF86CA-EC39-44E1-B0BA-8042B5A96D1F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CCC981-63CA-4F08-93B0-0446FDC91FD3}" type="pres">
      <dgm:prSet presAssocID="{08DF86CA-EC39-44E1-B0BA-8042B5A96D1F}" presName="level3hierChild" presStyleCnt="0"/>
      <dgm:spPr/>
    </dgm:pt>
    <dgm:pt modelId="{B3FD3A1F-A9A8-4CEC-827C-35506F15D52D}" type="pres">
      <dgm:prSet presAssocID="{B91E32B6-0535-4D73-A0C1-16AC3C2E7CFD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2AA55641-61DD-44AC-839C-1F0304461FC1}" type="pres">
      <dgm:prSet presAssocID="{B91E32B6-0535-4D73-A0C1-16AC3C2E7CFD}" presName="connTx" presStyleLbl="parChTrans1D2" presStyleIdx="5" presStyleCnt="6"/>
      <dgm:spPr/>
      <dgm:t>
        <a:bodyPr/>
        <a:lstStyle/>
        <a:p>
          <a:endParaRPr lang="en-US"/>
        </a:p>
      </dgm:t>
    </dgm:pt>
    <dgm:pt modelId="{0703E6C3-55EE-4F81-ABB1-E3D134F78E1D}" type="pres">
      <dgm:prSet presAssocID="{B517C5FE-EE4D-4CEC-9FB9-1E0BC168BBB5}" presName="root2" presStyleCnt="0"/>
      <dgm:spPr/>
    </dgm:pt>
    <dgm:pt modelId="{24A01FBB-70D6-4B54-AD49-DC24C43BF7C6}" type="pres">
      <dgm:prSet presAssocID="{B517C5FE-EE4D-4CEC-9FB9-1E0BC168BBB5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D0C377-C4D8-41BA-85F5-316BA40A29F9}" type="pres">
      <dgm:prSet presAssocID="{B517C5FE-EE4D-4CEC-9FB9-1E0BC168BBB5}" presName="level3hierChild" presStyleCnt="0"/>
      <dgm:spPr/>
    </dgm:pt>
  </dgm:ptLst>
  <dgm:cxnLst>
    <dgm:cxn modelId="{47729FF4-0157-45D9-A3A5-BD1E0E96493C}" srcId="{06615E99-AA49-4B1D-AE29-BB60558F87C0}" destId="{F74C9853-F878-4DA9-A5F8-57C97340D8C0}" srcOrd="1" destOrd="0" parTransId="{8618EAAD-C1DD-4B20-A5D9-AA2C2152994F}" sibTransId="{23DB5648-C36B-4826-8847-B1A89F41E087}"/>
    <dgm:cxn modelId="{63DFA683-A791-4534-B22C-A8217394C221}" type="presOf" srcId="{8618EAAD-C1DD-4B20-A5D9-AA2C2152994F}" destId="{62EAF405-6287-4B54-8595-051762128BB7}" srcOrd="0" destOrd="0" presId="urn:microsoft.com/office/officeart/2005/8/layout/hierarchy2"/>
    <dgm:cxn modelId="{70C259FB-D40A-4127-BEEE-C3F5BA381E7C}" type="presOf" srcId="{96897886-7C50-42F3-9E1F-DA56C759F243}" destId="{867CCB05-1716-4249-BE12-FF20090346CF}" srcOrd="1" destOrd="0" presId="urn:microsoft.com/office/officeart/2005/8/layout/hierarchy2"/>
    <dgm:cxn modelId="{85FC01CB-6C82-4579-ADD7-51CB6BE0ECEC}" type="presOf" srcId="{B91E32B6-0535-4D73-A0C1-16AC3C2E7CFD}" destId="{2AA55641-61DD-44AC-839C-1F0304461FC1}" srcOrd="1" destOrd="0" presId="urn:microsoft.com/office/officeart/2005/8/layout/hierarchy2"/>
    <dgm:cxn modelId="{8FD54921-530C-498B-A156-A5426CF23316}" type="presOf" srcId="{0A322D85-24B0-4320-961C-C6BFC716AC78}" destId="{FEBF9F36-1C23-4DCE-8F24-9B31AE7C4B5B}" srcOrd="0" destOrd="0" presId="urn:microsoft.com/office/officeart/2005/8/layout/hierarchy2"/>
    <dgm:cxn modelId="{2A205172-1207-481E-B3A5-14BC8FBAABEE}" srcId="{06615E99-AA49-4B1D-AE29-BB60558F87C0}" destId="{B517C5FE-EE4D-4CEC-9FB9-1E0BC168BBB5}" srcOrd="5" destOrd="0" parTransId="{B91E32B6-0535-4D73-A0C1-16AC3C2E7CFD}" sibTransId="{5E606EC2-7699-4C2A-BA54-05AD35D146CD}"/>
    <dgm:cxn modelId="{426290B0-3CE9-4A65-8CD0-C4FABC3A586B}" srcId="{06615E99-AA49-4B1D-AE29-BB60558F87C0}" destId="{D9FA3E52-8956-4B6F-BF42-9D7C2A68CA92}" srcOrd="2" destOrd="0" parTransId="{96897886-7C50-42F3-9E1F-DA56C759F243}" sibTransId="{7956C66D-4926-449C-9608-E6FC209D2B15}"/>
    <dgm:cxn modelId="{19DAC31B-29C0-4027-93C0-AA2FB2CE35F2}" type="presOf" srcId="{6D14F3A9-D4B1-4C59-9722-5BD990538E34}" destId="{31BC0D67-1580-4369-B376-9D1327357718}" srcOrd="1" destOrd="0" presId="urn:microsoft.com/office/officeart/2005/8/layout/hierarchy2"/>
    <dgm:cxn modelId="{485246B0-2068-4954-980F-85C69D60254B}" type="presOf" srcId="{9E2700E0-32EB-4CFC-BC86-416A24D47145}" destId="{38F6D305-BA1C-4E30-9231-B992BFEB3000}" srcOrd="1" destOrd="0" presId="urn:microsoft.com/office/officeart/2005/8/layout/hierarchy2"/>
    <dgm:cxn modelId="{4E893CAD-42CF-45D9-AD57-46E4664F7592}" type="presOf" srcId="{08DF86CA-EC39-44E1-B0BA-8042B5A96D1F}" destId="{40290D54-A911-463B-9FBB-8DB55B4AB538}" srcOrd="0" destOrd="0" presId="urn:microsoft.com/office/officeart/2005/8/layout/hierarchy2"/>
    <dgm:cxn modelId="{24DD93E7-211B-47FB-B4F2-1C6EBE01BC47}" srcId="{06615E99-AA49-4B1D-AE29-BB60558F87C0}" destId="{08DF86CA-EC39-44E1-B0BA-8042B5A96D1F}" srcOrd="4" destOrd="0" parTransId="{F75E457D-5E84-42A1-BED4-CD53F88D90CC}" sibTransId="{556BCB2C-8B73-476D-A867-81230CD01E5B}"/>
    <dgm:cxn modelId="{D170BCCE-46A0-4875-945A-2A12253E841E}" type="presOf" srcId="{F75E457D-5E84-42A1-BED4-CD53F88D90CC}" destId="{70CC9F4D-D502-4A82-BFAB-389147594AE1}" srcOrd="1" destOrd="0" presId="urn:microsoft.com/office/officeart/2005/8/layout/hierarchy2"/>
    <dgm:cxn modelId="{AB5B4D3E-70A7-414C-8320-ACD5B98CEB4D}" type="presOf" srcId="{AEFB577F-203E-491C-B91F-7EFE5D75DDF2}" destId="{8B92A4CD-DB21-4C9A-8D52-4FFF321ED955}" srcOrd="0" destOrd="0" presId="urn:microsoft.com/office/officeart/2005/8/layout/hierarchy2"/>
    <dgm:cxn modelId="{4F88957E-C1D0-4457-9821-99806BE40E49}" type="presOf" srcId="{B517C5FE-EE4D-4CEC-9FB9-1E0BC168BBB5}" destId="{24A01FBB-70D6-4B54-AD49-DC24C43BF7C6}" srcOrd="0" destOrd="0" presId="urn:microsoft.com/office/officeart/2005/8/layout/hierarchy2"/>
    <dgm:cxn modelId="{2B5785B9-14DC-48E0-8BD3-F17630981EF7}" type="presOf" srcId="{6D14F3A9-D4B1-4C59-9722-5BD990538E34}" destId="{5E5597A5-9265-4A8B-B121-3E48EA3CC8C8}" srcOrd="0" destOrd="0" presId="urn:microsoft.com/office/officeart/2005/8/layout/hierarchy2"/>
    <dgm:cxn modelId="{3E080021-EDAF-433A-844A-45B59A41BCF8}" type="presOf" srcId="{96897886-7C50-42F3-9E1F-DA56C759F243}" destId="{318CD711-BFF4-400B-98BF-43A17D6E99C2}" srcOrd="0" destOrd="0" presId="urn:microsoft.com/office/officeart/2005/8/layout/hierarchy2"/>
    <dgm:cxn modelId="{6701B815-175D-4A16-81D4-055563133947}" type="presOf" srcId="{F75E457D-5E84-42A1-BED4-CD53F88D90CC}" destId="{748264EB-248B-46AF-BAA2-AE4FCEBCCA65}" srcOrd="0" destOrd="0" presId="urn:microsoft.com/office/officeart/2005/8/layout/hierarchy2"/>
    <dgm:cxn modelId="{5CAD2F4B-74FD-40C0-BDA8-F4E0643F7C3C}" type="presOf" srcId="{99FCF7F0-1B38-42BB-9C06-C6A1B9E8F908}" destId="{FBF48B24-C4B8-4DC4-AD7D-FBFCD467EDF1}" srcOrd="0" destOrd="0" presId="urn:microsoft.com/office/officeart/2005/8/layout/hierarchy2"/>
    <dgm:cxn modelId="{B96ABA48-1017-4207-986E-86F108CD4D31}" type="presOf" srcId="{B91E32B6-0535-4D73-A0C1-16AC3C2E7CFD}" destId="{B3FD3A1F-A9A8-4CEC-827C-35506F15D52D}" srcOrd="0" destOrd="0" presId="urn:microsoft.com/office/officeart/2005/8/layout/hierarchy2"/>
    <dgm:cxn modelId="{6CC17891-9B78-48A4-A557-1197D09B78AF}" srcId="{06615E99-AA49-4B1D-AE29-BB60558F87C0}" destId="{99FCF7F0-1B38-42BB-9C06-C6A1B9E8F908}" srcOrd="0" destOrd="0" parTransId="{9E2700E0-32EB-4CFC-BC86-416A24D47145}" sibTransId="{F4E3E233-98F9-4239-89DE-E624BE6F6654}"/>
    <dgm:cxn modelId="{E8A8FD8A-96B7-4933-88D0-515C6A9D3846}" type="presOf" srcId="{D9FA3E52-8956-4B6F-BF42-9D7C2A68CA92}" destId="{9C3047A1-4F5D-47FB-A3F6-A917FEC1DA98}" srcOrd="0" destOrd="0" presId="urn:microsoft.com/office/officeart/2005/8/layout/hierarchy2"/>
    <dgm:cxn modelId="{68A8FB75-694E-49D1-883F-5CE3D7B68FA1}" type="presOf" srcId="{06615E99-AA49-4B1D-AE29-BB60558F87C0}" destId="{EB42C09F-F449-4EAD-9F76-AFD72FFF8DF9}" srcOrd="0" destOrd="0" presId="urn:microsoft.com/office/officeart/2005/8/layout/hierarchy2"/>
    <dgm:cxn modelId="{ACB21FCD-DC99-40CF-A4C5-A31D2830E38F}" srcId="{0A322D85-24B0-4320-961C-C6BFC716AC78}" destId="{06615E99-AA49-4B1D-AE29-BB60558F87C0}" srcOrd="0" destOrd="0" parTransId="{12B04989-50F0-42DB-8B7E-75CB3E272D4D}" sibTransId="{D448DE96-0C80-4D0E-8AD0-F950A050B58C}"/>
    <dgm:cxn modelId="{AB83FB82-C47D-42B2-81ED-32304679167D}" type="presOf" srcId="{F74C9853-F878-4DA9-A5F8-57C97340D8C0}" destId="{3AE394F6-7897-428F-B6B9-263636053B0D}" srcOrd="0" destOrd="0" presId="urn:microsoft.com/office/officeart/2005/8/layout/hierarchy2"/>
    <dgm:cxn modelId="{5CFD9599-C204-4D41-A723-EADD590528C4}" srcId="{06615E99-AA49-4B1D-AE29-BB60558F87C0}" destId="{AEFB577F-203E-491C-B91F-7EFE5D75DDF2}" srcOrd="3" destOrd="0" parTransId="{6D14F3A9-D4B1-4C59-9722-5BD990538E34}" sibTransId="{8E93A851-F7C9-4E97-A284-C916E681ECC6}"/>
    <dgm:cxn modelId="{0C4C9A17-50ED-4524-B85C-E3D4BB44050E}" type="presOf" srcId="{9E2700E0-32EB-4CFC-BC86-416A24D47145}" destId="{97221CD3-DC3A-4EAE-A4BA-71F80D52C9E7}" srcOrd="0" destOrd="0" presId="urn:microsoft.com/office/officeart/2005/8/layout/hierarchy2"/>
    <dgm:cxn modelId="{B42D2A6F-FC59-4ECF-A033-4045F64D36AA}" type="presOf" srcId="{8618EAAD-C1DD-4B20-A5D9-AA2C2152994F}" destId="{43408DF9-13C4-496B-8B5E-2742DAC8319F}" srcOrd="1" destOrd="0" presId="urn:microsoft.com/office/officeart/2005/8/layout/hierarchy2"/>
    <dgm:cxn modelId="{79AC431C-ADEA-444C-9684-98B804E4285B}" type="presParOf" srcId="{FEBF9F36-1C23-4DCE-8F24-9B31AE7C4B5B}" destId="{60F9ADE2-E7BF-4130-9F0C-76B274865079}" srcOrd="0" destOrd="0" presId="urn:microsoft.com/office/officeart/2005/8/layout/hierarchy2"/>
    <dgm:cxn modelId="{8B276768-68F9-4BCC-AC26-835AC1788965}" type="presParOf" srcId="{60F9ADE2-E7BF-4130-9F0C-76B274865079}" destId="{EB42C09F-F449-4EAD-9F76-AFD72FFF8DF9}" srcOrd="0" destOrd="0" presId="urn:microsoft.com/office/officeart/2005/8/layout/hierarchy2"/>
    <dgm:cxn modelId="{498C98B3-AA22-435B-B4E7-EE8D76C7397D}" type="presParOf" srcId="{60F9ADE2-E7BF-4130-9F0C-76B274865079}" destId="{81F720F7-F1F5-4B93-A7AA-295AA2AE5212}" srcOrd="1" destOrd="0" presId="urn:microsoft.com/office/officeart/2005/8/layout/hierarchy2"/>
    <dgm:cxn modelId="{9CB98000-74A5-48F3-8E1C-EA2ACA1C32AA}" type="presParOf" srcId="{81F720F7-F1F5-4B93-A7AA-295AA2AE5212}" destId="{97221CD3-DC3A-4EAE-A4BA-71F80D52C9E7}" srcOrd="0" destOrd="0" presId="urn:microsoft.com/office/officeart/2005/8/layout/hierarchy2"/>
    <dgm:cxn modelId="{1A5D256A-A3D4-4A23-9E53-4AEB8009AE16}" type="presParOf" srcId="{97221CD3-DC3A-4EAE-A4BA-71F80D52C9E7}" destId="{38F6D305-BA1C-4E30-9231-B992BFEB3000}" srcOrd="0" destOrd="0" presId="urn:microsoft.com/office/officeart/2005/8/layout/hierarchy2"/>
    <dgm:cxn modelId="{40D3E806-7DE1-4A94-9AB2-D14D89E7F7AA}" type="presParOf" srcId="{81F720F7-F1F5-4B93-A7AA-295AA2AE5212}" destId="{DBC6D622-C215-4CBA-97FA-6C155B52DB63}" srcOrd="1" destOrd="0" presId="urn:microsoft.com/office/officeart/2005/8/layout/hierarchy2"/>
    <dgm:cxn modelId="{5061F512-4E2E-413F-8AB2-CD02EDDAC08A}" type="presParOf" srcId="{DBC6D622-C215-4CBA-97FA-6C155B52DB63}" destId="{FBF48B24-C4B8-4DC4-AD7D-FBFCD467EDF1}" srcOrd="0" destOrd="0" presId="urn:microsoft.com/office/officeart/2005/8/layout/hierarchy2"/>
    <dgm:cxn modelId="{CA906A54-089F-4731-A420-EB97C300D982}" type="presParOf" srcId="{DBC6D622-C215-4CBA-97FA-6C155B52DB63}" destId="{2D0A4E06-C99C-4239-AA3A-8FF50BD54E1A}" srcOrd="1" destOrd="0" presId="urn:microsoft.com/office/officeart/2005/8/layout/hierarchy2"/>
    <dgm:cxn modelId="{93130A60-BAA2-4D06-8490-44FBEBDB75E2}" type="presParOf" srcId="{81F720F7-F1F5-4B93-A7AA-295AA2AE5212}" destId="{62EAF405-6287-4B54-8595-051762128BB7}" srcOrd="2" destOrd="0" presId="urn:microsoft.com/office/officeart/2005/8/layout/hierarchy2"/>
    <dgm:cxn modelId="{5C7B9D5D-0218-4399-BFFC-26DC6477805D}" type="presParOf" srcId="{62EAF405-6287-4B54-8595-051762128BB7}" destId="{43408DF9-13C4-496B-8B5E-2742DAC8319F}" srcOrd="0" destOrd="0" presId="urn:microsoft.com/office/officeart/2005/8/layout/hierarchy2"/>
    <dgm:cxn modelId="{F2A935DC-4BA6-47FB-9B84-353664CE405E}" type="presParOf" srcId="{81F720F7-F1F5-4B93-A7AA-295AA2AE5212}" destId="{DA7331D7-594D-4D05-A30C-F9DA95F1E3A1}" srcOrd="3" destOrd="0" presId="urn:microsoft.com/office/officeart/2005/8/layout/hierarchy2"/>
    <dgm:cxn modelId="{BDDE025B-4402-4AE7-A948-08C89DE9A95F}" type="presParOf" srcId="{DA7331D7-594D-4D05-A30C-F9DA95F1E3A1}" destId="{3AE394F6-7897-428F-B6B9-263636053B0D}" srcOrd="0" destOrd="0" presId="urn:microsoft.com/office/officeart/2005/8/layout/hierarchy2"/>
    <dgm:cxn modelId="{BF87C69A-54FF-4626-AC66-57FEB0BD0147}" type="presParOf" srcId="{DA7331D7-594D-4D05-A30C-F9DA95F1E3A1}" destId="{AC2F8BFD-296E-4DF5-A885-0E5A6E5CD568}" srcOrd="1" destOrd="0" presId="urn:microsoft.com/office/officeart/2005/8/layout/hierarchy2"/>
    <dgm:cxn modelId="{47E3866A-0F66-445C-859C-0778963BAECB}" type="presParOf" srcId="{81F720F7-F1F5-4B93-A7AA-295AA2AE5212}" destId="{318CD711-BFF4-400B-98BF-43A17D6E99C2}" srcOrd="4" destOrd="0" presId="urn:microsoft.com/office/officeart/2005/8/layout/hierarchy2"/>
    <dgm:cxn modelId="{F002E97D-3963-47FB-A3F0-4C22CE5F4B1A}" type="presParOf" srcId="{318CD711-BFF4-400B-98BF-43A17D6E99C2}" destId="{867CCB05-1716-4249-BE12-FF20090346CF}" srcOrd="0" destOrd="0" presId="urn:microsoft.com/office/officeart/2005/8/layout/hierarchy2"/>
    <dgm:cxn modelId="{110D8943-DBC6-4989-8C1E-BCCBF5E6FF22}" type="presParOf" srcId="{81F720F7-F1F5-4B93-A7AA-295AA2AE5212}" destId="{642060AD-8B0D-4E67-A468-A049396C2CF5}" srcOrd="5" destOrd="0" presId="urn:microsoft.com/office/officeart/2005/8/layout/hierarchy2"/>
    <dgm:cxn modelId="{0DD4B9C8-4E2D-48DB-96C2-8EA850071DE4}" type="presParOf" srcId="{642060AD-8B0D-4E67-A468-A049396C2CF5}" destId="{9C3047A1-4F5D-47FB-A3F6-A917FEC1DA98}" srcOrd="0" destOrd="0" presId="urn:microsoft.com/office/officeart/2005/8/layout/hierarchy2"/>
    <dgm:cxn modelId="{5E420AD9-B7B1-4969-96C6-327E2B002F1D}" type="presParOf" srcId="{642060AD-8B0D-4E67-A468-A049396C2CF5}" destId="{DC348EE2-9950-4488-B9E5-5C7CBF5BABFC}" srcOrd="1" destOrd="0" presId="urn:microsoft.com/office/officeart/2005/8/layout/hierarchy2"/>
    <dgm:cxn modelId="{585D01B8-498D-4DDD-B395-D60A667823CD}" type="presParOf" srcId="{81F720F7-F1F5-4B93-A7AA-295AA2AE5212}" destId="{5E5597A5-9265-4A8B-B121-3E48EA3CC8C8}" srcOrd="6" destOrd="0" presId="urn:microsoft.com/office/officeart/2005/8/layout/hierarchy2"/>
    <dgm:cxn modelId="{98EBF906-C304-4B2C-A2AD-B9C455AE71D9}" type="presParOf" srcId="{5E5597A5-9265-4A8B-B121-3E48EA3CC8C8}" destId="{31BC0D67-1580-4369-B376-9D1327357718}" srcOrd="0" destOrd="0" presId="urn:microsoft.com/office/officeart/2005/8/layout/hierarchy2"/>
    <dgm:cxn modelId="{FA9CAA48-6A4A-4A29-9EBF-975521C14A9C}" type="presParOf" srcId="{81F720F7-F1F5-4B93-A7AA-295AA2AE5212}" destId="{134AF9AF-648B-41FF-B6D5-5BEC587FA69A}" srcOrd="7" destOrd="0" presId="urn:microsoft.com/office/officeart/2005/8/layout/hierarchy2"/>
    <dgm:cxn modelId="{F02C1550-212A-4850-9F93-65B285A2988D}" type="presParOf" srcId="{134AF9AF-648B-41FF-B6D5-5BEC587FA69A}" destId="{8B92A4CD-DB21-4C9A-8D52-4FFF321ED955}" srcOrd="0" destOrd="0" presId="urn:microsoft.com/office/officeart/2005/8/layout/hierarchy2"/>
    <dgm:cxn modelId="{45147440-5CB0-4334-8476-0448BC127E6F}" type="presParOf" srcId="{134AF9AF-648B-41FF-B6D5-5BEC587FA69A}" destId="{4A47D73B-5968-4F7E-BA11-07775361DFA7}" srcOrd="1" destOrd="0" presId="urn:microsoft.com/office/officeart/2005/8/layout/hierarchy2"/>
    <dgm:cxn modelId="{72235366-D57B-42B1-AFC7-3BED15BA50F6}" type="presParOf" srcId="{81F720F7-F1F5-4B93-A7AA-295AA2AE5212}" destId="{748264EB-248B-46AF-BAA2-AE4FCEBCCA65}" srcOrd="8" destOrd="0" presId="urn:microsoft.com/office/officeart/2005/8/layout/hierarchy2"/>
    <dgm:cxn modelId="{2FBB6AD6-74F6-4E6B-96E0-D84AA7E00AA6}" type="presParOf" srcId="{748264EB-248B-46AF-BAA2-AE4FCEBCCA65}" destId="{70CC9F4D-D502-4A82-BFAB-389147594AE1}" srcOrd="0" destOrd="0" presId="urn:microsoft.com/office/officeart/2005/8/layout/hierarchy2"/>
    <dgm:cxn modelId="{1CF1A067-2C08-4239-8C11-3C4D86D617CC}" type="presParOf" srcId="{81F720F7-F1F5-4B93-A7AA-295AA2AE5212}" destId="{513F478B-7B32-43F9-8399-39377BA585C4}" srcOrd="9" destOrd="0" presId="urn:microsoft.com/office/officeart/2005/8/layout/hierarchy2"/>
    <dgm:cxn modelId="{FABF5B29-1813-47DF-8A42-58A21E95D72E}" type="presParOf" srcId="{513F478B-7B32-43F9-8399-39377BA585C4}" destId="{40290D54-A911-463B-9FBB-8DB55B4AB538}" srcOrd="0" destOrd="0" presId="urn:microsoft.com/office/officeart/2005/8/layout/hierarchy2"/>
    <dgm:cxn modelId="{99BE4529-A54D-44FF-9CBB-1C32734CBE68}" type="presParOf" srcId="{513F478B-7B32-43F9-8399-39377BA585C4}" destId="{68CCC981-63CA-4F08-93B0-0446FDC91FD3}" srcOrd="1" destOrd="0" presId="urn:microsoft.com/office/officeart/2005/8/layout/hierarchy2"/>
    <dgm:cxn modelId="{585A85F4-C198-4A88-8124-D9B51F4F3403}" type="presParOf" srcId="{81F720F7-F1F5-4B93-A7AA-295AA2AE5212}" destId="{B3FD3A1F-A9A8-4CEC-827C-35506F15D52D}" srcOrd="10" destOrd="0" presId="urn:microsoft.com/office/officeart/2005/8/layout/hierarchy2"/>
    <dgm:cxn modelId="{1C2F3DEA-5149-4B23-B835-5BB465BC4543}" type="presParOf" srcId="{B3FD3A1F-A9A8-4CEC-827C-35506F15D52D}" destId="{2AA55641-61DD-44AC-839C-1F0304461FC1}" srcOrd="0" destOrd="0" presId="urn:microsoft.com/office/officeart/2005/8/layout/hierarchy2"/>
    <dgm:cxn modelId="{1DE24346-D9CB-49F8-807C-B39FAA5E939C}" type="presParOf" srcId="{81F720F7-F1F5-4B93-A7AA-295AA2AE5212}" destId="{0703E6C3-55EE-4F81-ABB1-E3D134F78E1D}" srcOrd="11" destOrd="0" presId="urn:microsoft.com/office/officeart/2005/8/layout/hierarchy2"/>
    <dgm:cxn modelId="{CEBA8981-851B-4F1D-A016-AE2844A1E36B}" type="presParOf" srcId="{0703E6C3-55EE-4F81-ABB1-E3D134F78E1D}" destId="{24A01FBB-70D6-4B54-AD49-DC24C43BF7C6}" srcOrd="0" destOrd="0" presId="urn:microsoft.com/office/officeart/2005/8/layout/hierarchy2"/>
    <dgm:cxn modelId="{53DA30FE-BDB7-4CD2-AD09-084C959CA3FA}" type="presParOf" srcId="{0703E6C3-55EE-4F81-ABB1-E3D134F78E1D}" destId="{1AD0C377-C4D8-41BA-85F5-316BA40A29F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A322D85-24B0-4320-961C-C6BFC716AC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15E99-AA49-4B1D-AE29-BB60558F87C0}">
      <dgm:prSet phldrT="[Text]"/>
      <dgm:spPr/>
      <dgm:t>
        <a:bodyPr/>
        <a:lstStyle/>
        <a:p>
          <a:r>
            <a:rPr lang="en-US" dirty="0" smtClean="0"/>
            <a:t>Sandwich</a:t>
          </a:r>
          <a:endParaRPr lang="en-US" dirty="0"/>
        </a:p>
      </dgm:t>
    </dgm:pt>
    <dgm:pt modelId="{12B04989-50F0-42DB-8B7E-75CB3E272D4D}" type="parTrans" cxnId="{ACB21FCD-DC99-40CF-A4C5-A31D2830E38F}">
      <dgm:prSet/>
      <dgm:spPr/>
      <dgm:t>
        <a:bodyPr/>
        <a:lstStyle/>
        <a:p>
          <a:endParaRPr lang="en-US"/>
        </a:p>
      </dgm:t>
    </dgm:pt>
    <dgm:pt modelId="{D448DE96-0C80-4D0E-8AD0-F950A050B58C}" type="sibTrans" cxnId="{ACB21FCD-DC99-40CF-A4C5-A31D2830E38F}">
      <dgm:prSet/>
      <dgm:spPr/>
      <dgm:t>
        <a:bodyPr/>
        <a:lstStyle/>
        <a:p>
          <a:endParaRPr lang="en-US"/>
        </a:p>
      </dgm:t>
    </dgm:pt>
    <dgm:pt modelId="{99FCF7F0-1B38-42BB-9C06-C6A1B9E8F908}">
      <dgm:prSet phldrT="[Text]"/>
      <dgm:spPr/>
      <dgm:t>
        <a:bodyPr/>
        <a:lstStyle/>
        <a:p>
          <a:r>
            <a:rPr lang="en-US" dirty="0" smtClean="0"/>
            <a:t>Vanilla Sandwich</a:t>
          </a:r>
          <a:endParaRPr lang="en-US" dirty="0"/>
        </a:p>
      </dgm:t>
    </dgm:pt>
    <dgm:pt modelId="{9E2700E0-32EB-4CFC-BC86-416A24D47145}" type="parTrans" cxnId="{6CC17891-9B78-48A4-A557-1197D09B78AF}">
      <dgm:prSet/>
      <dgm:spPr/>
      <dgm:t>
        <a:bodyPr/>
        <a:lstStyle/>
        <a:p>
          <a:endParaRPr lang="en-US"/>
        </a:p>
      </dgm:t>
    </dgm:pt>
    <dgm:pt modelId="{F4E3E233-98F9-4239-89DE-E624BE6F6654}" type="sibTrans" cxnId="{6CC17891-9B78-48A4-A557-1197D09B78AF}">
      <dgm:prSet/>
      <dgm:spPr/>
      <dgm:t>
        <a:bodyPr/>
        <a:lstStyle/>
        <a:p>
          <a:endParaRPr lang="en-US"/>
        </a:p>
      </dgm:t>
    </dgm:pt>
    <dgm:pt modelId="{FEBF9F36-1C23-4DCE-8F24-9B31AE7C4B5B}" type="pres">
      <dgm:prSet presAssocID="{0A322D85-24B0-4320-961C-C6BFC716AC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F9ADE2-E7BF-4130-9F0C-76B274865079}" type="pres">
      <dgm:prSet presAssocID="{06615E99-AA49-4B1D-AE29-BB60558F87C0}" presName="root1" presStyleCnt="0"/>
      <dgm:spPr/>
    </dgm:pt>
    <dgm:pt modelId="{EB42C09F-F449-4EAD-9F76-AFD72FFF8DF9}" type="pres">
      <dgm:prSet presAssocID="{06615E99-AA49-4B1D-AE29-BB60558F87C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720F7-F1F5-4B93-A7AA-295AA2AE5212}" type="pres">
      <dgm:prSet presAssocID="{06615E99-AA49-4B1D-AE29-BB60558F87C0}" presName="level2hierChild" presStyleCnt="0"/>
      <dgm:spPr/>
    </dgm:pt>
    <dgm:pt modelId="{97221CD3-DC3A-4EAE-A4BA-71F80D52C9E7}" type="pres">
      <dgm:prSet presAssocID="{9E2700E0-32EB-4CFC-BC86-416A24D47145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38F6D305-BA1C-4E30-9231-B992BFEB3000}" type="pres">
      <dgm:prSet presAssocID="{9E2700E0-32EB-4CFC-BC86-416A24D47145}" presName="connTx" presStyleLbl="parChTrans1D2" presStyleIdx="0" presStyleCnt="1"/>
      <dgm:spPr/>
      <dgm:t>
        <a:bodyPr/>
        <a:lstStyle/>
        <a:p>
          <a:endParaRPr lang="en-US"/>
        </a:p>
      </dgm:t>
    </dgm:pt>
    <dgm:pt modelId="{DBC6D622-C215-4CBA-97FA-6C155B52DB63}" type="pres">
      <dgm:prSet presAssocID="{99FCF7F0-1B38-42BB-9C06-C6A1B9E8F908}" presName="root2" presStyleCnt="0"/>
      <dgm:spPr/>
    </dgm:pt>
    <dgm:pt modelId="{FBF48B24-C4B8-4DC4-AD7D-FBFCD467EDF1}" type="pres">
      <dgm:prSet presAssocID="{99FCF7F0-1B38-42BB-9C06-C6A1B9E8F908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A4E06-C99C-4239-AA3A-8FF50BD54E1A}" type="pres">
      <dgm:prSet presAssocID="{99FCF7F0-1B38-42BB-9C06-C6A1B9E8F908}" presName="level3hierChild" presStyleCnt="0"/>
      <dgm:spPr/>
    </dgm:pt>
  </dgm:ptLst>
  <dgm:cxnLst>
    <dgm:cxn modelId="{E56E766E-825F-440F-B458-4AC21C298628}" type="presOf" srcId="{06615E99-AA49-4B1D-AE29-BB60558F87C0}" destId="{EB42C09F-F449-4EAD-9F76-AFD72FFF8DF9}" srcOrd="0" destOrd="0" presId="urn:microsoft.com/office/officeart/2005/8/layout/hierarchy2"/>
    <dgm:cxn modelId="{C4707728-F014-459B-9E60-60A06FE094A4}" type="presOf" srcId="{99FCF7F0-1B38-42BB-9C06-C6A1B9E8F908}" destId="{FBF48B24-C4B8-4DC4-AD7D-FBFCD467EDF1}" srcOrd="0" destOrd="0" presId="urn:microsoft.com/office/officeart/2005/8/layout/hierarchy2"/>
    <dgm:cxn modelId="{6CC17891-9B78-48A4-A557-1197D09B78AF}" srcId="{06615E99-AA49-4B1D-AE29-BB60558F87C0}" destId="{99FCF7F0-1B38-42BB-9C06-C6A1B9E8F908}" srcOrd="0" destOrd="0" parTransId="{9E2700E0-32EB-4CFC-BC86-416A24D47145}" sibTransId="{F4E3E233-98F9-4239-89DE-E624BE6F6654}"/>
    <dgm:cxn modelId="{68321B79-839D-4EF1-AA5C-4D25F098E6A5}" type="presOf" srcId="{9E2700E0-32EB-4CFC-BC86-416A24D47145}" destId="{97221CD3-DC3A-4EAE-A4BA-71F80D52C9E7}" srcOrd="0" destOrd="0" presId="urn:microsoft.com/office/officeart/2005/8/layout/hierarchy2"/>
    <dgm:cxn modelId="{8F4491FF-8AAB-4149-BA5F-2DDCCF902DF1}" type="presOf" srcId="{9E2700E0-32EB-4CFC-BC86-416A24D47145}" destId="{38F6D305-BA1C-4E30-9231-B992BFEB3000}" srcOrd="1" destOrd="0" presId="urn:microsoft.com/office/officeart/2005/8/layout/hierarchy2"/>
    <dgm:cxn modelId="{ACB21FCD-DC99-40CF-A4C5-A31D2830E38F}" srcId="{0A322D85-24B0-4320-961C-C6BFC716AC78}" destId="{06615E99-AA49-4B1D-AE29-BB60558F87C0}" srcOrd="0" destOrd="0" parTransId="{12B04989-50F0-42DB-8B7E-75CB3E272D4D}" sibTransId="{D448DE96-0C80-4D0E-8AD0-F950A050B58C}"/>
    <dgm:cxn modelId="{384D00DE-FBEC-42D9-A71B-64B834EA1055}" type="presOf" srcId="{0A322D85-24B0-4320-961C-C6BFC716AC78}" destId="{FEBF9F36-1C23-4DCE-8F24-9B31AE7C4B5B}" srcOrd="0" destOrd="0" presId="urn:microsoft.com/office/officeart/2005/8/layout/hierarchy2"/>
    <dgm:cxn modelId="{AAA629DB-AAA6-4E70-A389-A7DB95366A29}" type="presParOf" srcId="{FEBF9F36-1C23-4DCE-8F24-9B31AE7C4B5B}" destId="{60F9ADE2-E7BF-4130-9F0C-76B274865079}" srcOrd="0" destOrd="0" presId="urn:microsoft.com/office/officeart/2005/8/layout/hierarchy2"/>
    <dgm:cxn modelId="{846DCB48-E193-46F7-9F54-6F37F0845354}" type="presParOf" srcId="{60F9ADE2-E7BF-4130-9F0C-76B274865079}" destId="{EB42C09F-F449-4EAD-9F76-AFD72FFF8DF9}" srcOrd="0" destOrd="0" presId="urn:microsoft.com/office/officeart/2005/8/layout/hierarchy2"/>
    <dgm:cxn modelId="{59BE65CC-561F-4225-B826-77E1F8687F6F}" type="presParOf" srcId="{60F9ADE2-E7BF-4130-9F0C-76B274865079}" destId="{81F720F7-F1F5-4B93-A7AA-295AA2AE5212}" srcOrd="1" destOrd="0" presId="urn:microsoft.com/office/officeart/2005/8/layout/hierarchy2"/>
    <dgm:cxn modelId="{C5BCBD17-A80F-4D1C-A88B-1D5580A63827}" type="presParOf" srcId="{81F720F7-F1F5-4B93-A7AA-295AA2AE5212}" destId="{97221CD3-DC3A-4EAE-A4BA-71F80D52C9E7}" srcOrd="0" destOrd="0" presId="urn:microsoft.com/office/officeart/2005/8/layout/hierarchy2"/>
    <dgm:cxn modelId="{333B1879-84E3-458B-AD3F-641E3B12BDAB}" type="presParOf" srcId="{97221CD3-DC3A-4EAE-A4BA-71F80D52C9E7}" destId="{38F6D305-BA1C-4E30-9231-B992BFEB3000}" srcOrd="0" destOrd="0" presId="urn:microsoft.com/office/officeart/2005/8/layout/hierarchy2"/>
    <dgm:cxn modelId="{01460785-EC5B-42D7-99B0-4FC9C7DCB74E}" type="presParOf" srcId="{81F720F7-F1F5-4B93-A7AA-295AA2AE5212}" destId="{DBC6D622-C215-4CBA-97FA-6C155B52DB63}" srcOrd="1" destOrd="0" presId="urn:microsoft.com/office/officeart/2005/8/layout/hierarchy2"/>
    <dgm:cxn modelId="{B4064E83-7795-43D2-BFF0-C20B0BB3A3BE}" type="presParOf" srcId="{DBC6D622-C215-4CBA-97FA-6C155B52DB63}" destId="{FBF48B24-C4B8-4DC4-AD7D-FBFCD467EDF1}" srcOrd="0" destOrd="0" presId="urn:microsoft.com/office/officeart/2005/8/layout/hierarchy2"/>
    <dgm:cxn modelId="{FDD11D66-3C71-4904-948E-9D91BF62FBCF}" type="presParOf" srcId="{DBC6D622-C215-4CBA-97FA-6C155B52DB63}" destId="{2D0A4E06-C99C-4239-AA3A-8FF50BD54E1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A322D85-24B0-4320-961C-C6BFC716AC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15E99-AA49-4B1D-AE29-BB60558F87C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Take Away</a:t>
          </a:r>
          <a:endParaRPr lang="en-US" dirty="0"/>
        </a:p>
      </dgm:t>
    </dgm:pt>
    <dgm:pt modelId="{12B04989-50F0-42DB-8B7E-75CB3E272D4D}" type="parTrans" cxnId="{ACB21FCD-DC99-40CF-A4C5-A31D2830E38F}">
      <dgm:prSet/>
      <dgm:spPr/>
      <dgm:t>
        <a:bodyPr/>
        <a:lstStyle/>
        <a:p>
          <a:endParaRPr lang="en-US"/>
        </a:p>
      </dgm:t>
    </dgm:pt>
    <dgm:pt modelId="{D448DE96-0C80-4D0E-8AD0-F950A050B58C}" type="sibTrans" cxnId="{ACB21FCD-DC99-40CF-A4C5-A31D2830E38F}">
      <dgm:prSet/>
      <dgm:spPr/>
      <dgm:t>
        <a:bodyPr/>
        <a:lstStyle/>
        <a:p>
          <a:endParaRPr lang="en-US"/>
        </a:p>
      </dgm:t>
    </dgm:pt>
    <dgm:pt modelId="{99FCF7F0-1B38-42BB-9C06-C6A1B9E8F908}">
      <dgm:prSet phldrT="[Text]"/>
      <dgm:spPr/>
      <dgm:t>
        <a:bodyPr/>
        <a:lstStyle/>
        <a:p>
          <a:r>
            <a:rPr lang="en-US" dirty="0" smtClean="0"/>
            <a:t>Classic Tubs</a:t>
          </a:r>
          <a:endParaRPr lang="en-US" dirty="0"/>
        </a:p>
      </dgm:t>
    </dgm:pt>
    <dgm:pt modelId="{9E2700E0-32EB-4CFC-BC86-416A24D47145}" type="parTrans" cxnId="{6CC17891-9B78-48A4-A557-1197D09B78AF}">
      <dgm:prSet/>
      <dgm:spPr/>
      <dgm:t>
        <a:bodyPr/>
        <a:lstStyle/>
        <a:p>
          <a:endParaRPr lang="en-US"/>
        </a:p>
      </dgm:t>
    </dgm:pt>
    <dgm:pt modelId="{F4E3E233-98F9-4239-89DE-E624BE6F6654}" type="sibTrans" cxnId="{6CC17891-9B78-48A4-A557-1197D09B78AF}">
      <dgm:prSet/>
      <dgm:spPr/>
      <dgm:t>
        <a:bodyPr/>
        <a:lstStyle/>
        <a:p>
          <a:endParaRPr lang="en-US"/>
        </a:p>
      </dgm:t>
    </dgm:pt>
    <dgm:pt modelId="{F74C9853-F878-4DA9-A5F8-57C97340D8C0}">
      <dgm:prSet phldrT="[Text]"/>
      <dgm:spPr/>
      <dgm:t>
        <a:bodyPr/>
        <a:lstStyle/>
        <a:p>
          <a:r>
            <a:rPr lang="en-US" dirty="0" smtClean="0"/>
            <a:t>Multipacks</a:t>
          </a:r>
          <a:endParaRPr lang="en-US" dirty="0"/>
        </a:p>
      </dgm:t>
    </dgm:pt>
    <dgm:pt modelId="{8618EAAD-C1DD-4B20-A5D9-AA2C2152994F}" type="parTrans" cxnId="{47729FF4-0157-45D9-A3A5-BD1E0E96493C}">
      <dgm:prSet/>
      <dgm:spPr/>
      <dgm:t>
        <a:bodyPr/>
        <a:lstStyle/>
        <a:p>
          <a:endParaRPr lang="en-US"/>
        </a:p>
      </dgm:t>
    </dgm:pt>
    <dgm:pt modelId="{23DB5648-C36B-4826-8847-B1A89F41E087}" type="sibTrans" cxnId="{47729FF4-0157-45D9-A3A5-BD1E0E96493C}">
      <dgm:prSet/>
      <dgm:spPr/>
      <dgm:t>
        <a:bodyPr/>
        <a:lstStyle/>
        <a:p>
          <a:endParaRPr lang="en-US"/>
        </a:p>
      </dgm:t>
    </dgm:pt>
    <dgm:pt modelId="{5278694E-D11D-4C1B-97B9-650C68A30054}">
      <dgm:prSet/>
      <dgm:spPr/>
      <dgm:t>
        <a:bodyPr/>
        <a:lstStyle/>
        <a:p>
          <a:r>
            <a:rPr lang="en-US" dirty="0" smtClean="0"/>
            <a:t>Catering</a:t>
          </a:r>
          <a:endParaRPr lang="en-US" dirty="0"/>
        </a:p>
      </dgm:t>
    </dgm:pt>
    <dgm:pt modelId="{B2FB6BDB-3803-4E4A-921B-1BB74004BC43}" type="parTrans" cxnId="{2960AE86-D694-4BA8-B303-5150FB104E44}">
      <dgm:prSet/>
      <dgm:spPr/>
      <dgm:t>
        <a:bodyPr/>
        <a:lstStyle/>
        <a:p>
          <a:endParaRPr lang="en-US"/>
        </a:p>
      </dgm:t>
    </dgm:pt>
    <dgm:pt modelId="{7FC19B92-4A55-4D96-BE01-5800FD9A7F29}" type="sibTrans" cxnId="{2960AE86-D694-4BA8-B303-5150FB104E44}">
      <dgm:prSet/>
      <dgm:spPr/>
    </dgm:pt>
    <dgm:pt modelId="{AA0E09E7-764E-4191-B091-38FEE8255D81}">
      <dgm:prSet/>
      <dgm:spPr/>
      <dgm:t>
        <a:bodyPr/>
        <a:lstStyle/>
        <a:p>
          <a:r>
            <a:rPr lang="en-US" dirty="0" smtClean="0"/>
            <a:t>Special Tubs</a:t>
          </a:r>
          <a:endParaRPr lang="en-US" dirty="0"/>
        </a:p>
      </dgm:t>
    </dgm:pt>
    <dgm:pt modelId="{2200C0B5-93B5-45A9-B1F0-D31A1D37C612}" type="parTrans" cxnId="{6001B696-9F39-4CDE-9E4E-2DCA7930C967}">
      <dgm:prSet/>
      <dgm:spPr/>
      <dgm:t>
        <a:bodyPr/>
        <a:lstStyle/>
        <a:p>
          <a:endParaRPr lang="en-US"/>
        </a:p>
      </dgm:t>
    </dgm:pt>
    <dgm:pt modelId="{115952C6-EC24-42D1-932E-FE15DDBD4C5A}" type="sibTrans" cxnId="{6001B696-9F39-4CDE-9E4E-2DCA7930C967}">
      <dgm:prSet/>
      <dgm:spPr/>
    </dgm:pt>
    <dgm:pt modelId="{D97FDE60-9151-408F-A5F0-307B3E83F7DD}">
      <dgm:prSet/>
      <dgm:spPr/>
      <dgm:t>
        <a:bodyPr/>
        <a:lstStyle/>
        <a:p>
          <a:r>
            <a:rPr lang="en-US" dirty="0" smtClean="0"/>
            <a:t>Novelties</a:t>
          </a:r>
          <a:endParaRPr lang="en-US" dirty="0"/>
        </a:p>
      </dgm:t>
    </dgm:pt>
    <dgm:pt modelId="{B07275DB-7DC4-45AD-9F77-D53F971F089B}" type="parTrans" cxnId="{C4B6E671-E119-4A5A-A989-2707193ED52A}">
      <dgm:prSet/>
      <dgm:spPr/>
      <dgm:t>
        <a:bodyPr/>
        <a:lstStyle/>
        <a:p>
          <a:endParaRPr lang="en-US"/>
        </a:p>
      </dgm:t>
    </dgm:pt>
    <dgm:pt modelId="{F3A0D1E3-BACC-4504-9F4C-CBC596A19E02}" type="sibTrans" cxnId="{C4B6E671-E119-4A5A-A989-2707193ED52A}">
      <dgm:prSet/>
      <dgm:spPr/>
    </dgm:pt>
    <dgm:pt modelId="{AA667849-A838-48EF-B3AF-D1E90A5A8368}">
      <dgm:prSet/>
      <dgm:spPr/>
      <dgm:t>
        <a:bodyPr/>
        <a:lstStyle/>
        <a:p>
          <a:r>
            <a:rPr lang="en-US" dirty="0" err="1" smtClean="0"/>
            <a:t>Kulfi</a:t>
          </a:r>
          <a:r>
            <a:rPr lang="en-US" dirty="0" smtClean="0"/>
            <a:t> Tubs</a:t>
          </a:r>
          <a:endParaRPr lang="en-US" dirty="0"/>
        </a:p>
      </dgm:t>
    </dgm:pt>
    <dgm:pt modelId="{EF9ACDE8-EFAC-4D88-9675-200666B60914}" type="parTrans" cxnId="{A5EEE25B-C112-4C54-9A64-E9776E5DB9C4}">
      <dgm:prSet/>
      <dgm:spPr/>
      <dgm:t>
        <a:bodyPr/>
        <a:lstStyle/>
        <a:p>
          <a:endParaRPr lang="en-US"/>
        </a:p>
      </dgm:t>
    </dgm:pt>
    <dgm:pt modelId="{118BCE9D-812B-4B7E-94B7-D6BBA79FD26B}" type="sibTrans" cxnId="{A5EEE25B-C112-4C54-9A64-E9776E5DB9C4}">
      <dgm:prSet/>
      <dgm:spPr/>
    </dgm:pt>
    <dgm:pt modelId="{FEBF9F36-1C23-4DCE-8F24-9B31AE7C4B5B}" type="pres">
      <dgm:prSet presAssocID="{0A322D85-24B0-4320-961C-C6BFC716AC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F9ADE2-E7BF-4130-9F0C-76B274865079}" type="pres">
      <dgm:prSet presAssocID="{06615E99-AA49-4B1D-AE29-BB60558F87C0}" presName="root1" presStyleCnt="0"/>
      <dgm:spPr/>
    </dgm:pt>
    <dgm:pt modelId="{EB42C09F-F449-4EAD-9F76-AFD72FFF8DF9}" type="pres">
      <dgm:prSet presAssocID="{06615E99-AA49-4B1D-AE29-BB60558F87C0}" presName="LevelOneTextNode" presStyleLbl="node0" presStyleIdx="0" presStyleCnt="1" custLinFactX="-11489" custLinFactNeighborX="-100000" custLinFactNeighborY="11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720F7-F1F5-4B93-A7AA-295AA2AE5212}" type="pres">
      <dgm:prSet presAssocID="{06615E99-AA49-4B1D-AE29-BB60558F87C0}" presName="level2hierChild" presStyleCnt="0"/>
      <dgm:spPr/>
    </dgm:pt>
    <dgm:pt modelId="{97221CD3-DC3A-4EAE-A4BA-71F80D52C9E7}" type="pres">
      <dgm:prSet presAssocID="{9E2700E0-32EB-4CFC-BC86-416A24D47145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38F6D305-BA1C-4E30-9231-B992BFEB3000}" type="pres">
      <dgm:prSet presAssocID="{9E2700E0-32EB-4CFC-BC86-416A24D47145}" presName="connTx" presStyleLbl="parChTrans1D2" presStyleIdx="0" presStyleCnt="6"/>
      <dgm:spPr/>
      <dgm:t>
        <a:bodyPr/>
        <a:lstStyle/>
        <a:p>
          <a:endParaRPr lang="en-US"/>
        </a:p>
      </dgm:t>
    </dgm:pt>
    <dgm:pt modelId="{DBC6D622-C215-4CBA-97FA-6C155B52DB63}" type="pres">
      <dgm:prSet presAssocID="{99FCF7F0-1B38-42BB-9C06-C6A1B9E8F908}" presName="root2" presStyleCnt="0"/>
      <dgm:spPr/>
    </dgm:pt>
    <dgm:pt modelId="{FBF48B24-C4B8-4DC4-AD7D-FBFCD467EDF1}" type="pres">
      <dgm:prSet presAssocID="{99FCF7F0-1B38-42BB-9C06-C6A1B9E8F908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A4E06-C99C-4239-AA3A-8FF50BD54E1A}" type="pres">
      <dgm:prSet presAssocID="{99FCF7F0-1B38-42BB-9C06-C6A1B9E8F908}" presName="level3hierChild" presStyleCnt="0"/>
      <dgm:spPr/>
    </dgm:pt>
    <dgm:pt modelId="{62EAF405-6287-4B54-8595-051762128BB7}" type="pres">
      <dgm:prSet presAssocID="{8618EAAD-C1DD-4B20-A5D9-AA2C2152994F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43408DF9-13C4-496B-8B5E-2742DAC8319F}" type="pres">
      <dgm:prSet presAssocID="{8618EAAD-C1DD-4B20-A5D9-AA2C2152994F}" presName="connTx" presStyleLbl="parChTrans1D2" presStyleIdx="1" presStyleCnt="6"/>
      <dgm:spPr/>
      <dgm:t>
        <a:bodyPr/>
        <a:lstStyle/>
        <a:p>
          <a:endParaRPr lang="en-US"/>
        </a:p>
      </dgm:t>
    </dgm:pt>
    <dgm:pt modelId="{DA7331D7-594D-4D05-A30C-F9DA95F1E3A1}" type="pres">
      <dgm:prSet presAssocID="{F74C9853-F878-4DA9-A5F8-57C97340D8C0}" presName="root2" presStyleCnt="0"/>
      <dgm:spPr/>
    </dgm:pt>
    <dgm:pt modelId="{3AE394F6-7897-428F-B6B9-263636053B0D}" type="pres">
      <dgm:prSet presAssocID="{F74C9853-F878-4DA9-A5F8-57C97340D8C0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2F8BFD-296E-4DF5-A885-0E5A6E5CD568}" type="pres">
      <dgm:prSet presAssocID="{F74C9853-F878-4DA9-A5F8-57C97340D8C0}" presName="level3hierChild" presStyleCnt="0"/>
      <dgm:spPr/>
    </dgm:pt>
    <dgm:pt modelId="{2D4CD39E-0E29-4735-AE91-41896AF79209}" type="pres">
      <dgm:prSet presAssocID="{2200C0B5-93B5-45A9-B1F0-D31A1D37C612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64E16FFF-2E51-4CA2-8D09-5711E3412048}" type="pres">
      <dgm:prSet presAssocID="{2200C0B5-93B5-45A9-B1F0-D31A1D37C612}" presName="connTx" presStyleLbl="parChTrans1D2" presStyleIdx="2" presStyleCnt="6"/>
      <dgm:spPr/>
      <dgm:t>
        <a:bodyPr/>
        <a:lstStyle/>
        <a:p>
          <a:endParaRPr lang="en-US"/>
        </a:p>
      </dgm:t>
    </dgm:pt>
    <dgm:pt modelId="{30A3FC79-8166-4201-9587-EB917755F03B}" type="pres">
      <dgm:prSet presAssocID="{AA0E09E7-764E-4191-B091-38FEE8255D81}" presName="root2" presStyleCnt="0"/>
      <dgm:spPr/>
    </dgm:pt>
    <dgm:pt modelId="{AEAF40C9-76DF-49F7-9A21-8264441663F5}" type="pres">
      <dgm:prSet presAssocID="{AA0E09E7-764E-4191-B091-38FEE8255D81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CA244A-A403-4570-8A98-6A4573F97068}" type="pres">
      <dgm:prSet presAssocID="{AA0E09E7-764E-4191-B091-38FEE8255D81}" presName="level3hierChild" presStyleCnt="0"/>
      <dgm:spPr/>
    </dgm:pt>
    <dgm:pt modelId="{0CFB53A4-4D95-46F4-80DB-73F2E0636E16}" type="pres">
      <dgm:prSet presAssocID="{B07275DB-7DC4-45AD-9F77-D53F971F089B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42C7CAD3-16EF-44AB-AE4C-A04E83F25CC7}" type="pres">
      <dgm:prSet presAssocID="{B07275DB-7DC4-45AD-9F77-D53F971F089B}" presName="connTx" presStyleLbl="parChTrans1D2" presStyleIdx="3" presStyleCnt="6"/>
      <dgm:spPr/>
      <dgm:t>
        <a:bodyPr/>
        <a:lstStyle/>
        <a:p>
          <a:endParaRPr lang="en-US"/>
        </a:p>
      </dgm:t>
    </dgm:pt>
    <dgm:pt modelId="{04AC81AF-D140-4ED5-B74A-CF052EAB1B18}" type="pres">
      <dgm:prSet presAssocID="{D97FDE60-9151-408F-A5F0-307B3E83F7DD}" presName="root2" presStyleCnt="0"/>
      <dgm:spPr/>
    </dgm:pt>
    <dgm:pt modelId="{7F593357-0CFD-4094-B3B4-77F39B716C08}" type="pres">
      <dgm:prSet presAssocID="{D97FDE60-9151-408F-A5F0-307B3E83F7DD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313B94-DC1B-4550-BF4C-96A3A4FDD5A4}" type="pres">
      <dgm:prSet presAssocID="{D97FDE60-9151-408F-A5F0-307B3E83F7DD}" presName="level3hierChild" presStyleCnt="0"/>
      <dgm:spPr/>
    </dgm:pt>
    <dgm:pt modelId="{E5BF9560-4D71-48E6-A8A5-6CA06230ABE7}" type="pres">
      <dgm:prSet presAssocID="{EF9ACDE8-EFAC-4D88-9675-200666B60914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D1F3A7E5-C2B5-4653-B0F1-6EB477BA9A29}" type="pres">
      <dgm:prSet presAssocID="{EF9ACDE8-EFAC-4D88-9675-200666B60914}" presName="connTx" presStyleLbl="parChTrans1D2" presStyleIdx="4" presStyleCnt="6"/>
      <dgm:spPr/>
      <dgm:t>
        <a:bodyPr/>
        <a:lstStyle/>
        <a:p>
          <a:endParaRPr lang="en-US"/>
        </a:p>
      </dgm:t>
    </dgm:pt>
    <dgm:pt modelId="{8CBC9F8D-6CC9-44F8-BCEB-269CD22A5937}" type="pres">
      <dgm:prSet presAssocID="{AA667849-A838-48EF-B3AF-D1E90A5A8368}" presName="root2" presStyleCnt="0"/>
      <dgm:spPr/>
    </dgm:pt>
    <dgm:pt modelId="{A13DA919-C530-4FC2-875F-2FB3B0320923}" type="pres">
      <dgm:prSet presAssocID="{AA667849-A838-48EF-B3AF-D1E90A5A8368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9BB0DB-7194-4DCA-BE54-23E1CCCD6CD3}" type="pres">
      <dgm:prSet presAssocID="{AA667849-A838-48EF-B3AF-D1E90A5A8368}" presName="level3hierChild" presStyleCnt="0"/>
      <dgm:spPr/>
    </dgm:pt>
    <dgm:pt modelId="{F1C5DD19-DF11-4A5C-BEBC-CCD0C5D65DA1}" type="pres">
      <dgm:prSet presAssocID="{B2FB6BDB-3803-4E4A-921B-1BB74004BC43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2BFE0CC2-BA68-4153-B863-B100E8A19603}" type="pres">
      <dgm:prSet presAssocID="{B2FB6BDB-3803-4E4A-921B-1BB74004BC43}" presName="connTx" presStyleLbl="parChTrans1D2" presStyleIdx="5" presStyleCnt="6"/>
      <dgm:spPr/>
      <dgm:t>
        <a:bodyPr/>
        <a:lstStyle/>
        <a:p>
          <a:endParaRPr lang="en-US"/>
        </a:p>
      </dgm:t>
    </dgm:pt>
    <dgm:pt modelId="{EC8E3DA2-7EE9-442E-804B-C0F1F5317634}" type="pres">
      <dgm:prSet presAssocID="{5278694E-D11D-4C1B-97B9-650C68A30054}" presName="root2" presStyleCnt="0"/>
      <dgm:spPr/>
    </dgm:pt>
    <dgm:pt modelId="{25D1CFC7-BA34-4A7B-96F7-53BA5F292A88}" type="pres">
      <dgm:prSet presAssocID="{5278694E-D11D-4C1B-97B9-650C68A30054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F6E447-5E68-40B8-85ED-1F2431FF4448}" type="pres">
      <dgm:prSet presAssocID="{5278694E-D11D-4C1B-97B9-650C68A30054}" presName="level3hierChild" presStyleCnt="0"/>
      <dgm:spPr/>
    </dgm:pt>
  </dgm:ptLst>
  <dgm:cxnLst>
    <dgm:cxn modelId="{08D0FF80-FE89-44E0-ACE5-7BC64FBC703A}" type="presOf" srcId="{AA667849-A838-48EF-B3AF-D1E90A5A8368}" destId="{A13DA919-C530-4FC2-875F-2FB3B0320923}" srcOrd="0" destOrd="0" presId="urn:microsoft.com/office/officeart/2005/8/layout/hierarchy2"/>
    <dgm:cxn modelId="{803C0E64-741B-423D-ABFB-475389788227}" type="presOf" srcId="{B07275DB-7DC4-45AD-9F77-D53F971F089B}" destId="{42C7CAD3-16EF-44AB-AE4C-A04E83F25CC7}" srcOrd="1" destOrd="0" presId="urn:microsoft.com/office/officeart/2005/8/layout/hierarchy2"/>
    <dgm:cxn modelId="{57A43DC3-2BFD-4479-ABD4-7C36A390D9C3}" type="presOf" srcId="{EF9ACDE8-EFAC-4D88-9675-200666B60914}" destId="{D1F3A7E5-C2B5-4653-B0F1-6EB477BA9A29}" srcOrd="1" destOrd="0" presId="urn:microsoft.com/office/officeart/2005/8/layout/hierarchy2"/>
    <dgm:cxn modelId="{7E13C24E-B79B-4319-9A74-E97F1B0C11E8}" type="presOf" srcId="{9E2700E0-32EB-4CFC-BC86-416A24D47145}" destId="{38F6D305-BA1C-4E30-9231-B992BFEB3000}" srcOrd="1" destOrd="0" presId="urn:microsoft.com/office/officeart/2005/8/layout/hierarchy2"/>
    <dgm:cxn modelId="{AF4C2550-A21D-4D29-8976-8AA995FEBB8C}" type="presOf" srcId="{D97FDE60-9151-408F-A5F0-307B3E83F7DD}" destId="{7F593357-0CFD-4094-B3B4-77F39B716C08}" srcOrd="0" destOrd="0" presId="urn:microsoft.com/office/officeart/2005/8/layout/hierarchy2"/>
    <dgm:cxn modelId="{6001B696-9F39-4CDE-9E4E-2DCA7930C967}" srcId="{06615E99-AA49-4B1D-AE29-BB60558F87C0}" destId="{AA0E09E7-764E-4191-B091-38FEE8255D81}" srcOrd="2" destOrd="0" parTransId="{2200C0B5-93B5-45A9-B1F0-D31A1D37C612}" sibTransId="{115952C6-EC24-42D1-932E-FE15DDBD4C5A}"/>
    <dgm:cxn modelId="{EA975DBB-419C-4983-9C44-357CF8C6F51F}" type="presOf" srcId="{0A322D85-24B0-4320-961C-C6BFC716AC78}" destId="{FEBF9F36-1C23-4DCE-8F24-9B31AE7C4B5B}" srcOrd="0" destOrd="0" presId="urn:microsoft.com/office/officeart/2005/8/layout/hierarchy2"/>
    <dgm:cxn modelId="{3711CC19-4DBE-4CFA-8E4B-0C19C5888B99}" type="presOf" srcId="{8618EAAD-C1DD-4B20-A5D9-AA2C2152994F}" destId="{62EAF405-6287-4B54-8595-051762128BB7}" srcOrd="0" destOrd="0" presId="urn:microsoft.com/office/officeart/2005/8/layout/hierarchy2"/>
    <dgm:cxn modelId="{4A382043-2BFE-4ACE-BD13-FEF4D292AD42}" type="presOf" srcId="{8618EAAD-C1DD-4B20-A5D9-AA2C2152994F}" destId="{43408DF9-13C4-496B-8B5E-2742DAC8319F}" srcOrd="1" destOrd="0" presId="urn:microsoft.com/office/officeart/2005/8/layout/hierarchy2"/>
    <dgm:cxn modelId="{401CCF4B-A007-47BA-AD8E-1257370A94FD}" type="presOf" srcId="{2200C0B5-93B5-45A9-B1F0-D31A1D37C612}" destId="{64E16FFF-2E51-4CA2-8D09-5711E3412048}" srcOrd="1" destOrd="0" presId="urn:microsoft.com/office/officeart/2005/8/layout/hierarchy2"/>
    <dgm:cxn modelId="{6252C3F8-8FFC-4A6A-B6B8-F4E4C1A1A0A0}" type="presOf" srcId="{B2FB6BDB-3803-4E4A-921B-1BB74004BC43}" destId="{2BFE0CC2-BA68-4153-B863-B100E8A19603}" srcOrd="1" destOrd="0" presId="urn:microsoft.com/office/officeart/2005/8/layout/hierarchy2"/>
    <dgm:cxn modelId="{698F5694-B766-46FC-AF7E-8B653B29C8C8}" type="presOf" srcId="{B2FB6BDB-3803-4E4A-921B-1BB74004BC43}" destId="{F1C5DD19-DF11-4A5C-BEBC-CCD0C5D65DA1}" srcOrd="0" destOrd="0" presId="urn:microsoft.com/office/officeart/2005/8/layout/hierarchy2"/>
    <dgm:cxn modelId="{6F10B9C8-5449-4B3B-84B1-934BE226F65B}" type="presOf" srcId="{F74C9853-F878-4DA9-A5F8-57C97340D8C0}" destId="{3AE394F6-7897-428F-B6B9-263636053B0D}" srcOrd="0" destOrd="0" presId="urn:microsoft.com/office/officeart/2005/8/layout/hierarchy2"/>
    <dgm:cxn modelId="{2523DF26-EF04-473E-8812-B802A3BC5C5E}" type="presOf" srcId="{B07275DB-7DC4-45AD-9F77-D53F971F089B}" destId="{0CFB53A4-4D95-46F4-80DB-73F2E0636E16}" srcOrd="0" destOrd="0" presId="urn:microsoft.com/office/officeart/2005/8/layout/hierarchy2"/>
    <dgm:cxn modelId="{6CC17891-9B78-48A4-A557-1197D09B78AF}" srcId="{06615E99-AA49-4B1D-AE29-BB60558F87C0}" destId="{99FCF7F0-1B38-42BB-9C06-C6A1B9E8F908}" srcOrd="0" destOrd="0" parTransId="{9E2700E0-32EB-4CFC-BC86-416A24D47145}" sibTransId="{F4E3E233-98F9-4239-89DE-E624BE6F6654}"/>
    <dgm:cxn modelId="{1758D650-D150-4549-B49E-45B1442CF5A5}" type="presOf" srcId="{2200C0B5-93B5-45A9-B1F0-D31A1D37C612}" destId="{2D4CD39E-0E29-4735-AE91-41896AF79209}" srcOrd="0" destOrd="0" presId="urn:microsoft.com/office/officeart/2005/8/layout/hierarchy2"/>
    <dgm:cxn modelId="{47729FF4-0157-45D9-A3A5-BD1E0E96493C}" srcId="{06615E99-AA49-4B1D-AE29-BB60558F87C0}" destId="{F74C9853-F878-4DA9-A5F8-57C97340D8C0}" srcOrd="1" destOrd="0" parTransId="{8618EAAD-C1DD-4B20-A5D9-AA2C2152994F}" sibTransId="{23DB5648-C36B-4826-8847-B1A89F41E087}"/>
    <dgm:cxn modelId="{C4B6E671-E119-4A5A-A989-2707193ED52A}" srcId="{06615E99-AA49-4B1D-AE29-BB60558F87C0}" destId="{D97FDE60-9151-408F-A5F0-307B3E83F7DD}" srcOrd="3" destOrd="0" parTransId="{B07275DB-7DC4-45AD-9F77-D53F971F089B}" sibTransId="{F3A0D1E3-BACC-4504-9F4C-CBC596A19E02}"/>
    <dgm:cxn modelId="{1C516791-6F64-40D0-ACD8-6BDB6C614731}" type="presOf" srcId="{06615E99-AA49-4B1D-AE29-BB60558F87C0}" destId="{EB42C09F-F449-4EAD-9F76-AFD72FFF8DF9}" srcOrd="0" destOrd="0" presId="urn:microsoft.com/office/officeart/2005/8/layout/hierarchy2"/>
    <dgm:cxn modelId="{A5EEE25B-C112-4C54-9A64-E9776E5DB9C4}" srcId="{06615E99-AA49-4B1D-AE29-BB60558F87C0}" destId="{AA667849-A838-48EF-B3AF-D1E90A5A8368}" srcOrd="4" destOrd="0" parTransId="{EF9ACDE8-EFAC-4D88-9675-200666B60914}" sibTransId="{118BCE9D-812B-4B7E-94B7-D6BBA79FD26B}"/>
    <dgm:cxn modelId="{AC258790-36BB-4672-8687-FFF16783E31B}" type="presOf" srcId="{AA0E09E7-764E-4191-B091-38FEE8255D81}" destId="{AEAF40C9-76DF-49F7-9A21-8264441663F5}" srcOrd="0" destOrd="0" presId="urn:microsoft.com/office/officeart/2005/8/layout/hierarchy2"/>
    <dgm:cxn modelId="{295B887F-9469-4E30-9C2F-F6C158F2ADEE}" type="presOf" srcId="{99FCF7F0-1B38-42BB-9C06-C6A1B9E8F908}" destId="{FBF48B24-C4B8-4DC4-AD7D-FBFCD467EDF1}" srcOrd="0" destOrd="0" presId="urn:microsoft.com/office/officeart/2005/8/layout/hierarchy2"/>
    <dgm:cxn modelId="{026369CE-E8E5-4A36-AD6C-F750B4799955}" type="presOf" srcId="{EF9ACDE8-EFAC-4D88-9675-200666B60914}" destId="{E5BF9560-4D71-48E6-A8A5-6CA06230ABE7}" srcOrd="0" destOrd="0" presId="urn:microsoft.com/office/officeart/2005/8/layout/hierarchy2"/>
    <dgm:cxn modelId="{8B396277-7D74-41DC-A0E0-6271632FD0D1}" type="presOf" srcId="{9E2700E0-32EB-4CFC-BC86-416A24D47145}" destId="{97221CD3-DC3A-4EAE-A4BA-71F80D52C9E7}" srcOrd="0" destOrd="0" presId="urn:microsoft.com/office/officeart/2005/8/layout/hierarchy2"/>
    <dgm:cxn modelId="{81E58D72-E681-41B6-B310-8FED6C98C7A2}" type="presOf" srcId="{5278694E-D11D-4C1B-97B9-650C68A30054}" destId="{25D1CFC7-BA34-4A7B-96F7-53BA5F292A88}" srcOrd="0" destOrd="0" presId="urn:microsoft.com/office/officeart/2005/8/layout/hierarchy2"/>
    <dgm:cxn modelId="{ACB21FCD-DC99-40CF-A4C5-A31D2830E38F}" srcId="{0A322D85-24B0-4320-961C-C6BFC716AC78}" destId="{06615E99-AA49-4B1D-AE29-BB60558F87C0}" srcOrd="0" destOrd="0" parTransId="{12B04989-50F0-42DB-8B7E-75CB3E272D4D}" sibTransId="{D448DE96-0C80-4D0E-8AD0-F950A050B58C}"/>
    <dgm:cxn modelId="{2960AE86-D694-4BA8-B303-5150FB104E44}" srcId="{06615E99-AA49-4B1D-AE29-BB60558F87C0}" destId="{5278694E-D11D-4C1B-97B9-650C68A30054}" srcOrd="5" destOrd="0" parTransId="{B2FB6BDB-3803-4E4A-921B-1BB74004BC43}" sibTransId="{7FC19B92-4A55-4D96-BE01-5800FD9A7F29}"/>
    <dgm:cxn modelId="{28F5E315-524A-43F4-9EDD-5E2DF7CF42DC}" type="presParOf" srcId="{FEBF9F36-1C23-4DCE-8F24-9B31AE7C4B5B}" destId="{60F9ADE2-E7BF-4130-9F0C-76B274865079}" srcOrd="0" destOrd="0" presId="urn:microsoft.com/office/officeart/2005/8/layout/hierarchy2"/>
    <dgm:cxn modelId="{253A8451-2A47-40EC-9CD4-E973066C12B8}" type="presParOf" srcId="{60F9ADE2-E7BF-4130-9F0C-76B274865079}" destId="{EB42C09F-F449-4EAD-9F76-AFD72FFF8DF9}" srcOrd="0" destOrd="0" presId="urn:microsoft.com/office/officeart/2005/8/layout/hierarchy2"/>
    <dgm:cxn modelId="{EF017175-208F-4F95-801D-25FBB2AF3790}" type="presParOf" srcId="{60F9ADE2-E7BF-4130-9F0C-76B274865079}" destId="{81F720F7-F1F5-4B93-A7AA-295AA2AE5212}" srcOrd="1" destOrd="0" presId="urn:microsoft.com/office/officeart/2005/8/layout/hierarchy2"/>
    <dgm:cxn modelId="{FFF0CBE5-58D1-429B-8945-68F57110D14B}" type="presParOf" srcId="{81F720F7-F1F5-4B93-A7AA-295AA2AE5212}" destId="{97221CD3-DC3A-4EAE-A4BA-71F80D52C9E7}" srcOrd="0" destOrd="0" presId="urn:microsoft.com/office/officeart/2005/8/layout/hierarchy2"/>
    <dgm:cxn modelId="{FD4A8309-5751-433F-A8EC-C81C45813FD5}" type="presParOf" srcId="{97221CD3-DC3A-4EAE-A4BA-71F80D52C9E7}" destId="{38F6D305-BA1C-4E30-9231-B992BFEB3000}" srcOrd="0" destOrd="0" presId="urn:microsoft.com/office/officeart/2005/8/layout/hierarchy2"/>
    <dgm:cxn modelId="{C9E9686F-ACB8-49DA-9C08-B4758C423FC4}" type="presParOf" srcId="{81F720F7-F1F5-4B93-A7AA-295AA2AE5212}" destId="{DBC6D622-C215-4CBA-97FA-6C155B52DB63}" srcOrd="1" destOrd="0" presId="urn:microsoft.com/office/officeart/2005/8/layout/hierarchy2"/>
    <dgm:cxn modelId="{5F3790B5-3AF1-4288-9693-1A6AECC9FEC1}" type="presParOf" srcId="{DBC6D622-C215-4CBA-97FA-6C155B52DB63}" destId="{FBF48B24-C4B8-4DC4-AD7D-FBFCD467EDF1}" srcOrd="0" destOrd="0" presId="urn:microsoft.com/office/officeart/2005/8/layout/hierarchy2"/>
    <dgm:cxn modelId="{E7ECD5FA-E514-40DA-A699-DA4226F9F857}" type="presParOf" srcId="{DBC6D622-C215-4CBA-97FA-6C155B52DB63}" destId="{2D0A4E06-C99C-4239-AA3A-8FF50BD54E1A}" srcOrd="1" destOrd="0" presId="urn:microsoft.com/office/officeart/2005/8/layout/hierarchy2"/>
    <dgm:cxn modelId="{39A1FA78-3A35-409E-A6B8-F7BECB61CB52}" type="presParOf" srcId="{81F720F7-F1F5-4B93-A7AA-295AA2AE5212}" destId="{62EAF405-6287-4B54-8595-051762128BB7}" srcOrd="2" destOrd="0" presId="urn:microsoft.com/office/officeart/2005/8/layout/hierarchy2"/>
    <dgm:cxn modelId="{162EB8BA-7DFA-4C17-B966-CC528109CD82}" type="presParOf" srcId="{62EAF405-6287-4B54-8595-051762128BB7}" destId="{43408DF9-13C4-496B-8B5E-2742DAC8319F}" srcOrd="0" destOrd="0" presId="urn:microsoft.com/office/officeart/2005/8/layout/hierarchy2"/>
    <dgm:cxn modelId="{E6F4D1FF-B8A8-45F9-9565-78F8FE72062C}" type="presParOf" srcId="{81F720F7-F1F5-4B93-A7AA-295AA2AE5212}" destId="{DA7331D7-594D-4D05-A30C-F9DA95F1E3A1}" srcOrd="3" destOrd="0" presId="urn:microsoft.com/office/officeart/2005/8/layout/hierarchy2"/>
    <dgm:cxn modelId="{1DACBC7A-FF67-46D2-81E8-74754471D6CB}" type="presParOf" srcId="{DA7331D7-594D-4D05-A30C-F9DA95F1E3A1}" destId="{3AE394F6-7897-428F-B6B9-263636053B0D}" srcOrd="0" destOrd="0" presId="urn:microsoft.com/office/officeart/2005/8/layout/hierarchy2"/>
    <dgm:cxn modelId="{E70A856B-04BE-4F44-8412-AE957A47B699}" type="presParOf" srcId="{DA7331D7-594D-4D05-A30C-F9DA95F1E3A1}" destId="{AC2F8BFD-296E-4DF5-A885-0E5A6E5CD568}" srcOrd="1" destOrd="0" presId="urn:microsoft.com/office/officeart/2005/8/layout/hierarchy2"/>
    <dgm:cxn modelId="{AEF6319F-B039-47D9-87C5-DAE96FE4FA8E}" type="presParOf" srcId="{81F720F7-F1F5-4B93-A7AA-295AA2AE5212}" destId="{2D4CD39E-0E29-4735-AE91-41896AF79209}" srcOrd="4" destOrd="0" presId="urn:microsoft.com/office/officeart/2005/8/layout/hierarchy2"/>
    <dgm:cxn modelId="{49760208-6258-4796-803A-A6DDCB5866D3}" type="presParOf" srcId="{2D4CD39E-0E29-4735-AE91-41896AF79209}" destId="{64E16FFF-2E51-4CA2-8D09-5711E3412048}" srcOrd="0" destOrd="0" presId="urn:microsoft.com/office/officeart/2005/8/layout/hierarchy2"/>
    <dgm:cxn modelId="{5A3300F3-3ACF-479D-BBA6-292F4F455A68}" type="presParOf" srcId="{81F720F7-F1F5-4B93-A7AA-295AA2AE5212}" destId="{30A3FC79-8166-4201-9587-EB917755F03B}" srcOrd="5" destOrd="0" presId="urn:microsoft.com/office/officeart/2005/8/layout/hierarchy2"/>
    <dgm:cxn modelId="{B83BDA08-B287-4380-A35B-2CDAD99F9F61}" type="presParOf" srcId="{30A3FC79-8166-4201-9587-EB917755F03B}" destId="{AEAF40C9-76DF-49F7-9A21-8264441663F5}" srcOrd="0" destOrd="0" presId="urn:microsoft.com/office/officeart/2005/8/layout/hierarchy2"/>
    <dgm:cxn modelId="{48D047FA-37FC-4A2A-A9C5-21171CABAA9D}" type="presParOf" srcId="{30A3FC79-8166-4201-9587-EB917755F03B}" destId="{7ECA244A-A403-4570-8A98-6A4573F97068}" srcOrd="1" destOrd="0" presId="urn:microsoft.com/office/officeart/2005/8/layout/hierarchy2"/>
    <dgm:cxn modelId="{477295E2-7DE0-4039-BE34-064076B75FA7}" type="presParOf" srcId="{81F720F7-F1F5-4B93-A7AA-295AA2AE5212}" destId="{0CFB53A4-4D95-46F4-80DB-73F2E0636E16}" srcOrd="6" destOrd="0" presId="urn:microsoft.com/office/officeart/2005/8/layout/hierarchy2"/>
    <dgm:cxn modelId="{EAAA6882-B1E2-4F7E-AB40-7A40A44B0F99}" type="presParOf" srcId="{0CFB53A4-4D95-46F4-80DB-73F2E0636E16}" destId="{42C7CAD3-16EF-44AB-AE4C-A04E83F25CC7}" srcOrd="0" destOrd="0" presId="urn:microsoft.com/office/officeart/2005/8/layout/hierarchy2"/>
    <dgm:cxn modelId="{AB422ADF-30B1-4CD4-91B5-219E3EAE773A}" type="presParOf" srcId="{81F720F7-F1F5-4B93-A7AA-295AA2AE5212}" destId="{04AC81AF-D140-4ED5-B74A-CF052EAB1B18}" srcOrd="7" destOrd="0" presId="urn:microsoft.com/office/officeart/2005/8/layout/hierarchy2"/>
    <dgm:cxn modelId="{6F8AAF65-0D8D-4127-AA2E-928E0C680BAA}" type="presParOf" srcId="{04AC81AF-D140-4ED5-B74A-CF052EAB1B18}" destId="{7F593357-0CFD-4094-B3B4-77F39B716C08}" srcOrd="0" destOrd="0" presId="urn:microsoft.com/office/officeart/2005/8/layout/hierarchy2"/>
    <dgm:cxn modelId="{05E94501-02F1-4883-9450-71B3D2CBDD31}" type="presParOf" srcId="{04AC81AF-D140-4ED5-B74A-CF052EAB1B18}" destId="{F5313B94-DC1B-4550-BF4C-96A3A4FDD5A4}" srcOrd="1" destOrd="0" presId="urn:microsoft.com/office/officeart/2005/8/layout/hierarchy2"/>
    <dgm:cxn modelId="{71F48579-50A2-4323-864D-EF03B3417981}" type="presParOf" srcId="{81F720F7-F1F5-4B93-A7AA-295AA2AE5212}" destId="{E5BF9560-4D71-48E6-A8A5-6CA06230ABE7}" srcOrd="8" destOrd="0" presId="urn:microsoft.com/office/officeart/2005/8/layout/hierarchy2"/>
    <dgm:cxn modelId="{08C44576-C7B3-4C11-8E39-2ADC22F3D095}" type="presParOf" srcId="{E5BF9560-4D71-48E6-A8A5-6CA06230ABE7}" destId="{D1F3A7E5-C2B5-4653-B0F1-6EB477BA9A29}" srcOrd="0" destOrd="0" presId="urn:microsoft.com/office/officeart/2005/8/layout/hierarchy2"/>
    <dgm:cxn modelId="{8EC1A51A-F520-4DCD-863D-B26BD45ADAF5}" type="presParOf" srcId="{81F720F7-F1F5-4B93-A7AA-295AA2AE5212}" destId="{8CBC9F8D-6CC9-44F8-BCEB-269CD22A5937}" srcOrd="9" destOrd="0" presId="urn:microsoft.com/office/officeart/2005/8/layout/hierarchy2"/>
    <dgm:cxn modelId="{5BCA176D-71E0-439F-B3E8-2FCD6F0755A6}" type="presParOf" srcId="{8CBC9F8D-6CC9-44F8-BCEB-269CD22A5937}" destId="{A13DA919-C530-4FC2-875F-2FB3B0320923}" srcOrd="0" destOrd="0" presId="urn:microsoft.com/office/officeart/2005/8/layout/hierarchy2"/>
    <dgm:cxn modelId="{70895F68-ECAF-45A2-84C0-AF43E44416A6}" type="presParOf" srcId="{8CBC9F8D-6CC9-44F8-BCEB-269CD22A5937}" destId="{D19BB0DB-7194-4DCA-BE54-23E1CCCD6CD3}" srcOrd="1" destOrd="0" presId="urn:microsoft.com/office/officeart/2005/8/layout/hierarchy2"/>
    <dgm:cxn modelId="{674CD3CA-3C3C-4998-97F7-E4C16EBA14B0}" type="presParOf" srcId="{81F720F7-F1F5-4B93-A7AA-295AA2AE5212}" destId="{F1C5DD19-DF11-4A5C-BEBC-CCD0C5D65DA1}" srcOrd="10" destOrd="0" presId="urn:microsoft.com/office/officeart/2005/8/layout/hierarchy2"/>
    <dgm:cxn modelId="{73B6C5EB-F98D-4EFB-84F5-27BD2EAED060}" type="presParOf" srcId="{F1C5DD19-DF11-4A5C-BEBC-CCD0C5D65DA1}" destId="{2BFE0CC2-BA68-4153-B863-B100E8A19603}" srcOrd="0" destOrd="0" presId="urn:microsoft.com/office/officeart/2005/8/layout/hierarchy2"/>
    <dgm:cxn modelId="{06CCE527-E159-4650-8B0D-C4B4B14DC3FB}" type="presParOf" srcId="{81F720F7-F1F5-4B93-A7AA-295AA2AE5212}" destId="{EC8E3DA2-7EE9-442E-804B-C0F1F5317634}" srcOrd="11" destOrd="0" presId="urn:microsoft.com/office/officeart/2005/8/layout/hierarchy2"/>
    <dgm:cxn modelId="{B644479B-915F-4628-B4A0-7AE7595AD914}" type="presParOf" srcId="{EC8E3DA2-7EE9-442E-804B-C0F1F5317634}" destId="{25D1CFC7-BA34-4A7B-96F7-53BA5F292A88}" srcOrd="0" destOrd="0" presId="urn:microsoft.com/office/officeart/2005/8/layout/hierarchy2"/>
    <dgm:cxn modelId="{1E923EAF-4462-4BED-963D-328813E06CB7}" type="presParOf" srcId="{EC8E3DA2-7EE9-442E-804B-C0F1F5317634}" destId="{4DF6E447-5E68-40B8-85ED-1F2431FF444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A322D85-24B0-4320-961C-C6BFC716AC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15E99-AA49-4B1D-AE29-BB60558F87C0}">
      <dgm:prSet phldrT="[Text]"/>
      <dgm:spPr/>
      <dgm:t>
        <a:bodyPr/>
        <a:lstStyle/>
        <a:p>
          <a:r>
            <a:rPr lang="en-US" dirty="0" smtClean="0"/>
            <a:t>Classic Tubs</a:t>
          </a:r>
          <a:endParaRPr lang="en-US" dirty="0"/>
        </a:p>
      </dgm:t>
    </dgm:pt>
    <dgm:pt modelId="{12B04989-50F0-42DB-8B7E-75CB3E272D4D}" type="parTrans" cxnId="{ACB21FCD-DC99-40CF-A4C5-A31D2830E38F}">
      <dgm:prSet/>
      <dgm:spPr/>
      <dgm:t>
        <a:bodyPr/>
        <a:lstStyle/>
        <a:p>
          <a:endParaRPr lang="en-US"/>
        </a:p>
      </dgm:t>
    </dgm:pt>
    <dgm:pt modelId="{D448DE96-0C80-4D0E-8AD0-F950A050B58C}" type="sibTrans" cxnId="{ACB21FCD-DC99-40CF-A4C5-A31D2830E38F}">
      <dgm:prSet/>
      <dgm:spPr/>
      <dgm:t>
        <a:bodyPr/>
        <a:lstStyle/>
        <a:p>
          <a:endParaRPr lang="en-US"/>
        </a:p>
      </dgm:t>
    </dgm:pt>
    <dgm:pt modelId="{99FCF7F0-1B38-42BB-9C06-C6A1B9E8F908}">
      <dgm:prSet phldrT="[Text]"/>
      <dgm:spPr/>
      <dgm:t>
        <a:bodyPr/>
        <a:lstStyle/>
        <a:p>
          <a:r>
            <a:rPr lang="en-US" dirty="0" smtClean="0"/>
            <a:t>Vanilla (500ml, 1 </a:t>
          </a:r>
          <a:r>
            <a:rPr lang="en-US" dirty="0" err="1" smtClean="0"/>
            <a:t>ltr</a:t>
          </a:r>
          <a:r>
            <a:rPr lang="en-US" dirty="0" smtClean="0"/>
            <a:t>, 2 </a:t>
          </a:r>
          <a:r>
            <a:rPr lang="en-US" dirty="0" err="1" smtClean="0"/>
            <a:t>ltr</a:t>
          </a:r>
          <a:r>
            <a:rPr lang="en-US" dirty="0" smtClean="0"/>
            <a:t>)</a:t>
          </a:r>
          <a:endParaRPr lang="en-US" dirty="0"/>
        </a:p>
      </dgm:t>
    </dgm:pt>
    <dgm:pt modelId="{9E2700E0-32EB-4CFC-BC86-416A24D47145}" type="parTrans" cxnId="{6CC17891-9B78-48A4-A557-1197D09B78AF}">
      <dgm:prSet/>
      <dgm:spPr/>
      <dgm:t>
        <a:bodyPr/>
        <a:lstStyle/>
        <a:p>
          <a:endParaRPr lang="en-US"/>
        </a:p>
      </dgm:t>
    </dgm:pt>
    <dgm:pt modelId="{F4E3E233-98F9-4239-89DE-E624BE6F6654}" type="sibTrans" cxnId="{6CC17891-9B78-48A4-A557-1197D09B78AF}">
      <dgm:prSet/>
      <dgm:spPr/>
      <dgm:t>
        <a:bodyPr/>
        <a:lstStyle/>
        <a:p>
          <a:endParaRPr lang="en-US"/>
        </a:p>
      </dgm:t>
    </dgm:pt>
    <dgm:pt modelId="{F74C9853-F878-4DA9-A5F8-57C97340D8C0}">
      <dgm:prSet phldrT="[Text]"/>
      <dgm:spPr/>
      <dgm:t>
        <a:bodyPr/>
        <a:lstStyle/>
        <a:p>
          <a:r>
            <a:rPr lang="en-US" dirty="0" smtClean="0"/>
            <a:t>Strawberry (500ml, 1 </a:t>
          </a:r>
          <a:r>
            <a:rPr lang="en-US" dirty="0" err="1" smtClean="0"/>
            <a:t>ltr</a:t>
          </a:r>
          <a:r>
            <a:rPr lang="en-US" dirty="0" smtClean="0"/>
            <a:t>, 2 </a:t>
          </a:r>
          <a:r>
            <a:rPr lang="en-US" dirty="0" err="1" smtClean="0"/>
            <a:t>ltr</a:t>
          </a:r>
          <a:r>
            <a:rPr lang="en-US" dirty="0" smtClean="0"/>
            <a:t>)</a:t>
          </a:r>
          <a:endParaRPr lang="en-US" dirty="0"/>
        </a:p>
      </dgm:t>
    </dgm:pt>
    <dgm:pt modelId="{8618EAAD-C1DD-4B20-A5D9-AA2C2152994F}" type="parTrans" cxnId="{47729FF4-0157-45D9-A3A5-BD1E0E96493C}">
      <dgm:prSet/>
      <dgm:spPr/>
      <dgm:t>
        <a:bodyPr/>
        <a:lstStyle/>
        <a:p>
          <a:endParaRPr lang="en-US"/>
        </a:p>
      </dgm:t>
    </dgm:pt>
    <dgm:pt modelId="{23DB5648-C36B-4826-8847-B1A89F41E087}" type="sibTrans" cxnId="{47729FF4-0157-45D9-A3A5-BD1E0E96493C}">
      <dgm:prSet/>
      <dgm:spPr/>
      <dgm:t>
        <a:bodyPr/>
        <a:lstStyle/>
        <a:p>
          <a:endParaRPr lang="en-US"/>
        </a:p>
      </dgm:t>
    </dgm:pt>
    <dgm:pt modelId="{D9FA3E52-8956-4B6F-BF42-9D7C2A68CA92}">
      <dgm:prSet/>
      <dgm:spPr/>
      <dgm:t>
        <a:bodyPr/>
        <a:lstStyle/>
        <a:p>
          <a:r>
            <a:rPr lang="en-US" dirty="0" err="1" smtClean="0"/>
            <a:t>Pista</a:t>
          </a:r>
          <a:r>
            <a:rPr lang="en-US" dirty="0" smtClean="0"/>
            <a:t> (500ml, 1 </a:t>
          </a:r>
          <a:r>
            <a:rPr lang="en-US" dirty="0" err="1" smtClean="0"/>
            <a:t>ltr</a:t>
          </a:r>
          <a:r>
            <a:rPr lang="en-US" dirty="0" smtClean="0"/>
            <a:t>)</a:t>
          </a:r>
          <a:endParaRPr lang="en-US" dirty="0"/>
        </a:p>
      </dgm:t>
    </dgm:pt>
    <dgm:pt modelId="{96897886-7C50-42F3-9E1F-DA56C759F243}" type="parTrans" cxnId="{426290B0-3CE9-4A65-8CD0-C4FABC3A586B}">
      <dgm:prSet/>
      <dgm:spPr/>
      <dgm:t>
        <a:bodyPr/>
        <a:lstStyle/>
        <a:p>
          <a:endParaRPr lang="en-US"/>
        </a:p>
      </dgm:t>
    </dgm:pt>
    <dgm:pt modelId="{7956C66D-4926-449C-9608-E6FC209D2B15}" type="sibTrans" cxnId="{426290B0-3CE9-4A65-8CD0-C4FABC3A586B}">
      <dgm:prSet/>
      <dgm:spPr/>
      <dgm:t>
        <a:bodyPr/>
        <a:lstStyle/>
        <a:p>
          <a:endParaRPr lang="en-US"/>
        </a:p>
      </dgm:t>
    </dgm:pt>
    <dgm:pt modelId="{AEFB577F-203E-491C-B91F-7EFE5D75DDF2}">
      <dgm:prSet/>
      <dgm:spPr/>
      <dgm:t>
        <a:bodyPr/>
        <a:lstStyle/>
        <a:p>
          <a:r>
            <a:rPr lang="en-US" dirty="0" smtClean="0"/>
            <a:t>Chocolate (500ml, 1 </a:t>
          </a:r>
          <a:r>
            <a:rPr lang="en-US" dirty="0" err="1" smtClean="0"/>
            <a:t>ltr</a:t>
          </a:r>
          <a:r>
            <a:rPr lang="en-US" dirty="0" smtClean="0"/>
            <a:t>, 2 </a:t>
          </a:r>
          <a:r>
            <a:rPr lang="en-US" dirty="0" err="1" smtClean="0"/>
            <a:t>ltr</a:t>
          </a:r>
          <a:r>
            <a:rPr lang="en-US" dirty="0" smtClean="0"/>
            <a:t>)</a:t>
          </a:r>
          <a:endParaRPr lang="en-US" dirty="0"/>
        </a:p>
      </dgm:t>
    </dgm:pt>
    <dgm:pt modelId="{6D14F3A9-D4B1-4C59-9722-5BD990538E34}" type="parTrans" cxnId="{5CFD9599-C204-4D41-A723-EADD590528C4}">
      <dgm:prSet/>
      <dgm:spPr/>
      <dgm:t>
        <a:bodyPr/>
        <a:lstStyle/>
        <a:p>
          <a:endParaRPr lang="en-US"/>
        </a:p>
      </dgm:t>
    </dgm:pt>
    <dgm:pt modelId="{8E93A851-F7C9-4E97-A284-C916E681ECC6}" type="sibTrans" cxnId="{5CFD9599-C204-4D41-A723-EADD590528C4}">
      <dgm:prSet/>
      <dgm:spPr/>
      <dgm:t>
        <a:bodyPr/>
        <a:lstStyle/>
        <a:p>
          <a:endParaRPr lang="en-US"/>
        </a:p>
      </dgm:t>
    </dgm:pt>
    <dgm:pt modelId="{B517C5FE-EE4D-4CEC-9FB9-1E0BC168BBB5}">
      <dgm:prSet/>
      <dgm:spPr/>
      <dgm:t>
        <a:bodyPr/>
        <a:lstStyle/>
        <a:p>
          <a:r>
            <a:rPr lang="en-US" dirty="0" smtClean="0"/>
            <a:t>Vanilla </a:t>
          </a:r>
          <a:r>
            <a:rPr lang="en-US" dirty="0" err="1" smtClean="0"/>
            <a:t>Lite</a:t>
          </a:r>
          <a:r>
            <a:rPr lang="en-US" dirty="0" smtClean="0"/>
            <a:t> (1 </a:t>
          </a:r>
          <a:r>
            <a:rPr lang="en-US" dirty="0" err="1" smtClean="0"/>
            <a:t>ltr</a:t>
          </a:r>
          <a:r>
            <a:rPr lang="en-US" dirty="0" smtClean="0"/>
            <a:t>)</a:t>
          </a:r>
          <a:endParaRPr lang="en-US" dirty="0"/>
        </a:p>
      </dgm:t>
    </dgm:pt>
    <dgm:pt modelId="{B91E32B6-0535-4D73-A0C1-16AC3C2E7CFD}" type="parTrans" cxnId="{2A205172-1207-481E-B3A5-14BC8FBAABEE}">
      <dgm:prSet/>
      <dgm:spPr/>
      <dgm:t>
        <a:bodyPr/>
        <a:lstStyle/>
        <a:p>
          <a:endParaRPr lang="en-US"/>
        </a:p>
      </dgm:t>
    </dgm:pt>
    <dgm:pt modelId="{5E606EC2-7699-4C2A-BA54-05AD35D146CD}" type="sibTrans" cxnId="{2A205172-1207-481E-B3A5-14BC8FBAABEE}">
      <dgm:prSet/>
      <dgm:spPr/>
      <dgm:t>
        <a:bodyPr/>
        <a:lstStyle/>
        <a:p>
          <a:endParaRPr lang="en-US"/>
        </a:p>
      </dgm:t>
    </dgm:pt>
    <dgm:pt modelId="{08DF86CA-EC39-44E1-B0BA-8042B5A96D1F}">
      <dgm:prSet/>
      <dgm:spPr/>
      <dgm:t>
        <a:bodyPr/>
        <a:lstStyle/>
        <a:p>
          <a:r>
            <a:rPr lang="en-US" dirty="0" smtClean="0"/>
            <a:t>Mango (500ml, 1 </a:t>
          </a:r>
          <a:r>
            <a:rPr lang="en-US" dirty="0" err="1" smtClean="0"/>
            <a:t>ltr</a:t>
          </a:r>
          <a:r>
            <a:rPr lang="en-US" dirty="0" smtClean="0"/>
            <a:t>)</a:t>
          </a:r>
          <a:endParaRPr lang="en-US" dirty="0"/>
        </a:p>
      </dgm:t>
    </dgm:pt>
    <dgm:pt modelId="{F75E457D-5E84-42A1-BED4-CD53F88D90CC}" type="parTrans" cxnId="{24DD93E7-211B-47FB-B4F2-1C6EBE01BC47}">
      <dgm:prSet/>
      <dgm:spPr/>
      <dgm:t>
        <a:bodyPr/>
        <a:lstStyle/>
        <a:p>
          <a:endParaRPr lang="en-US"/>
        </a:p>
      </dgm:t>
    </dgm:pt>
    <dgm:pt modelId="{556BCB2C-8B73-476D-A867-81230CD01E5B}" type="sibTrans" cxnId="{24DD93E7-211B-47FB-B4F2-1C6EBE01BC47}">
      <dgm:prSet/>
      <dgm:spPr/>
    </dgm:pt>
    <dgm:pt modelId="{FEBF9F36-1C23-4DCE-8F24-9B31AE7C4B5B}" type="pres">
      <dgm:prSet presAssocID="{0A322D85-24B0-4320-961C-C6BFC716AC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F9ADE2-E7BF-4130-9F0C-76B274865079}" type="pres">
      <dgm:prSet presAssocID="{06615E99-AA49-4B1D-AE29-BB60558F87C0}" presName="root1" presStyleCnt="0"/>
      <dgm:spPr/>
    </dgm:pt>
    <dgm:pt modelId="{EB42C09F-F449-4EAD-9F76-AFD72FFF8DF9}" type="pres">
      <dgm:prSet presAssocID="{06615E99-AA49-4B1D-AE29-BB60558F87C0}" presName="LevelOneTextNode" presStyleLbl="node0" presStyleIdx="0" presStyleCnt="1" custLinFactX="-17349" custLinFactNeighborX="-100000" custLinFactNeighborY="-105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720F7-F1F5-4B93-A7AA-295AA2AE5212}" type="pres">
      <dgm:prSet presAssocID="{06615E99-AA49-4B1D-AE29-BB60558F87C0}" presName="level2hierChild" presStyleCnt="0"/>
      <dgm:spPr/>
    </dgm:pt>
    <dgm:pt modelId="{97221CD3-DC3A-4EAE-A4BA-71F80D52C9E7}" type="pres">
      <dgm:prSet presAssocID="{9E2700E0-32EB-4CFC-BC86-416A24D47145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38F6D305-BA1C-4E30-9231-B992BFEB3000}" type="pres">
      <dgm:prSet presAssocID="{9E2700E0-32EB-4CFC-BC86-416A24D47145}" presName="connTx" presStyleLbl="parChTrans1D2" presStyleIdx="0" presStyleCnt="6"/>
      <dgm:spPr/>
      <dgm:t>
        <a:bodyPr/>
        <a:lstStyle/>
        <a:p>
          <a:endParaRPr lang="en-US"/>
        </a:p>
      </dgm:t>
    </dgm:pt>
    <dgm:pt modelId="{DBC6D622-C215-4CBA-97FA-6C155B52DB63}" type="pres">
      <dgm:prSet presAssocID="{99FCF7F0-1B38-42BB-9C06-C6A1B9E8F908}" presName="root2" presStyleCnt="0"/>
      <dgm:spPr/>
    </dgm:pt>
    <dgm:pt modelId="{FBF48B24-C4B8-4DC4-AD7D-FBFCD467EDF1}" type="pres">
      <dgm:prSet presAssocID="{99FCF7F0-1B38-42BB-9C06-C6A1B9E8F908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A4E06-C99C-4239-AA3A-8FF50BD54E1A}" type="pres">
      <dgm:prSet presAssocID="{99FCF7F0-1B38-42BB-9C06-C6A1B9E8F908}" presName="level3hierChild" presStyleCnt="0"/>
      <dgm:spPr/>
    </dgm:pt>
    <dgm:pt modelId="{62EAF405-6287-4B54-8595-051762128BB7}" type="pres">
      <dgm:prSet presAssocID="{8618EAAD-C1DD-4B20-A5D9-AA2C2152994F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43408DF9-13C4-496B-8B5E-2742DAC8319F}" type="pres">
      <dgm:prSet presAssocID="{8618EAAD-C1DD-4B20-A5D9-AA2C2152994F}" presName="connTx" presStyleLbl="parChTrans1D2" presStyleIdx="1" presStyleCnt="6"/>
      <dgm:spPr/>
      <dgm:t>
        <a:bodyPr/>
        <a:lstStyle/>
        <a:p>
          <a:endParaRPr lang="en-US"/>
        </a:p>
      </dgm:t>
    </dgm:pt>
    <dgm:pt modelId="{DA7331D7-594D-4D05-A30C-F9DA95F1E3A1}" type="pres">
      <dgm:prSet presAssocID="{F74C9853-F878-4DA9-A5F8-57C97340D8C0}" presName="root2" presStyleCnt="0"/>
      <dgm:spPr/>
    </dgm:pt>
    <dgm:pt modelId="{3AE394F6-7897-428F-B6B9-263636053B0D}" type="pres">
      <dgm:prSet presAssocID="{F74C9853-F878-4DA9-A5F8-57C97340D8C0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2F8BFD-296E-4DF5-A885-0E5A6E5CD568}" type="pres">
      <dgm:prSet presAssocID="{F74C9853-F878-4DA9-A5F8-57C97340D8C0}" presName="level3hierChild" presStyleCnt="0"/>
      <dgm:spPr/>
    </dgm:pt>
    <dgm:pt modelId="{318CD711-BFF4-400B-98BF-43A17D6E99C2}" type="pres">
      <dgm:prSet presAssocID="{96897886-7C50-42F3-9E1F-DA56C759F243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867CCB05-1716-4249-BE12-FF20090346CF}" type="pres">
      <dgm:prSet presAssocID="{96897886-7C50-42F3-9E1F-DA56C759F243}" presName="connTx" presStyleLbl="parChTrans1D2" presStyleIdx="2" presStyleCnt="6"/>
      <dgm:spPr/>
      <dgm:t>
        <a:bodyPr/>
        <a:lstStyle/>
        <a:p>
          <a:endParaRPr lang="en-US"/>
        </a:p>
      </dgm:t>
    </dgm:pt>
    <dgm:pt modelId="{642060AD-8B0D-4E67-A468-A049396C2CF5}" type="pres">
      <dgm:prSet presAssocID="{D9FA3E52-8956-4B6F-BF42-9D7C2A68CA92}" presName="root2" presStyleCnt="0"/>
      <dgm:spPr/>
    </dgm:pt>
    <dgm:pt modelId="{9C3047A1-4F5D-47FB-A3F6-A917FEC1DA98}" type="pres">
      <dgm:prSet presAssocID="{D9FA3E52-8956-4B6F-BF42-9D7C2A68CA92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348EE2-9950-4488-B9E5-5C7CBF5BABFC}" type="pres">
      <dgm:prSet presAssocID="{D9FA3E52-8956-4B6F-BF42-9D7C2A68CA92}" presName="level3hierChild" presStyleCnt="0"/>
      <dgm:spPr/>
    </dgm:pt>
    <dgm:pt modelId="{5E5597A5-9265-4A8B-B121-3E48EA3CC8C8}" type="pres">
      <dgm:prSet presAssocID="{6D14F3A9-D4B1-4C59-9722-5BD990538E34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31BC0D67-1580-4369-B376-9D1327357718}" type="pres">
      <dgm:prSet presAssocID="{6D14F3A9-D4B1-4C59-9722-5BD990538E34}" presName="connTx" presStyleLbl="parChTrans1D2" presStyleIdx="3" presStyleCnt="6"/>
      <dgm:spPr/>
      <dgm:t>
        <a:bodyPr/>
        <a:lstStyle/>
        <a:p>
          <a:endParaRPr lang="en-US"/>
        </a:p>
      </dgm:t>
    </dgm:pt>
    <dgm:pt modelId="{134AF9AF-648B-41FF-B6D5-5BEC587FA69A}" type="pres">
      <dgm:prSet presAssocID="{AEFB577F-203E-491C-B91F-7EFE5D75DDF2}" presName="root2" presStyleCnt="0"/>
      <dgm:spPr/>
    </dgm:pt>
    <dgm:pt modelId="{8B92A4CD-DB21-4C9A-8D52-4FFF321ED955}" type="pres">
      <dgm:prSet presAssocID="{AEFB577F-203E-491C-B91F-7EFE5D75DDF2}" presName="LevelTwoTextNode" presStyleLbl="node2" presStyleIdx="3" presStyleCnt="6" custLinFactNeighborX="870" custLinFactNeighborY="27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7D73B-5968-4F7E-BA11-07775361DFA7}" type="pres">
      <dgm:prSet presAssocID="{AEFB577F-203E-491C-B91F-7EFE5D75DDF2}" presName="level3hierChild" presStyleCnt="0"/>
      <dgm:spPr/>
    </dgm:pt>
    <dgm:pt modelId="{748264EB-248B-46AF-BAA2-AE4FCEBCCA65}" type="pres">
      <dgm:prSet presAssocID="{F75E457D-5E84-42A1-BED4-CD53F88D90CC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70CC9F4D-D502-4A82-BFAB-389147594AE1}" type="pres">
      <dgm:prSet presAssocID="{F75E457D-5E84-42A1-BED4-CD53F88D90CC}" presName="connTx" presStyleLbl="parChTrans1D2" presStyleIdx="4" presStyleCnt="6"/>
      <dgm:spPr/>
      <dgm:t>
        <a:bodyPr/>
        <a:lstStyle/>
        <a:p>
          <a:endParaRPr lang="en-US"/>
        </a:p>
      </dgm:t>
    </dgm:pt>
    <dgm:pt modelId="{513F478B-7B32-43F9-8399-39377BA585C4}" type="pres">
      <dgm:prSet presAssocID="{08DF86CA-EC39-44E1-B0BA-8042B5A96D1F}" presName="root2" presStyleCnt="0"/>
      <dgm:spPr/>
    </dgm:pt>
    <dgm:pt modelId="{40290D54-A911-463B-9FBB-8DB55B4AB538}" type="pres">
      <dgm:prSet presAssocID="{08DF86CA-EC39-44E1-B0BA-8042B5A96D1F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CCC981-63CA-4F08-93B0-0446FDC91FD3}" type="pres">
      <dgm:prSet presAssocID="{08DF86CA-EC39-44E1-B0BA-8042B5A96D1F}" presName="level3hierChild" presStyleCnt="0"/>
      <dgm:spPr/>
    </dgm:pt>
    <dgm:pt modelId="{B3FD3A1F-A9A8-4CEC-827C-35506F15D52D}" type="pres">
      <dgm:prSet presAssocID="{B91E32B6-0535-4D73-A0C1-16AC3C2E7CFD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2AA55641-61DD-44AC-839C-1F0304461FC1}" type="pres">
      <dgm:prSet presAssocID="{B91E32B6-0535-4D73-A0C1-16AC3C2E7CFD}" presName="connTx" presStyleLbl="parChTrans1D2" presStyleIdx="5" presStyleCnt="6"/>
      <dgm:spPr/>
      <dgm:t>
        <a:bodyPr/>
        <a:lstStyle/>
        <a:p>
          <a:endParaRPr lang="en-US"/>
        </a:p>
      </dgm:t>
    </dgm:pt>
    <dgm:pt modelId="{0703E6C3-55EE-4F81-ABB1-E3D134F78E1D}" type="pres">
      <dgm:prSet presAssocID="{B517C5FE-EE4D-4CEC-9FB9-1E0BC168BBB5}" presName="root2" presStyleCnt="0"/>
      <dgm:spPr/>
    </dgm:pt>
    <dgm:pt modelId="{24A01FBB-70D6-4B54-AD49-DC24C43BF7C6}" type="pres">
      <dgm:prSet presAssocID="{B517C5FE-EE4D-4CEC-9FB9-1E0BC168BBB5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D0C377-C4D8-41BA-85F5-316BA40A29F9}" type="pres">
      <dgm:prSet presAssocID="{B517C5FE-EE4D-4CEC-9FB9-1E0BC168BBB5}" presName="level3hierChild" presStyleCnt="0"/>
      <dgm:spPr/>
    </dgm:pt>
  </dgm:ptLst>
  <dgm:cxnLst>
    <dgm:cxn modelId="{15BB0153-C5F1-4FFF-8F72-F98835F3C2B5}" type="presOf" srcId="{F75E457D-5E84-42A1-BED4-CD53F88D90CC}" destId="{748264EB-248B-46AF-BAA2-AE4FCEBCCA65}" srcOrd="0" destOrd="0" presId="urn:microsoft.com/office/officeart/2005/8/layout/hierarchy2"/>
    <dgm:cxn modelId="{47729FF4-0157-45D9-A3A5-BD1E0E96493C}" srcId="{06615E99-AA49-4B1D-AE29-BB60558F87C0}" destId="{F74C9853-F878-4DA9-A5F8-57C97340D8C0}" srcOrd="1" destOrd="0" parTransId="{8618EAAD-C1DD-4B20-A5D9-AA2C2152994F}" sibTransId="{23DB5648-C36B-4826-8847-B1A89F41E087}"/>
    <dgm:cxn modelId="{4DDABC67-F609-4E5B-8365-D34E3F3EF90E}" type="presOf" srcId="{96897886-7C50-42F3-9E1F-DA56C759F243}" destId="{318CD711-BFF4-400B-98BF-43A17D6E99C2}" srcOrd="0" destOrd="0" presId="urn:microsoft.com/office/officeart/2005/8/layout/hierarchy2"/>
    <dgm:cxn modelId="{4C97768E-C23F-4AF8-A7B7-E25E11E922E5}" type="presOf" srcId="{B91E32B6-0535-4D73-A0C1-16AC3C2E7CFD}" destId="{2AA55641-61DD-44AC-839C-1F0304461FC1}" srcOrd="1" destOrd="0" presId="urn:microsoft.com/office/officeart/2005/8/layout/hierarchy2"/>
    <dgm:cxn modelId="{F3457FC0-78B5-493E-B3AA-B06BD466489B}" type="presOf" srcId="{8618EAAD-C1DD-4B20-A5D9-AA2C2152994F}" destId="{43408DF9-13C4-496B-8B5E-2742DAC8319F}" srcOrd="1" destOrd="0" presId="urn:microsoft.com/office/officeart/2005/8/layout/hierarchy2"/>
    <dgm:cxn modelId="{2A205172-1207-481E-B3A5-14BC8FBAABEE}" srcId="{06615E99-AA49-4B1D-AE29-BB60558F87C0}" destId="{B517C5FE-EE4D-4CEC-9FB9-1E0BC168BBB5}" srcOrd="5" destOrd="0" parTransId="{B91E32B6-0535-4D73-A0C1-16AC3C2E7CFD}" sibTransId="{5E606EC2-7699-4C2A-BA54-05AD35D146CD}"/>
    <dgm:cxn modelId="{40060660-CCD8-4EBF-B1D0-0DFDE83C14E5}" type="presOf" srcId="{08DF86CA-EC39-44E1-B0BA-8042B5A96D1F}" destId="{40290D54-A911-463B-9FBB-8DB55B4AB538}" srcOrd="0" destOrd="0" presId="urn:microsoft.com/office/officeart/2005/8/layout/hierarchy2"/>
    <dgm:cxn modelId="{F451B3DC-1CC1-48F7-AE2A-3D137A7C449E}" type="presOf" srcId="{06615E99-AA49-4B1D-AE29-BB60558F87C0}" destId="{EB42C09F-F449-4EAD-9F76-AFD72FFF8DF9}" srcOrd="0" destOrd="0" presId="urn:microsoft.com/office/officeart/2005/8/layout/hierarchy2"/>
    <dgm:cxn modelId="{AB2F871D-B8AB-41EE-BF48-27F11591D652}" type="presOf" srcId="{6D14F3A9-D4B1-4C59-9722-5BD990538E34}" destId="{31BC0D67-1580-4369-B376-9D1327357718}" srcOrd="1" destOrd="0" presId="urn:microsoft.com/office/officeart/2005/8/layout/hierarchy2"/>
    <dgm:cxn modelId="{D83AF8AC-8CBC-45D6-AA58-41667671B71E}" type="presOf" srcId="{0A322D85-24B0-4320-961C-C6BFC716AC78}" destId="{FEBF9F36-1C23-4DCE-8F24-9B31AE7C4B5B}" srcOrd="0" destOrd="0" presId="urn:microsoft.com/office/officeart/2005/8/layout/hierarchy2"/>
    <dgm:cxn modelId="{426290B0-3CE9-4A65-8CD0-C4FABC3A586B}" srcId="{06615E99-AA49-4B1D-AE29-BB60558F87C0}" destId="{D9FA3E52-8956-4B6F-BF42-9D7C2A68CA92}" srcOrd="2" destOrd="0" parTransId="{96897886-7C50-42F3-9E1F-DA56C759F243}" sibTransId="{7956C66D-4926-449C-9608-E6FC209D2B15}"/>
    <dgm:cxn modelId="{E662F0F6-230F-492D-899F-7B4D92D87F14}" type="presOf" srcId="{99FCF7F0-1B38-42BB-9C06-C6A1B9E8F908}" destId="{FBF48B24-C4B8-4DC4-AD7D-FBFCD467EDF1}" srcOrd="0" destOrd="0" presId="urn:microsoft.com/office/officeart/2005/8/layout/hierarchy2"/>
    <dgm:cxn modelId="{5B4F7543-522A-4ED3-A9DA-0D1CE35D6167}" type="presOf" srcId="{F75E457D-5E84-42A1-BED4-CD53F88D90CC}" destId="{70CC9F4D-D502-4A82-BFAB-389147594AE1}" srcOrd="1" destOrd="0" presId="urn:microsoft.com/office/officeart/2005/8/layout/hierarchy2"/>
    <dgm:cxn modelId="{24DD93E7-211B-47FB-B4F2-1C6EBE01BC47}" srcId="{06615E99-AA49-4B1D-AE29-BB60558F87C0}" destId="{08DF86CA-EC39-44E1-B0BA-8042B5A96D1F}" srcOrd="4" destOrd="0" parTransId="{F75E457D-5E84-42A1-BED4-CD53F88D90CC}" sibTransId="{556BCB2C-8B73-476D-A867-81230CD01E5B}"/>
    <dgm:cxn modelId="{B41F4E0A-75BA-4A56-89C7-92EF5CDAE39C}" type="presOf" srcId="{F74C9853-F878-4DA9-A5F8-57C97340D8C0}" destId="{3AE394F6-7897-428F-B6B9-263636053B0D}" srcOrd="0" destOrd="0" presId="urn:microsoft.com/office/officeart/2005/8/layout/hierarchy2"/>
    <dgm:cxn modelId="{64D706D4-108A-407E-B892-73397944E321}" type="presOf" srcId="{9E2700E0-32EB-4CFC-BC86-416A24D47145}" destId="{38F6D305-BA1C-4E30-9231-B992BFEB3000}" srcOrd="1" destOrd="0" presId="urn:microsoft.com/office/officeart/2005/8/layout/hierarchy2"/>
    <dgm:cxn modelId="{2CD42179-277E-4E4C-8629-9F60C399CAD3}" type="presOf" srcId="{6D14F3A9-D4B1-4C59-9722-5BD990538E34}" destId="{5E5597A5-9265-4A8B-B121-3E48EA3CC8C8}" srcOrd="0" destOrd="0" presId="urn:microsoft.com/office/officeart/2005/8/layout/hierarchy2"/>
    <dgm:cxn modelId="{6CC17891-9B78-48A4-A557-1197D09B78AF}" srcId="{06615E99-AA49-4B1D-AE29-BB60558F87C0}" destId="{99FCF7F0-1B38-42BB-9C06-C6A1B9E8F908}" srcOrd="0" destOrd="0" parTransId="{9E2700E0-32EB-4CFC-BC86-416A24D47145}" sibTransId="{F4E3E233-98F9-4239-89DE-E624BE6F6654}"/>
    <dgm:cxn modelId="{348E1D12-1C84-4477-88E9-852DF6033EB1}" type="presOf" srcId="{AEFB577F-203E-491C-B91F-7EFE5D75DDF2}" destId="{8B92A4CD-DB21-4C9A-8D52-4FFF321ED955}" srcOrd="0" destOrd="0" presId="urn:microsoft.com/office/officeart/2005/8/layout/hierarchy2"/>
    <dgm:cxn modelId="{2D4E28D6-E3DC-4896-8D82-98212DBD1957}" type="presOf" srcId="{8618EAAD-C1DD-4B20-A5D9-AA2C2152994F}" destId="{62EAF405-6287-4B54-8595-051762128BB7}" srcOrd="0" destOrd="0" presId="urn:microsoft.com/office/officeart/2005/8/layout/hierarchy2"/>
    <dgm:cxn modelId="{F19B9765-8365-43C8-94CB-29CF61DF30C9}" type="presOf" srcId="{B91E32B6-0535-4D73-A0C1-16AC3C2E7CFD}" destId="{B3FD3A1F-A9A8-4CEC-827C-35506F15D52D}" srcOrd="0" destOrd="0" presId="urn:microsoft.com/office/officeart/2005/8/layout/hierarchy2"/>
    <dgm:cxn modelId="{68F71E4D-6379-4210-ABAA-7A99DE6290EE}" type="presOf" srcId="{96897886-7C50-42F3-9E1F-DA56C759F243}" destId="{867CCB05-1716-4249-BE12-FF20090346CF}" srcOrd="1" destOrd="0" presId="urn:microsoft.com/office/officeart/2005/8/layout/hierarchy2"/>
    <dgm:cxn modelId="{ACB21FCD-DC99-40CF-A4C5-A31D2830E38F}" srcId="{0A322D85-24B0-4320-961C-C6BFC716AC78}" destId="{06615E99-AA49-4B1D-AE29-BB60558F87C0}" srcOrd="0" destOrd="0" parTransId="{12B04989-50F0-42DB-8B7E-75CB3E272D4D}" sibTransId="{D448DE96-0C80-4D0E-8AD0-F950A050B58C}"/>
    <dgm:cxn modelId="{F235FD0C-F4F6-4F2E-9091-3CDC2DC77799}" type="presOf" srcId="{9E2700E0-32EB-4CFC-BC86-416A24D47145}" destId="{97221CD3-DC3A-4EAE-A4BA-71F80D52C9E7}" srcOrd="0" destOrd="0" presId="urn:microsoft.com/office/officeart/2005/8/layout/hierarchy2"/>
    <dgm:cxn modelId="{A251BBC1-2A65-4760-97CB-441B2EDA611D}" type="presOf" srcId="{B517C5FE-EE4D-4CEC-9FB9-1E0BC168BBB5}" destId="{24A01FBB-70D6-4B54-AD49-DC24C43BF7C6}" srcOrd="0" destOrd="0" presId="urn:microsoft.com/office/officeart/2005/8/layout/hierarchy2"/>
    <dgm:cxn modelId="{5CFD9599-C204-4D41-A723-EADD590528C4}" srcId="{06615E99-AA49-4B1D-AE29-BB60558F87C0}" destId="{AEFB577F-203E-491C-B91F-7EFE5D75DDF2}" srcOrd="3" destOrd="0" parTransId="{6D14F3A9-D4B1-4C59-9722-5BD990538E34}" sibTransId="{8E93A851-F7C9-4E97-A284-C916E681ECC6}"/>
    <dgm:cxn modelId="{24A257E2-106E-4B35-B7F1-D531E18E074C}" type="presOf" srcId="{D9FA3E52-8956-4B6F-BF42-9D7C2A68CA92}" destId="{9C3047A1-4F5D-47FB-A3F6-A917FEC1DA98}" srcOrd="0" destOrd="0" presId="urn:microsoft.com/office/officeart/2005/8/layout/hierarchy2"/>
    <dgm:cxn modelId="{8C0E6B42-B8CF-4FA1-89CD-2D3FEFD270D9}" type="presParOf" srcId="{FEBF9F36-1C23-4DCE-8F24-9B31AE7C4B5B}" destId="{60F9ADE2-E7BF-4130-9F0C-76B274865079}" srcOrd="0" destOrd="0" presId="urn:microsoft.com/office/officeart/2005/8/layout/hierarchy2"/>
    <dgm:cxn modelId="{17EA1137-C18E-454E-B9E2-CF7F4FC72537}" type="presParOf" srcId="{60F9ADE2-E7BF-4130-9F0C-76B274865079}" destId="{EB42C09F-F449-4EAD-9F76-AFD72FFF8DF9}" srcOrd="0" destOrd="0" presId="urn:microsoft.com/office/officeart/2005/8/layout/hierarchy2"/>
    <dgm:cxn modelId="{8908B71E-353D-4F8D-B2F0-E02A000EC5D1}" type="presParOf" srcId="{60F9ADE2-E7BF-4130-9F0C-76B274865079}" destId="{81F720F7-F1F5-4B93-A7AA-295AA2AE5212}" srcOrd="1" destOrd="0" presId="urn:microsoft.com/office/officeart/2005/8/layout/hierarchy2"/>
    <dgm:cxn modelId="{65AB015B-73E7-4258-93C6-D59FA8349ABB}" type="presParOf" srcId="{81F720F7-F1F5-4B93-A7AA-295AA2AE5212}" destId="{97221CD3-DC3A-4EAE-A4BA-71F80D52C9E7}" srcOrd="0" destOrd="0" presId="urn:microsoft.com/office/officeart/2005/8/layout/hierarchy2"/>
    <dgm:cxn modelId="{D701FE03-9558-49AC-83C3-F38125A8C1C6}" type="presParOf" srcId="{97221CD3-DC3A-4EAE-A4BA-71F80D52C9E7}" destId="{38F6D305-BA1C-4E30-9231-B992BFEB3000}" srcOrd="0" destOrd="0" presId="urn:microsoft.com/office/officeart/2005/8/layout/hierarchy2"/>
    <dgm:cxn modelId="{D94C7FE7-6E7E-4CAF-86DA-3549E99C7FA8}" type="presParOf" srcId="{81F720F7-F1F5-4B93-A7AA-295AA2AE5212}" destId="{DBC6D622-C215-4CBA-97FA-6C155B52DB63}" srcOrd="1" destOrd="0" presId="urn:microsoft.com/office/officeart/2005/8/layout/hierarchy2"/>
    <dgm:cxn modelId="{12E0A7B6-82C1-430C-8831-E81D6C876037}" type="presParOf" srcId="{DBC6D622-C215-4CBA-97FA-6C155B52DB63}" destId="{FBF48B24-C4B8-4DC4-AD7D-FBFCD467EDF1}" srcOrd="0" destOrd="0" presId="urn:microsoft.com/office/officeart/2005/8/layout/hierarchy2"/>
    <dgm:cxn modelId="{EB0C2ED1-6B39-4DAE-BF16-C1B41BF10966}" type="presParOf" srcId="{DBC6D622-C215-4CBA-97FA-6C155B52DB63}" destId="{2D0A4E06-C99C-4239-AA3A-8FF50BD54E1A}" srcOrd="1" destOrd="0" presId="urn:microsoft.com/office/officeart/2005/8/layout/hierarchy2"/>
    <dgm:cxn modelId="{A2840FBE-BD69-46EE-9EBD-EE4C1D1191F6}" type="presParOf" srcId="{81F720F7-F1F5-4B93-A7AA-295AA2AE5212}" destId="{62EAF405-6287-4B54-8595-051762128BB7}" srcOrd="2" destOrd="0" presId="urn:microsoft.com/office/officeart/2005/8/layout/hierarchy2"/>
    <dgm:cxn modelId="{77746ED2-694E-4DA6-B0C6-A5AED3DB7723}" type="presParOf" srcId="{62EAF405-6287-4B54-8595-051762128BB7}" destId="{43408DF9-13C4-496B-8B5E-2742DAC8319F}" srcOrd="0" destOrd="0" presId="urn:microsoft.com/office/officeart/2005/8/layout/hierarchy2"/>
    <dgm:cxn modelId="{A3945453-18BA-4D0D-970D-4E924CF820F7}" type="presParOf" srcId="{81F720F7-F1F5-4B93-A7AA-295AA2AE5212}" destId="{DA7331D7-594D-4D05-A30C-F9DA95F1E3A1}" srcOrd="3" destOrd="0" presId="urn:microsoft.com/office/officeart/2005/8/layout/hierarchy2"/>
    <dgm:cxn modelId="{C625349B-0D8B-49D8-A841-1778B2973A80}" type="presParOf" srcId="{DA7331D7-594D-4D05-A30C-F9DA95F1E3A1}" destId="{3AE394F6-7897-428F-B6B9-263636053B0D}" srcOrd="0" destOrd="0" presId="urn:microsoft.com/office/officeart/2005/8/layout/hierarchy2"/>
    <dgm:cxn modelId="{225238D0-8FA7-4762-A596-0B0FA0317EFD}" type="presParOf" srcId="{DA7331D7-594D-4D05-A30C-F9DA95F1E3A1}" destId="{AC2F8BFD-296E-4DF5-A885-0E5A6E5CD568}" srcOrd="1" destOrd="0" presId="urn:microsoft.com/office/officeart/2005/8/layout/hierarchy2"/>
    <dgm:cxn modelId="{7C4C8CEC-574C-45CD-94AF-20146FF9BD0B}" type="presParOf" srcId="{81F720F7-F1F5-4B93-A7AA-295AA2AE5212}" destId="{318CD711-BFF4-400B-98BF-43A17D6E99C2}" srcOrd="4" destOrd="0" presId="urn:microsoft.com/office/officeart/2005/8/layout/hierarchy2"/>
    <dgm:cxn modelId="{1E865E5B-22E3-4ABA-9A42-6CE3C90821AA}" type="presParOf" srcId="{318CD711-BFF4-400B-98BF-43A17D6E99C2}" destId="{867CCB05-1716-4249-BE12-FF20090346CF}" srcOrd="0" destOrd="0" presId="urn:microsoft.com/office/officeart/2005/8/layout/hierarchy2"/>
    <dgm:cxn modelId="{D2AA1A92-62CC-4365-BAD4-EA8EB9EE6FCC}" type="presParOf" srcId="{81F720F7-F1F5-4B93-A7AA-295AA2AE5212}" destId="{642060AD-8B0D-4E67-A468-A049396C2CF5}" srcOrd="5" destOrd="0" presId="urn:microsoft.com/office/officeart/2005/8/layout/hierarchy2"/>
    <dgm:cxn modelId="{7FF7D0BD-A98F-496F-8819-A231127BE82E}" type="presParOf" srcId="{642060AD-8B0D-4E67-A468-A049396C2CF5}" destId="{9C3047A1-4F5D-47FB-A3F6-A917FEC1DA98}" srcOrd="0" destOrd="0" presId="urn:microsoft.com/office/officeart/2005/8/layout/hierarchy2"/>
    <dgm:cxn modelId="{BE1A8476-4FD8-401C-ADB3-06FE5F07B3C8}" type="presParOf" srcId="{642060AD-8B0D-4E67-A468-A049396C2CF5}" destId="{DC348EE2-9950-4488-B9E5-5C7CBF5BABFC}" srcOrd="1" destOrd="0" presId="urn:microsoft.com/office/officeart/2005/8/layout/hierarchy2"/>
    <dgm:cxn modelId="{E7906C39-EBEC-4487-87B7-746A05F92523}" type="presParOf" srcId="{81F720F7-F1F5-4B93-A7AA-295AA2AE5212}" destId="{5E5597A5-9265-4A8B-B121-3E48EA3CC8C8}" srcOrd="6" destOrd="0" presId="urn:microsoft.com/office/officeart/2005/8/layout/hierarchy2"/>
    <dgm:cxn modelId="{A32A11E5-8945-4FBA-991B-E70BCFD73A29}" type="presParOf" srcId="{5E5597A5-9265-4A8B-B121-3E48EA3CC8C8}" destId="{31BC0D67-1580-4369-B376-9D1327357718}" srcOrd="0" destOrd="0" presId="urn:microsoft.com/office/officeart/2005/8/layout/hierarchy2"/>
    <dgm:cxn modelId="{C46B911C-953A-41F8-919C-A80249973274}" type="presParOf" srcId="{81F720F7-F1F5-4B93-A7AA-295AA2AE5212}" destId="{134AF9AF-648B-41FF-B6D5-5BEC587FA69A}" srcOrd="7" destOrd="0" presId="urn:microsoft.com/office/officeart/2005/8/layout/hierarchy2"/>
    <dgm:cxn modelId="{809B7C2D-3A1D-4036-97F2-14C2B68BD9C5}" type="presParOf" srcId="{134AF9AF-648B-41FF-B6D5-5BEC587FA69A}" destId="{8B92A4CD-DB21-4C9A-8D52-4FFF321ED955}" srcOrd="0" destOrd="0" presId="urn:microsoft.com/office/officeart/2005/8/layout/hierarchy2"/>
    <dgm:cxn modelId="{D35FF640-CF47-47CB-9C36-5D8AC83095AF}" type="presParOf" srcId="{134AF9AF-648B-41FF-B6D5-5BEC587FA69A}" destId="{4A47D73B-5968-4F7E-BA11-07775361DFA7}" srcOrd="1" destOrd="0" presId="urn:microsoft.com/office/officeart/2005/8/layout/hierarchy2"/>
    <dgm:cxn modelId="{9C27306E-8374-472E-9C92-F7A75FD411B5}" type="presParOf" srcId="{81F720F7-F1F5-4B93-A7AA-295AA2AE5212}" destId="{748264EB-248B-46AF-BAA2-AE4FCEBCCA65}" srcOrd="8" destOrd="0" presId="urn:microsoft.com/office/officeart/2005/8/layout/hierarchy2"/>
    <dgm:cxn modelId="{F45913E0-1BAC-46F5-BBDE-456E8C35D10B}" type="presParOf" srcId="{748264EB-248B-46AF-BAA2-AE4FCEBCCA65}" destId="{70CC9F4D-D502-4A82-BFAB-389147594AE1}" srcOrd="0" destOrd="0" presId="urn:microsoft.com/office/officeart/2005/8/layout/hierarchy2"/>
    <dgm:cxn modelId="{55E1354F-858D-4760-A446-5D028C4494B6}" type="presParOf" srcId="{81F720F7-F1F5-4B93-A7AA-295AA2AE5212}" destId="{513F478B-7B32-43F9-8399-39377BA585C4}" srcOrd="9" destOrd="0" presId="urn:microsoft.com/office/officeart/2005/8/layout/hierarchy2"/>
    <dgm:cxn modelId="{FF45511E-FD81-4B5B-A03A-94F0FC34781F}" type="presParOf" srcId="{513F478B-7B32-43F9-8399-39377BA585C4}" destId="{40290D54-A911-463B-9FBB-8DB55B4AB538}" srcOrd="0" destOrd="0" presId="urn:microsoft.com/office/officeart/2005/8/layout/hierarchy2"/>
    <dgm:cxn modelId="{B959DFC7-E3E0-4B65-A5D6-9CEEC3F43469}" type="presParOf" srcId="{513F478B-7B32-43F9-8399-39377BA585C4}" destId="{68CCC981-63CA-4F08-93B0-0446FDC91FD3}" srcOrd="1" destOrd="0" presId="urn:microsoft.com/office/officeart/2005/8/layout/hierarchy2"/>
    <dgm:cxn modelId="{9C4CE266-E659-4D54-AE20-A6D8967DFC1D}" type="presParOf" srcId="{81F720F7-F1F5-4B93-A7AA-295AA2AE5212}" destId="{B3FD3A1F-A9A8-4CEC-827C-35506F15D52D}" srcOrd="10" destOrd="0" presId="urn:microsoft.com/office/officeart/2005/8/layout/hierarchy2"/>
    <dgm:cxn modelId="{C1E8B8DE-413F-4091-90FE-82E2E79531AF}" type="presParOf" srcId="{B3FD3A1F-A9A8-4CEC-827C-35506F15D52D}" destId="{2AA55641-61DD-44AC-839C-1F0304461FC1}" srcOrd="0" destOrd="0" presId="urn:microsoft.com/office/officeart/2005/8/layout/hierarchy2"/>
    <dgm:cxn modelId="{9B068220-2E4F-4595-B296-6B5E1FB65119}" type="presParOf" srcId="{81F720F7-F1F5-4B93-A7AA-295AA2AE5212}" destId="{0703E6C3-55EE-4F81-ABB1-E3D134F78E1D}" srcOrd="11" destOrd="0" presId="urn:microsoft.com/office/officeart/2005/8/layout/hierarchy2"/>
    <dgm:cxn modelId="{86AB6E37-D547-41C7-AE29-81C8A632174E}" type="presParOf" srcId="{0703E6C3-55EE-4F81-ABB1-E3D134F78E1D}" destId="{24A01FBB-70D6-4B54-AD49-DC24C43BF7C6}" srcOrd="0" destOrd="0" presId="urn:microsoft.com/office/officeart/2005/8/layout/hierarchy2"/>
    <dgm:cxn modelId="{0BE3E6E4-7500-42F6-BDF4-937705BE1A38}" type="presParOf" srcId="{0703E6C3-55EE-4F81-ABB1-E3D134F78E1D}" destId="{1AD0C377-C4D8-41BA-85F5-316BA40A29F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A322D85-24B0-4320-961C-C6BFC716AC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15E99-AA49-4B1D-AE29-BB60558F87C0}">
      <dgm:prSet phldrT="[Text]"/>
      <dgm:spPr/>
      <dgm:t>
        <a:bodyPr/>
        <a:lstStyle/>
        <a:p>
          <a:r>
            <a:rPr lang="en-US" dirty="0" smtClean="0"/>
            <a:t>Multipacks</a:t>
          </a:r>
          <a:endParaRPr lang="en-US" dirty="0"/>
        </a:p>
      </dgm:t>
    </dgm:pt>
    <dgm:pt modelId="{12B04989-50F0-42DB-8B7E-75CB3E272D4D}" type="parTrans" cxnId="{ACB21FCD-DC99-40CF-A4C5-A31D2830E38F}">
      <dgm:prSet/>
      <dgm:spPr/>
      <dgm:t>
        <a:bodyPr/>
        <a:lstStyle/>
        <a:p>
          <a:endParaRPr lang="en-US"/>
        </a:p>
      </dgm:t>
    </dgm:pt>
    <dgm:pt modelId="{D448DE96-0C80-4D0E-8AD0-F950A050B58C}" type="sibTrans" cxnId="{ACB21FCD-DC99-40CF-A4C5-A31D2830E38F}">
      <dgm:prSet/>
      <dgm:spPr/>
      <dgm:t>
        <a:bodyPr/>
        <a:lstStyle/>
        <a:p>
          <a:endParaRPr lang="en-US"/>
        </a:p>
      </dgm:t>
    </dgm:pt>
    <dgm:pt modelId="{99FCF7F0-1B38-42BB-9C06-C6A1B9E8F908}">
      <dgm:prSet phldrT="[Text]"/>
      <dgm:spPr/>
      <dgm:t>
        <a:bodyPr/>
        <a:lstStyle/>
        <a:p>
          <a:r>
            <a:rPr lang="en-US" dirty="0" smtClean="0"/>
            <a:t>Classic Cone</a:t>
          </a:r>
          <a:endParaRPr lang="en-US" dirty="0"/>
        </a:p>
      </dgm:t>
    </dgm:pt>
    <dgm:pt modelId="{9E2700E0-32EB-4CFC-BC86-416A24D47145}" type="parTrans" cxnId="{6CC17891-9B78-48A4-A557-1197D09B78AF}">
      <dgm:prSet/>
      <dgm:spPr/>
      <dgm:t>
        <a:bodyPr/>
        <a:lstStyle/>
        <a:p>
          <a:endParaRPr lang="en-US"/>
        </a:p>
      </dgm:t>
    </dgm:pt>
    <dgm:pt modelId="{F4E3E233-98F9-4239-89DE-E624BE6F6654}" type="sibTrans" cxnId="{6CC17891-9B78-48A4-A557-1197D09B78AF}">
      <dgm:prSet/>
      <dgm:spPr/>
      <dgm:t>
        <a:bodyPr/>
        <a:lstStyle/>
        <a:p>
          <a:endParaRPr lang="en-US"/>
        </a:p>
      </dgm:t>
    </dgm:pt>
    <dgm:pt modelId="{F74C9853-F878-4DA9-A5F8-57C97340D8C0}">
      <dgm:prSet phldrT="[Text]"/>
      <dgm:spPr/>
      <dgm:t>
        <a:bodyPr/>
        <a:lstStyle/>
        <a:p>
          <a:r>
            <a:rPr lang="en-US" dirty="0" smtClean="0"/>
            <a:t>Maharaja </a:t>
          </a:r>
          <a:r>
            <a:rPr lang="en-US" dirty="0" err="1" smtClean="0"/>
            <a:t>Koolfi</a:t>
          </a:r>
          <a:endParaRPr lang="en-US" dirty="0"/>
        </a:p>
      </dgm:t>
    </dgm:pt>
    <dgm:pt modelId="{8618EAAD-C1DD-4B20-A5D9-AA2C2152994F}" type="parTrans" cxnId="{47729FF4-0157-45D9-A3A5-BD1E0E96493C}">
      <dgm:prSet/>
      <dgm:spPr/>
      <dgm:t>
        <a:bodyPr/>
        <a:lstStyle/>
        <a:p>
          <a:endParaRPr lang="en-US"/>
        </a:p>
      </dgm:t>
    </dgm:pt>
    <dgm:pt modelId="{23DB5648-C36B-4826-8847-B1A89F41E087}" type="sibTrans" cxnId="{47729FF4-0157-45D9-A3A5-BD1E0E96493C}">
      <dgm:prSet/>
      <dgm:spPr/>
      <dgm:t>
        <a:bodyPr/>
        <a:lstStyle/>
        <a:p>
          <a:endParaRPr lang="en-US"/>
        </a:p>
      </dgm:t>
    </dgm:pt>
    <dgm:pt modelId="{D9FA3E52-8956-4B6F-BF42-9D7C2A68CA92}">
      <dgm:prSet/>
      <dgm:spPr/>
      <dgm:t>
        <a:bodyPr/>
        <a:lstStyle/>
        <a:p>
          <a:r>
            <a:rPr lang="en-US" dirty="0" smtClean="0"/>
            <a:t>Malai </a:t>
          </a:r>
          <a:r>
            <a:rPr lang="en-US" dirty="0" err="1" smtClean="0"/>
            <a:t>Pista</a:t>
          </a:r>
          <a:r>
            <a:rPr lang="en-US" dirty="0" smtClean="0"/>
            <a:t> </a:t>
          </a:r>
          <a:r>
            <a:rPr lang="en-US" dirty="0" err="1" smtClean="0"/>
            <a:t>Kulfi</a:t>
          </a:r>
          <a:r>
            <a:rPr lang="en-US" dirty="0" smtClean="0"/>
            <a:t> Stick</a:t>
          </a:r>
          <a:endParaRPr lang="en-US" dirty="0"/>
        </a:p>
      </dgm:t>
    </dgm:pt>
    <dgm:pt modelId="{96897886-7C50-42F3-9E1F-DA56C759F243}" type="parTrans" cxnId="{426290B0-3CE9-4A65-8CD0-C4FABC3A586B}">
      <dgm:prSet/>
      <dgm:spPr/>
      <dgm:t>
        <a:bodyPr/>
        <a:lstStyle/>
        <a:p>
          <a:endParaRPr lang="en-US"/>
        </a:p>
      </dgm:t>
    </dgm:pt>
    <dgm:pt modelId="{7956C66D-4926-449C-9608-E6FC209D2B15}" type="sibTrans" cxnId="{426290B0-3CE9-4A65-8CD0-C4FABC3A586B}">
      <dgm:prSet/>
      <dgm:spPr/>
      <dgm:t>
        <a:bodyPr/>
        <a:lstStyle/>
        <a:p>
          <a:endParaRPr lang="en-US"/>
        </a:p>
      </dgm:t>
    </dgm:pt>
    <dgm:pt modelId="{AEFB577F-203E-491C-B91F-7EFE5D75DDF2}">
      <dgm:prSet/>
      <dgm:spPr/>
      <dgm:t>
        <a:bodyPr/>
        <a:lstStyle/>
        <a:p>
          <a:r>
            <a:rPr lang="en-US" dirty="0" smtClean="0"/>
            <a:t>Big 4 in 1</a:t>
          </a:r>
          <a:endParaRPr lang="en-US" dirty="0"/>
        </a:p>
      </dgm:t>
    </dgm:pt>
    <dgm:pt modelId="{6D14F3A9-D4B1-4C59-9722-5BD990538E34}" type="parTrans" cxnId="{5CFD9599-C204-4D41-A723-EADD590528C4}">
      <dgm:prSet/>
      <dgm:spPr/>
      <dgm:t>
        <a:bodyPr/>
        <a:lstStyle/>
        <a:p>
          <a:endParaRPr lang="en-US"/>
        </a:p>
      </dgm:t>
    </dgm:pt>
    <dgm:pt modelId="{8E93A851-F7C9-4E97-A284-C916E681ECC6}" type="sibTrans" cxnId="{5CFD9599-C204-4D41-A723-EADD590528C4}">
      <dgm:prSet/>
      <dgm:spPr/>
      <dgm:t>
        <a:bodyPr/>
        <a:lstStyle/>
        <a:p>
          <a:endParaRPr lang="en-US"/>
        </a:p>
      </dgm:t>
    </dgm:pt>
    <dgm:pt modelId="{B517C5FE-EE4D-4CEC-9FB9-1E0BC168BBB5}">
      <dgm:prSet/>
      <dgm:spPr/>
      <dgm:t>
        <a:bodyPr/>
        <a:lstStyle/>
        <a:p>
          <a:r>
            <a:rPr lang="en-US" dirty="0" err="1" smtClean="0"/>
            <a:t>Cruncho</a:t>
          </a:r>
          <a:r>
            <a:rPr lang="en-US" dirty="0" smtClean="0"/>
            <a:t> </a:t>
          </a:r>
          <a:r>
            <a:rPr lang="en-US" dirty="0" err="1" smtClean="0"/>
            <a:t>Muncho</a:t>
          </a:r>
          <a:r>
            <a:rPr lang="en-US" dirty="0" smtClean="0"/>
            <a:t> Fun Pack</a:t>
          </a:r>
          <a:endParaRPr lang="en-US" dirty="0"/>
        </a:p>
      </dgm:t>
    </dgm:pt>
    <dgm:pt modelId="{B91E32B6-0535-4D73-A0C1-16AC3C2E7CFD}" type="parTrans" cxnId="{2A205172-1207-481E-B3A5-14BC8FBAABEE}">
      <dgm:prSet/>
      <dgm:spPr/>
      <dgm:t>
        <a:bodyPr/>
        <a:lstStyle/>
        <a:p>
          <a:endParaRPr lang="en-US"/>
        </a:p>
      </dgm:t>
    </dgm:pt>
    <dgm:pt modelId="{5E606EC2-7699-4C2A-BA54-05AD35D146CD}" type="sibTrans" cxnId="{2A205172-1207-481E-B3A5-14BC8FBAABEE}">
      <dgm:prSet/>
      <dgm:spPr/>
      <dgm:t>
        <a:bodyPr/>
        <a:lstStyle/>
        <a:p>
          <a:endParaRPr lang="en-US"/>
        </a:p>
      </dgm:t>
    </dgm:pt>
    <dgm:pt modelId="{08DF86CA-EC39-44E1-B0BA-8042B5A96D1F}">
      <dgm:prSet/>
      <dgm:spPr/>
      <dgm:t>
        <a:bodyPr/>
        <a:lstStyle/>
        <a:p>
          <a:r>
            <a:rPr lang="en-US" dirty="0" err="1" smtClean="0"/>
            <a:t>Cruncho</a:t>
          </a:r>
          <a:r>
            <a:rPr lang="en-US" dirty="0" smtClean="0"/>
            <a:t> </a:t>
          </a:r>
          <a:r>
            <a:rPr lang="en-US" dirty="0" err="1" smtClean="0"/>
            <a:t>Muncho</a:t>
          </a:r>
          <a:r>
            <a:rPr lang="en-US" dirty="0" smtClean="0"/>
            <a:t> Minis</a:t>
          </a:r>
          <a:endParaRPr lang="en-US" dirty="0"/>
        </a:p>
      </dgm:t>
    </dgm:pt>
    <dgm:pt modelId="{F75E457D-5E84-42A1-BED4-CD53F88D90CC}" type="parTrans" cxnId="{24DD93E7-211B-47FB-B4F2-1C6EBE01BC47}">
      <dgm:prSet/>
      <dgm:spPr/>
      <dgm:t>
        <a:bodyPr/>
        <a:lstStyle/>
        <a:p>
          <a:endParaRPr lang="en-US"/>
        </a:p>
      </dgm:t>
    </dgm:pt>
    <dgm:pt modelId="{556BCB2C-8B73-476D-A867-81230CD01E5B}" type="sibTrans" cxnId="{24DD93E7-211B-47FB-B4F2-1C6EBE01BC47}">
      <dgm:prSet/>
      <dgm:spPr/>
      <dgm:t>
        <a:bodyPr/>
        <a:lstStyle/>
        <a:p>
          <a:endParaRPr lang="en-US"/>
        </a:p>
      </dgm:t>
    </dgm:pt>
    <dgm:pt modelId="{B669573D-A6A0-4808-9B2A-3AE89945441E}">
      <dgm:prSet/>
      <dgm:spPr/>
      <dgm:t>
        <a:bodyPr/>
        <a:lstStyle/>
        <a:p>
          <a:r>
            <a:rPr lang="en-US" dirty="0" smtClean="0"/>
            <a:t>Vanilla Sandwich</a:t>
          </a:r>
          <a:endParaRPr lang="en-US" dirty="0"/>
        </a:p>
      </dgm:t>
    </dgm:pt>
    <dgm:pt modelId="{66F42206-E94E-4F60-909A-1646ED9E670B}" type="parTrans" cxnId="{D9FF2746-9811-442D-87D4-92F4A1092149}">
      <dgm:prSet/>
      <dgm:spPr/>
      <dgm:t>
        <a:bodyPr/>
        <a:lstStyle/>
        <a:p>
          <a:endParaRPr lang="en-US"/>
        </a:p>
      </dgm:t>
    </dgm:pt>
    <dgm:pt modelId="{C1E6D967-E3CF-4294-8C82-F4FE6A657CE4}" type="sibTrans" cxnId="{D9FF2746-9811-442D-87D4-92F4A1092149}">
      <dgm:prSet/>
      <dgm:spPr/>
      <dgm:t>
        <a:bodyPr/>
        <a:lstStyle/>
        <a:p>
          <a:endParaRPr lang="en-US"/>
        </a:p>
      </dgm:t>
    </dgm:pt>
    <dgm:pt modelId="{73B59F68-0D5E-4D09-B538-E6C88470E337}">
      <dgm:prSet/>
      <dgm:spPr/>
      <dgm:t>
        <a:bodyPr/>
        <a:lstStyle/>
        <a:p>
          <a:r>
            <a:rPr lang="en-US" dirty="0" smtClean="0"/>
            <a:t>Cupcake</a:t>
          </a:r>
          <a:endParaRPr lang="en-US" dirty="0"/>
        </a:p>
      </dgm:t>
    </dgm:pt>
    <dgm:pt modelId="{650272CC-5256-46F1-9B13-EE82AD71B286}" type="parTrans" cxnId="{3C164C2A-A5D0-4006-95F8-814E7DFD5E17}">
      <dgm:prSet/>
      <dgm:spPr/>
      <dgm:t>
        <a:bodyPr/>
        <a:lstStyle/>
        <a:p>
          <a:endParaRPr lang="en-US"/>
        </a:p>
      </dgm:t>
    </dgm:pt>
    <dgm:pt modelId="{654383AE-1569-418E-B32D-630468E11F36}" type="sibTrans" cxnId="{3C164C2A-A5D0-4006-95F8-814E7DFD5E17}">
      <dgm:prSet/>
      <dgm:spPr/>
      <dgm:t>
        <a:bodyPr/>
        <a:lstStyle/>
        <a:p>
          <a:endParaRPr lang="en-US"/>
        </a:p>
      </dgm:t>
    </dgm:pt>
    <dgm:pt modelId="{D52D7B9D-A7D5-46A3-8C00-E9F9522D993A}">
      <dgm:prSet/>
      <dgm:spPr/>
      <dgm:t>
        <a:bodyPr/>
        <a:lstStyle/>
        <a:p>
          <a:r>
            <a:rPr lang="en-US" dirty="0" smtClean="0"/>
            <a:t>Sundae</a:t>
          </a:r>
          <a:endParaRPr lang="en-US" dirty="0"/>
        </a:p>
      </dgm:t>
    </dgm:pt>
    <dgm:pt modelId="{336BFB73-74E0-446C-AC71-46124FA3F91A}" type="parTrans" cxnId="{44C1933E-2A75-4434-AF3F-B62DFDD89DDD}">
      <dgm:prSet/>
      <dgm:spPr/>
      <dgm:t>
        <a:bodyPr/>
        <a:lstStyle/>
        <a:p>
          <a:endParaRPr lang="en-US"/>
        </a:p>
      </dgm:t>
    </dgm:pt>
    <dgm:pt modelId="{B8902BC4-9BB9-40A6-9664-68303484E460}" type="sibTrans" cxnId="{44C1933E-2A75-4434-AF3F-B62DFDD89DDD}">
      <dgm:prSet/>
      <dgm:spPr/>
      <dgm:t>
        <a:bodyPr/>
        <a:lstStyle/>
        <a:p>
          <a:endParaRPr lang="en-US"/>
        </a:p>
      </dgm:t>
    </dgm:pt>
    <dgm:pt modelId="{FEBF9F36-1C23-4DCE-8F24-9B31AE7C4B5B}" type="pres">
      <dgm:prSet presAssocID="{0A322D85-24B0-4320-961C-C6BFC716AC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F9ADE2-E7BF-4130-9F0C-76B274865079}" type="pres">
      <dgm:prSet presAssocID="{06615E99-AA49-4B1D-AE29-BB60558F87C0}" presName="root1" presStyleCnt="0"/>
      <dgm:spPr/>
    </dgm:pt>
    <dgm:pt modelId="{EB42C09F-F449-4EAD-9F76-AFD72FFF8DF9}" type="pres">
      <dgm:prSet presAssocID="{06615E99-AA49-4B1D-AE29-BB60558F87C0}" presName="LevelOneTextNode" presStyleLbl="node0" presStyleIdx="0" presStyleCnt="1" custLinFactX="-52837" custLinFactNeighborX="-100000" custLinFactNeighborY="25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720F7-F1F5-4B93-A7AA-295AA2AE5212}" type="pres">
      <dgm:prSet presAssocID="{06615E99-AA49-4B1D-AE29-BB60558F87C0}" presName="level2hierChild" presStyleCnt="0"/>
      <dgm:spPr/>
    </dgm:pt>
    <dgm:pt modelId="{97221CD3-DC3A-4EAE-A4BA-71F80D52C9E7}" type="pres">
      <dgm:prSet presAssocID="{9E2700E0-32EB-4CFC-BC86-416A24D47145}" presName="conn2-1" presStyleLbl="parChTrans1D2" presStyleIdx="0" presStyleCnt="9"/>
      <dgm:spPr/>
      <dgm:t>
        <a:bodyPr/>
        <a:lstStyle/>
        <a:p>
          <a:endParaRPr lang="en-US"/>
        </a:p>
      </dgm:t>
    </dgm:pt>
    <dgm:pt modelId="{38F6D305-BA1C-4E30-9231-B992BFEB3000}" type="pres">
      <dgm:prSet presAssocID="{9E2700E0-32EB-4CFC-BC86-416A24D47145}" presName="connTx" presStyleLbl="parChTrans1D2" presStyleIdx="0" presStyleCnt="9"/>
      <dgm:spPr/>
      <dgm:t>
        <a:bodyPr/>
        <a:lstStyle/>
        <a:p>
          <a:endParaRPr lang="en-US"/>
        </a:p>
      </dgm:t>
    </dgm:pt>
    <dgm:pt modelId="{DBC6D622-C215-4CBA-97FA-6C155B52DB63}" type="pres">
      <dgm:prSet presAssocID="{99FCF7F0-1B38-42BB-9C06-C6A1B9E8F908}" presName="root2" presStyleCnt="0"/>
      <dgm:spPr/>
    </dgm:pt>
    <dgm:pt modelId="{FBF48B24-C4B8-4DC4-AD7D-FBFCD467EDF1}" type="pres">
      <dgm:prSet presAssocID="{99FCF7F0-1B38-42BB-9C06-C6A1B9E8F908}" presName="LevelTwoTextNode" presStyleLbl="node2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A4E06-C99C-4239-AA3A-8FF50BD54E1A}" type="pres">
      <dgm:prSet presAssocID="{99FCF7F0-1B38-42BB-9C06-C6A1B9E8F908}" presName="level3hierChild" presStyleCnt="0"/>
      <dgm:spPr/>
    </dgm:pt>
    <dgm:pt modelId="{62EAF405-6287-4B54-8595-051762128BB7}" type="pres">
      <dgm:prSet presAssocID="{8618EAAD-C1DD-4B20-A5D9-AA2C2152994F}" presName="conn2-1" presStyleLbl="parChTrans1D2" presStyleIdx="1" presStyleCnt="9"/>
      <dgm:spPr/>
      <dgm:t>
        <a:bodyPr/>
        <a:lstStyle/>
        <a:p>
          <a:endParaRPr lang="en-US"/>
        </a:p>
      </dgm:t>
    </dgm:pt>
    <dgm:pt modelId="{43408DF9-13C4-496B-8B5E-2742DAC8319F}" type="pres">
      <dgm:prSet presAssocID="{8618EAAD-C1DD-4B20-A5D9-AA2C2152994F}" presName="connTx" presStyleLbl="parChTrans1D2" presStyleIdx="1" presStyleCnt="9"/>
      <dgm:spPr/>
      <dgm:t>
        <a:bodyPr/>
        <a:lstStyle/>
        <a:p>
          <a:endParaRPr lang="en-US"/>
        </a:p>
      </dgm:t>
    </dgm:pt>
    <dgm:pt modelId="{DA7331D7-594D-4D05-A30C-F9DA95F1E3A1}" type="pres">
      <dgm:prSet presAssocID="{F74C9853-F878-4DA9-A5F8-57C97340D8C0}" presName="root2" presStyleCnt="0"/>
      <dgm:spPr/>
    </dgm:pt>
    <dgm:pt modelId="{3AE394F6-7897-428F-B6B9-263636053B0D}" type="pres">
      <dgm:prSet presAssocID="{F74C9853-F878-4DA9-A5F8-57C97340D8C0}" presName="LevelTwoTextNode" presStyleLbl="node2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2F8BFD-296E-4DF5-A885-0E5A6E5CD568}" type="pres">
      <dgm:prSet presAssocID="{F74C9853-F878-4DA9-A5F8-57C97340D8C0}" presName="level3hierChild" presStyleCnt="0"/>
      <dgm:spPr/>
    </dgm:pt>
    <dgm:pt modelId="{318CD711-BFF4-400B-98BF-43A17D6E99C2}" type="pres">
      <dgm:prSet presAssocID="{96897886-7C50-42F3-9E1F-DA56C759F243}" presName="conn2-1" presStyleLbl="parChTrans1D2" presStyleIdx="2" presStyleCnt="9"/>
      <dgm:spPr/>
      <dgm:t>
        <a:bodyPr/>
        <a:lstStyle/>
        <a:p>
          <a:endParaRPr lang="en-US"/>
        </a:p>
      </dgm:t>
    </dgm:pt>
    <dgm:pt modelId="{867CCB05-1716-4249-BE12-FF20090346CF}" type="pres">
      <dgm:prSet presAssocID="{96897886-7C50-42F3-9E1F-DA56C759F243}" presName="connTx" presStyleLbl="parChTrans1D2" presStyleIdx="2" presStyleCnt="9"/>
      <dgm:spPr/>
      <dgm:t>
        <a:bodyPr/>
        <a:lstStyle/>
        <a:p>
          <a:endParaRPr lang="en-US"/>
        </a:p>
      </dgm:t>
    </dgm:pt>
    <dgm:pt modelId="{642060AD-8B0D-4E67-A468-A049396C2CF5}" type="pres">
      <dgm:prSet presAssocID="{D9FA3E52-8956-4B6F-BF42-9D7C2A68CA92}" presName="root2" presStyleCnt="0"/>
      <dgm:spPr/>
    </dgm:pt>
    <dgm:pt modelId="{9C3047A1-4F5D-47FB-A3F6-A917FEC1DA98}" type="pres">
      <dgm:prSet presAssocID="{D9FA3E52-8956-4B6F-BF42-9D7C2A68CA92}" presName="LevelTwoTextNode" presStyleLbl="node2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348EE2-9950-4488-B9E5-5C7CBF5BABFC}" type="pres">
      <dgm:prSet presAssocID="{D9FA3E52-8956-4B6F-BF42-9D7C2A68CA92}" presName="level3hierChild" presStyleCnt="0"/>
      <dgm:spPr/>
    </dgm:pt>
    <dgm:pt modelId="{5E5597A5-9265-4A8B-B121-3E48EA3CC8C8}" type="pres">
      <dgm:prSet presAssocID="{6D14F3A9-D4B1-4C59-9722-5BD990538E34}" presName="conn2-1" presStyleLbl="parChTrans1D2" presStyleIdx="3" presStyleCnt="9"/>
      <dgm:spPr/>
      <dgm:t>
        <a:bodyPr/>
        <a:lstStyle/>
        <a:p>
          <a:endParaRPr lang="en-US"/>
        </a:p>
      </dgm:t>
    </dgm:pt>
    <dgm:pt modelId="{31BC0D67-1580-4369-B376-9D1327357718}" type="pres">
      <dgm:prSet presAssocID="{6D14F3A9-D4B1-4C59-9722-5BD990538E34}" presName="connTx" presStyleLbl="parChTrans1D2" presStyleIdx="3" presStyleCnt="9"/>
      <dgm:spPr/>
      <dgm:t>
        <a:bodyPr/>
        <a:lstStyle/>
        <a:p>
          <a:endParaRPr lang="en-US"/>
        </a:p>
      </dgm:t>
    </dgm:pt>
    <dgm:pt modelId="{134AF9AF-648B-41FF-B6D5-5BEC587FA69A}" type="pres">
      <dgm:prSet presAssocID="{AEFB577F-203E-491C-B91F-7EFE5D75DDF2}" presName="root2" presStyleCnt="0"/>
      <dgm:spPr/>
    </dgm:pt>
    <dgm:pt modelId="{8B92A4CD-DB21-4C9A-8D52-4FFF321ED955}" type="pres">
      <dgm:prSet presAssocID="{AEFB577F-203E-491C-B91F-7EFE5D75DDF2}" presName="LevelTwoTextNode" presStyleLbl="node2" presStyleIdx="3" presStyleCnt="9" custLinFactNeighborX="870" custLinFactNeighborY="27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7D73B-5968-4F7E-BA11-07775361DFA7}" type="pres">
      <dgm:prSet presAssocID="{AEFB577F-203E-491C-B91F-7EFE5D75DDF2}" presName="level3hierChild" presStyleCnt="0"/>
      <dgm:spPr/>
    </dgm:pt>
    <dgm:pt modelId="{748264EB-248B-46AF-BAA2-AE4FCEBCCA65}" type="pres">
      <dgm:prSet presAssocID="{F75E457D-5E84-42A1-BED4-CD53F88D90CC}" presName="conn2-1" presStyleLbl="parChTrans1D2" presStyleIdx="4" presStyleCnt="9"/>
      <dgm:spPr/>
      <dgm:t>
        <a:bodyPr/>
        <a:lstStyle/>
        <a:p>
          <a:endParaRPr lang="en-US"/>
        </a:p>
      </dgm:t>
    </dgm:pt>
    <dgm:pt modelId="{70CC9F4D-D502-4A82-BFAB-389147594AE1}" type="pres">
      <dgm:prSet presAssocID="{F75E457D-5E84-42A1-BED4-CD53F88D90CC}" presName="connTx" presStyleLbl="parChTrans1D2" presStyleIdx="4" presStyleCnt="9"/>
      <dgm:spPr/>
      <dgm:t>
        <a:bodyPr/>
        <a:lstStyle/>
        <a:p>
          <a:endParaRPr lang="en-US"/>
        </a:p>
      </dgm:t>
    </dgm:pt>
    <dgm:pt modelId="{513F478B-7B32-43F9-8399-39377BA585C4}" type="pres">
      <dgm:prSet presAssocID="{08DF86CA-EC39-44E1-B0BA-8042B5A96D1F}" presName="root2" presStyleCnt="0"/>
      <dgm:spPr/>
    </dgm:pt>
    <dgm:pt modelId="{40290D54-A911-463B-9FBB-8DB55B4AB538}" type="pres">
      <dgm:prSet presAssocID="{08DF86CA-EC39-44E1-B0BA-8042B5A96D1F}" presName="LevelTwoTextNode" presStyleLbl="node2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CCC981-63CA-4F08-93B0-0446FDC91FD3}" type="pres">
      <dgm:prSet presAssocID="{08DF86CA-EC39-44E1-B0BA-8042B5A96D1F}" presName="level3hierChild" presStyleCnt="0"/>
      <dgm:spPr/>
    </dgm:pt>
    <dgm:pt modelId="{B3FD3A1F-A9A8-4CEC-827C-35506F15D52D}" type="pres">
      <dgm:prSet presAssocID="{B91E32B6-0535-4D73-A0C1-16AC3C2E7CFD}" presName="conn2-1" presStyleLbl="parChTrans1D2" presStyleIdx="5" presStyleCnt="9"/>
      <dgm:spPr/>
      <dgm:t>
        <a:bodyPr/>
        <a:lstStyle/>
        <a:p>
          <a:endParaRPr lang="en-US"/>
        </a:p>
      </dgm:t>
    </dgm:pt>
    <dgm:pt modelId="{2AA55641-61DD-44AC-839C-1F0304461FC1}" type="pres">
      <dgm:prSet presAssocID="{B91E32B6-0535-4D73-A0C1-16AC3C2E7CFD}" presName="connTx" presStyleLbl="parChTrans1D2" presStyleIdx="5" presStyleCnt="9"/>
      <dgm:spPr/>
      <dgm:t>
        <a:bodyPr/>
        <a:lstStyle/>
        <a:p>
          <a:endParaRPr lang="en-US"/>
        </a:p>
      </dgm:t>
    </dgm:pt>
    <dgm:pt modelId="{0703E6C3-55EE-4F81-ABB1-E3D134F78E1D}" type="pres">
      <dgm:prSet presAssocID="{B517C5FE-EE4D-4CEC-9FB9-1E0BC168BBB5}" presName="root2" presStyleCnt="0"/>
      <dgm:spPr/>
    </dgm:pt>
    <dgm:pt modelId="{24A01FBB-70D6-4B54-AD49-DC24C43BF7C6}" type="pres">
      <dgm:prSet presAssocID="{B517C5FE-EE4D-4CEC-9FB9-1E0BC168BBB5}" presName="LevelTwoTextNode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D0C377-C4D8-41BA-85F5-316BA40A29F9}" type="pres">
      <dgm:prSet presAssocID="{B517C5FE-EE4D-4CEC-9FB9-1E0BC168BBB5}" presName="level3hierChild" presStyleCnt="0"/>
      <dgm:spPr/>
    </dgm:pt>
    <dgm:pt modelId="{42822E62-9020-4634-9291-06AB0F230381}" type="pres">
      <dgm:prSet presAssocID="{66F42206-E94E-4F60-909A-1646ED9E670B}" presName="conn2-1" presStyleLbl="parChTrans1D2" presStyleIdx="6" presStyleCnt="9"/>
      <dgm:spPr/>
      <dgm:t>
        <a:bodyPr/>
        <a:lstStyle/>
        <a:p>
          <a:endParaRPr lang="en-US"/>
        </a:p>
      </dgm:t>
    </dgm:pt>
    <dgm:pt modelId="{C4BD065E-D02F-4649-ABDC-F7DDD4629F71}" type="pres">
      <dgm:prSet presAssocID="{66F42206-E94E-4F60-909A-1646ED9E670B}" presName="connTx" presStyleLbl="parChTrans1D2" presStyleIdx="6" presStyleCnt="9"/>
      <dgm:spPr/>
      <dgm:t>
        <a:bodyPr/>
        <a:lstStyle/>
        <a:p>
          <a:endParaRPr lang="en-US"/>
        </a:p>
      </dgm:t>
    </dgm:pt>
    <dgm:pt modelId="{CEC950E8-577B-44E1-9E00-8E0136524B23}" type="pres">
      <dgm:prSet presAssocID="{B669573D-A6A0-4808-9B2A-3AE89945441E}" presName="root2" presStyleCnt="0"/>
      <dgm:spPr/>
    </dgm:pt>
    <dgm:pt modelId="{E12E52A4-3ED5-47ED-9071-16ABD0BDBC01}" type="pres">
      <dgm:prSet presAssocID="{B669573D-A6A0-4808-9B2A-3AE89945441E}" presName="LevelTwoTextNode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B0E800-BDBF-4203-AA06-45060B942092}" type="pres">
      <dgm:prSet presAssocID="{B669573D-A6A0-4808-9B2A-3AE89945441E}" presName="level3hierChild" presStyleCnt="0"/>
      <dgm:spPr/>
    </dgm:pt>
    <dgm:pt modelId="{23870F63-4BE9-4F00-8685-BF3D70237C24}" type="pres">
      <dgm:prSet presAssocID="{650272CC-5256-46F1-9B13-EE82AD71B286}" presName="conn2-1" presStyleLbl="parChTrans1D2" presStyleIdx="7" presStyleCnt="9"/>
      <dgm:spPr/>
      <dgm:t>
        <a:bodyPr/>
        <a:lstStyle/>
        <a:p>
          <a:endParaRPr lang="en-US"/>
        </a:p>
      </dgm:t>
    </dgm:pt>
    <dgm:pt modelId="{0B6C5F7D-9B84-44DF-91BB-9B7F36CBC0C8}" type="pres">
      <dgm:prSet presAssocID="{650272CC-5256-46F1-9B13-EE82AD71B286}" presName="connTx" presStyleLbl="parChTrans1D2" presStyleIdx="7" presStyleCnt="9"/>
      <dgm:spPr/>
      <dgm:t>
        <a:bodyPr/>
        <a:lstStyle/>
        <a:p>
          <a:endParaRPr lang="en-US"/>
        </a:p>
      </dgm:t>
    </dgm:pt>
    <dgm:pt modelId="{37AA3B87-994C-4B2A-9CED-0B6F4F0F7114}" type="pres">
      <dgm:prSet presAssocID="{73B59F68-0D5E-4D09-B538-E6C88470E337}" presName="root2" presStyleCnt="0"/>
      <dgm:spPr/>
    </dgm:pt>
    <dgm:pt modelId="{348B0597-1A02-4AD5-A24A-3C0E4995F43E}" type="pres">
      <dgm:prSet presAssocID="{73B59F68-0D5E-4D09-B538-E6C88470E337}" presName="LevelTwoTextNode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551CD1-DD1B-4071-883F-0747FBF51742}" type="pres">
      <dgm:prSet presAssocID="{73B59F68-0D5E-4D09-B538-E6C88470E337}" presName="level3hierChild" presStyleCnt="0"/>
      <dgm:spPr/>
    </dgm:pt>
    <dgm:pt modelId="{920B1AE6-7080-4A1E-9F75-A33361A29033}" type="pres">
      <dgm:prSet presAssocID="{336BFB73-74E0-446C-AC71-46124FA3F91A}" presName="conn2-1" presStyleLbl="parChTrans1D2" presStyleIdx="8" presStyleCnt="9"/>
      <dgm:spPr/>
      <dgm:t>
        <a:bodyPr/>
        <a:lstStyle/>
        <a:p>
          <a:endParaRPr lang="en-US"/>
        </a:p>
      </dgm:t>
    </dgm:pt>
    <dgm:pt modelId="{656D7249-4380-4C7D-8067-AA8678870DD8}" type="pres">
      <dgm:prSet presAssocID="{336BFB73-74E0-446C-AC71-46124FA3F91A}" presName="connTx" presStyleLbl="parChTrans1D2" presStyleIdx="8" presStyleCnt="9"/>
      <dgm:spPr/>
      <dgm:t>
        <a:bodyPr/>
        <a:lstStyle/>
        <a:p>
          <a:endParaRPr lang="en-US"/>
        </a:p>
      </dgm:t>
    </dgm:pt>
    <dgm:pt modelId="{6A9193AA-8842-465B-8BC4-FB3C7B849825}" type="pres">
      <dgm:prSet presAssocID="{D52D7B9D-A7D5-46A3-8C00-E9F9522D993A}" presName="root2" presStyleCnt="0"/>
      <dgm:spPr/>
    </dgm:pt>
    <dgm:pt modelId="{1F7488C7-63A5-4D8D-A7AE-E305C06A509C}" type="pres">
      <dgm:prSet presAssocID="{D52D7B9D-A7D5-46A3-8C00-E9F9522D993A}" presName="LevelTwoTextNode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F7BE9E-BE17-4D10-929A-AA97EBD8C574}" type="pres">
      <dgm:prSet presAssocID="{D52D7B9D-A7D5-46A3-8C00-E9F9522D993A}" presName="level3hierChild" presStyleCnt="0"/>
      <dgm:spPr/>
    </dgm:pt>
  </dgm:ptLst>
  <dgm:cxnLst>
    <dgm:cxn modelId="{79DAD83C-02B7-492D-A138-9F7C8F8C3C19}" type="presOf" srcId="{99FCF7F0-1B38-42BB-9C06-C6A1B9E8F908}" destId="{FBF48B24-C4B8-4DC4-AD7D-FBFCD467EDF1}" srcOrd="0" destOrd="0" presId="urn:microsoft.com/office/officeart/2005/8/layout/hierarchy2"/>
    <dgm:cxn modelId="{C4266B65-3BD1-4C2D-9059-F3659E00D608}" type="presOf" srcId="{336BFB73-74E0-446C-AC71-46124FA3F91A}" destId="{656D7249-4380-4C7D-8067-AA8678870DD8}" srcOrd="1" destOrd="0" presId="urn:microsoft.com/office/officeart/2005/8/layout/hierarchy2"/>
    <dgm:cxn modelId="{D7314095-2367-4E6F-A091-E1AEEC6A62E9}" type="presOf" srcId="{8618EAAD-C1DD-4B20-A5D9-AA2C2152994F}" destId="{43408DF9-13C4-496B-8B5E-2742DAC8319F}" srcOrd="1" destOrd="0" presId="urn:microsoft.com/office/officeart/2005/8/layout/hierarchy2"/>
    <dgm:cxn modelId="{6E9D12DC-2828-48D1-BE62-DC7425924BB7}" type="presOf" srcId="{B517C5FE-EE4D-4CEC-9FB9-1E0BC168BBB5}" destId="{24A01FBB-70D6-4B54-AD49-DC24C43BF7C6}" srcOrd="0" destOrd="0" presId="urn:microsoft.com/office/officeart/2005/8/layout/hierarchy2"/>
    <dgm:cxn modelId="{6CC17891-9B78-48A4-A557-1197D09B78AF}" srcId="{06615E99-AA49-4B1D-AE29-BB60558F87C0}" destId="{99FCF7F0-1B38-42BB-9C06-C6A1B9E8F908}" srcOrd="0" destOrd="0" parTransId="{9E2700E0-32EB-4CFC-BC86-416A24D47145}" sibTransId="{F4E3E233-98F9-4239-89DE-E624BE6F6654}"/>
    <dgm:cxn modelId="{87B13688-6930-4B1C-AECA-C2592C2C0E71}" type="presOf" srcId="{96897886-7C50-42F3-9E1F-DA56C759F243}" destId="{318CD711-BFF4-400B-98BF-43A17D6E99C2}" srcOrd="0" destOrd="0" presId="urn:microsoft.com/office/officeart/2005/8/layout/hierarchy2"/>
    <dgm:cxn modelId="{4A11C32B-C1EA-4F35-A04B-15A7CA30E986}" type="presOf" srcId="{B669573D-A6A0-4808-9B2A-3AE89945441E}" destId="{E12E52A4-3ED5-47ED-9071-16ABD0BDBC01}" srcOrd="0" destOrd="0" presId="urn:microsoft.com/office/officeart/2005/8/layout/hierarchy2"/>
    <dgm:cxn modelId="{DDB573CD-689E-4DD2-8D65-CD182E9B97C8}" type="presOf" srcId="{0A322D85-24B0-4320-961C-C6BFC716AC78}" destId="{FEBF9F36-1C23-4DCE-8F24-9B31AE7C4B5B}" srcOrd="0" destOrd="0" presId="urn:microsoft.com/office/officeart/2005/8/layout/hierarchy2"/>
    <dgm:cxn modelId="{AE4F8A5F-917E-4380-A953-20B4BA2BF0D7}" type="presOf" srcId="{F74C9853-F878-4DA9-A5F8-57C97340D8C0}" destId="{3AE394F6-7897-428F-B6B9-263636053B0D}" srcOrd="0" destOrd="0" presId="urn:microsoft.com/office/officeart/2005/8/layout/hierarchy2"/>
    <dgm:cxn modelId="{5CFD9599-C204-4D41-A723-EADD590528C4}" srcId="{06615E99-AA49-4B1D-AE29-BB60558F87C0}" destId="{AEFB577F-203E-491C-B91F-7EFE5D75DDF2}" srcOrd="3" destOrd="0" parTransId="{6D14F3A9-D4B1-4C59-9722-5BD990538E34}" sibTransId="{8E93A851-F7C9-4E97-A284-C916E681ECC6}"/>
    <dgm:cxn modelId="{03372CA0-4C80-46F8-8262-1685B7F878CC}" type="presOf" srcId="{B91E32B6-0535-4D73-A0C1-16AC3C2E7CFD}" destId="{B3FD3A1F-A9A8-4CEC-827C-35506F15D52D}" srcOrd="0" destOrd="0" presId="urn:microsoft.com/office/officeart/2005/8/layout/hierarchy2"/>
    <dgm:cxn modelId="{3C164C2A-A5D0-4006-95F8-814E7DFD5E17}" srcId="{06615E99-AA49-4B1D-AE29-BB60558F87C0}" destId="{73B59F68-0D5E-4D09-B538-E6C88470E337}" srcOrd="7" destOrd="0" parTransId="{650272CC-5256-46F1-9B13-EE82AD71B286}" sibTransId="{654383AE-1569-418E-B32D-630468E11F36}"/>
    <dgm:cxn modelId="{ACB21FCD-DC99-40CF-A4C5-A31D2830E38F}" srcId="{0A322D85-24B0-4320-961C-C6BFC716AC78}" destId="{06615E99-AA49-4B1D-AE29-BB60558F87C0}" srcOrd="0" destOrd="0" parTransId="{12B04989-50F0-42DB-8B7E-75CB3E272D4D}" sibTransId="{D448DE96-0C80-4D0E-8AD0-F950A050B58C}"/>
    <dgm:cxn modelId="{24DD93E7-211B-47FB-B4F2-1C6EBE01BC47}" srcId="{06615E99-AA49-4B1D-AE29-BB60558F87C0}" destId="{08DF86CA-EC39-44E1-B0BA-8042B5A96D1F}" srcOrd="4" destOrd="0" parTransId="{F75E457D-5E84-42A1-BED4-CD53F88D90CC}" sibTransId="{556BCB2C-8B73-476D-A867-81230CD01E5B}"/>
    <dgm:cxn modelId="{47729FF4-0157-45D9-A3A5-BD1E0E96493C}" srcId="{06615E99-AA49-4B1D-AE29-BB60558F87C0}" destId="{F74C9853-F878-4DA9-A5F8-57C97340D8C0}" srcOrd="1" destOrd="0" parTransId="{8618EAAD-C1DD-4B20-A5D9-AA2C2152994F}" sibTransId="{23DB5648-C36B-4826-8847-B1A89F41E087}"/>
    <dgm:cxn modelId="{C9BFCC5C-BD96-406C-90D7-7FFCB0FC313C}" type="presOf" srcId="{D52D7B9D-A7D5-46A3-8C00-E9F9522D993A}" destId="{1F7488C7-63A5-4D8D-A7AE-E305C06A509C}" srcOrd="0" destOrd="0" presId="urn:microsoft.com/office/officeart/2005/8/layout/hierarchy2"/>
    <dgm:cxn modelId="{8F49D9AA-7256-477B-AFF7-61DE81AB6055}" type="presOf" srcId="{6D14F3A9-D4B1-4C59-9722-5BD990538E34}" destId="{31BC0D67-1580-4369-B376-9D1327357718}" srcOrd="1" destOrd="0" presId="urn:microsoft.com/office/officeart/2005/8/layout/hierarchy2"/>
    <dgm:cxn modelId="{426290B0-3CE9-4A65-8CD0-C4FABC3A586B}" srcId="{06615E99-AA49-4B1D-AE29-BB60558F87C0}" destId="{D9FA3E52-8956-4B6F-BF42-9D7C2A68CA92}" srcOrd="2" destOrd="0" parTransId="{96897886-7C50-42F3-9E1F-DA56C759F243}" sibTransId="{7956C66D-4926-449C-9608-E6FC209D2B15}"/>
    <dgm:cxn modelId="{0330658F-11DB-4D03-9271-375469BA75C9}" type="presOf" srcId="{08DF86CA-EC39-44E1-B0BA-8042B5A96D1F}" destId="{40290D54-A911-463B-9FBB-8DB55B4AB538}" srcOrd="0" destOrd="0" presId="urn:microsoft.com/office/officeart/2005/8/layout/hierarchy2"/>
    <dgm:cxn modelId="{2A205172-1207-481E-B3A5-14BC8FBAABEE}" srcId="{06615E99-AA49-4B1D-AE29-BB60558F87C0}" destId="{B517C5FE-EE4D-4CEC-9FB9-1E0BC168BBB5}" srcOrd="5" destOrd="0" parTransId="{B91E32B6-0535-4D73-A0C1-16AC3C2E7CFD}" sibTransId="{5E606EC2-7699-4C2A-BA54-05AD35D146CD}"/>
    <dgm:cxn modelId="{454478A2-EC51-4FB2-B76C-33ADEF624072}" type="presOf" srcId="{650272CC-5256-46F1-9B13-EE82AD71B286}" destId="{0B6C5F7D-9B84-44DF-91BB-9B7F36CBC0C8}" srcOrd="1" destOrd="0" presId="urn:microsoft.com/office/officeart/2005/8/layout/hierarchy2"/>
    <dgm:cxn modelId="{E6E042A3-C809-4DBE-9D20-F60F29BE7201}" type="presOf" srcId="{650272CC-5256-46F1-9B13-EE82AD71B286}" destId="{23870F63-4BE9-4F00-8685-BF3D70237C24}" srcOrd="0" destOrd="0" presId="urn:microsoft.com/office/officeart/2005/8/layout/hierarchy2"/>
    <dgm:cxn modelId="{D9FF2746-9811-442D-87D4-92F4A1092149}" srcId="{06615E99-AA49-4B1D-AE29-BB60558F87C0}" destId="{B669573D-A6A0-4808-9B2A-3AE89945441E}" srcOrd="6" destOrd="0" parTransId="{66F42206-E94E-4F60-909A-1646ED9E670B}" sibTransId="{C1E6D967-E3CF-4294-8C82-F4FE6A657CE4}"/>
    <dgm:cxn modelId="{B0A6D452-AE23-4B9B-B69E-8E424217627D}" type="presOf" srcId="{B91E32B6-0535-4D73-A0C1-16AC3C2E7CFD}" destId="{2AA55641-61DD-44AC-839C-1F0304461FC1}" srcOrd="1" destOrd="0" presId="urn:microsoft.com/office/officeart/2005/8/layout/hierarchy2"/>
    <dgm:cxn modelId="{384AAE7C-D8DB-47C9-8B5F-984FA3F3DF3A}" type="presOf" srcId="{9E2700E0-32EB-4CFC-BC86-416A24D47145}" destId="{38F6D305-BA1C-4E30-9231-B992BFEB3000}" srcOrd="1" destOrd="0" presId="urn:microsoft.com/office/officeart/2005/8/layout/hierarchy2"/>
    <dgm:cxn modelId="{40F6A096-A2DD-4865-B5A7-7834CDBCC2E1}" type="presOf" srcId="{66F42206-E94E-4F60-909A-1646ED9E670B}" destId="{42822E62-9020-4634-9291-06AB0F230381}" srcOrd="0" destOrd="0" presId="urn:microsoft.com/office/officeart/2005/8/layout/hierarchy2"/>
    <dgm:cxn modelId="{F149739F-761B-485E-95DD-D89B90FCDF98}" type="presOf" srcId="{F75E457D-5E84-42A1-BED4-CD53F88D90CC}" destId="{70CC9F4D-D502-4A82-BFAB-389147594AE1}" srcOrd="1" destOrd="0" presId="urn:microsoft.com/office/officeart/2005/8/layout/hierarchy2"/>
    <dgm:cxn modelId="{33FD0BB8-0992-46FA-B76B-6808DFA04743}" type="presOf" srcId="{D9FA3E52-8956-4B6F-BF42-9D7C2A68CA92}" destId="{9C3047A1-4F5D-47FB-A3F6-A917FEC1DA98}" srcOrd="0" destOrd="0" presId="urn:microsoft.com/office/officeart/2005/8/layout/hierarchy2"/>
    <dgm:cxn modelId="{BE8CDCAA-9916-4A16-87CE-C7C0399D66C4}" type="presOf" srcId="{9E2700E0-32EB-4CFC-BC86-416A24D47145}" destId="{97221CD3-DC3A-4EAE-A4BA-71F80D52C9E7}" srcOrd="0" destOrd="0" presId="urn:microsoft.com/office/officeart/2005/8/layout/hierarchy2"/>
    <dgm:cxn modelId="{44C1933E-2A75-4434-AF3F-B62DFDD89DDD}" srcId="{06615E99-AA49-4B1D-AE29-BB60558F87C0}" destId="{D52D7B9D-A7D5-46A3-8C00-E9F9522D993A}" srcOrd="8" destOrd="0" parTransId="{336BFB73-74E0-446C-AC71-46124FA3F91A}" sibTransId="{B8902BC4-9BB9-40A6-9664-68303484E460}"/>
    <dgm:cxn modelId="{5700C9C6-84A2-42A4-82A7-7A2090AA8EDC}" type="presOf" srcId="{96897886-7C50-42F3-9E1F-DA56C759F243}" destId="{867CCB05-1716-4249-BE12-FF20090346CF}" srcOrd="1" destOrd="0" presId="urn:microsoft.com/office/officeart/2005/8/layout/hierarchy2"/>
    <dgm:cxn modelId="{50214CF4-2162-4B50-889F-6410415E250B}" type="presOf" srcId="{336BFB73-74E0-446C-AC71-46124FA3F91A}" destId="{920B1AE6-7080-4A1E-9F75-A33361A29033}" srcOrd="0" destOrd="0" presId="urn:microsoft.com/office/officeart/2005/8/layout/hierarchy2"/>
    <dgm:cxn modelId="{5CBDEFBA-C5C0-4561-A1AE-A6A56F5C16AA}" type="presOf" srcId="{8618EAAD-C1DD-4B20-A5D9-AA2C2152994F}" destId="{62EAF405-6287-4B54-8595-051762128BB7}" srcOrd="0" destOrd="0" presId="urn:microsoft.com/office/officeart/2005/8/layout/hierarchy2"/>
    <dgm:cxn modelId="{E97277F4-D2B7-4FB1-9976-6055DAC8B8CF}" type="presOf" srcId="{AEFB577F-203E-491C-B91F-7EFE5D75DDF2}" destId="{8B92A4CD-DB21-4C9A-8D52-4FFF321ED955}" srcOrd="0" destOrd="0" presId="urn:microsoft.com/office/officeart/2005/8/layout/hierarchy2"/>
    <dgm:cxn modelId="{A5B4E26D-47BA-4CDC-A0A3-F5F14DC8137C}" type="presOf" srcId="{66F42206-E94E-4F60-909A-1646ED9E670B}" destId="{C4BD065E-D02F-4649-ABDC-F7DDD4629F71}" srcOrd="1" destOrd="0" presId="urn:microsoft.com/office/officeart/2005/8/layout/hierarchy2"/>
    <dgm:cxn modelId="{0AC14134-9042-4BF4-83B6-D627CADA2F31}" type="presOf" srcId="{73B59F68-0D5E-4D09-B538-E6C88470E337}" destId="{348B0597-1A02-4AD5-A24A-3C0E4995F43E}" srcOrd="0" destOrd="0" presId="urn:microsoft.com/office/officeart/2005/8/layout/hierarchy2"/>
    <dgm:cxn modelId="{B4032737-DF9F-43BC-ABD0-1EF24D47AF0E}" type="presOf" srcId="{F75E457D-5E84-42A1-BED4-CD53F88D90CC}" destId="{748264EB-248B-46AF-BAA2-AE4FCEBCCA65}" srcOrd="0" destOrd="0" presId="urn:microsoft.com/office/officeart/2005/8/layout/hierarchy2"/>
    <dgm:cxn modelId="{87184BE2-ACD6-4302-93E5-00E36A5C17A4}" type="presOf" srcId="{06615E99-AA49-4B1D-AE29-BB60558F87C0}" destId="{EB42C09F-F449-4EAD-9F76-AFD72FFF8DF9}" srcOrd="0" destOrd="0" presId="urn:microsoft.com/office/officeart/2005/8/layout/hierarchy2"/>
    <dgm:cxn modelId="{F69B4426-0731-4E84-B2C9-A403D2412BF5}" type="presOf" srcId="{6D14F3A9-D4B1-4C59-9722-5BD990538E34}" destId="{5E5597A5-9265-4A8B-B121-3E48EA3CC8C8}" srcOrd="0" destOrd="0" presId="urn:microsoft.com/office/officeart/2005/8/layout/hierarchy2"/>
    <dgm:cxn modelId="{8FB0C8C9-5AD0-4572-8AFB-1DDADBBE29AF}" type="presParOf" srcId="{FEBF9F36-1C23-4DCE-8F24-9B31AE7C4B5B}" destId="{60F9ADE2-E7BF-4130-9F0C-76B274865079}" srcOrd="0" destOrd="0" presId="urn:microsoft.com/office/officeart/2005/8/layout/hierarchy2"/>
    <dgm:cxn modelId="{D92C316F-CFFD-4723-BA33-8B6145665688}" type="presParOf" srcId="{60F9ADE2-E7BF-4130-9F0C-76B274865079}" destId="{EB42C09F-F449-4EAD-9F76-AFD72FFF8DF9}" srcOrd="0" destOrd="0" presId="urn:microsoft.com/office/officeart/2005/8/layout/hierarchy2"/>
    <dgm:cxn modelId="{A1D133E3-50F1-49AA-B18D-B3E6AE5487B9}" type="presParOf" srcId="{60F9ADE2-E7BF-4130-9F0C-76B274865079}" destId="{81F720F7-F1F5-4B93-A7AA-295AA2AE5212}" srcOrd="1" destOrd="0" presId="urn:microsoft.com/office/officeart/2005/8/layout/hierarchy2"/>
    <dgm:cxn modelId="{0B9303BC-E2F0-4138-B85F-1C0A44725700}" type="presParOf" srcId="{81F720F7-F1F5-4B93-A7AA-295AA2AE5212}" destId="{97221CD3-DC3A-4EAE-A4BA-71F80D52C9E7}" srcOrd="0" destOrd="0" presId="urn:microsoft.com/office/officeart/2005/8/layout/hierarchy2"/>
    <dgm:cxn modelId="{0084C583-466A-425C-BFC4-54FEFD946E81}" type="presParOf" srcId="{97221CD3-DC3A-4EAE-A4BA-71F80D52C9E7}" destId="{38F6D305-BA1C-4E30-9231-B992BFEB3000}" srcOrd="0" destOrd="0" presId="urn:microsoft.com/office/officeart/2005/8/layout/hierarchy2"/>
    <dgm:cxn modelId="{13C25734-84AC-4A68-A15B-24AE0E70D30D}" type="presParOf" srcId="{81F720F7-F1F5-4B93-A7AA-295AA2AE5212}" destId="{DBC6D622-C215-4CBA-97FA-6C155B52DB63}" srcOrd="1" destOrd="0" presId="urn:microsoft.com/office/officeart/2005/8/layout/hierarchy2"/>
    <dgm:cxn modelId="{E8128E09-38A7-46AC-A103-F1DF37AD0CDF}" type="presParOf" srcId="{DBC6D622-C215-4CBA-97FA-6C155B52DB63}" destId="{FBF48B24-C4B8-4DC4-AD7D-FBFCD467EDF1}" srcOrd="0" destOrd="0" presId="urn:microsoft.com/office/officeart/2005/8/layout/hierarchy2"/>
    <dgm:cxn modelId="{730A2B19-597F-4AA5-BE12-FDC4B982A1B1}" type="presParOf" srcId="{DBC6D622-C215-4CBA-97FA-6C155B52DB63}" destId="{2D0A4E06-C99C-4239-AA3A-8FF50BD54E1A}" srcOrd="1" destOrd="0" presId="urn:microsoft.com/office/officeart/2005/8/layout/hierarchy2"/>
    <dgm:cxn modelId="{C6D87920-F9B4-4ACC-94BF-339474B16B0C}" type="presParOf" srcId="{81F720F7-F1F5-4B93-A7AA-295AA2AE5212}" destId="{62EAF405-6287-4B54-8595-051762128BB7}" srcOrd="2" destOrd="0" presId="urn:microsoft.com/office/officeart/2005/8/layout/hierarchy2"/>
    <dgm:cxn modelId="{08D870EC-89B3-4B0E-BBC1-01DCCBDBAE11}" type="presParOf" srcId="{62EAF405-6287-4B54-8595-051762128BB7}" destId="{43408DF9-13C4-496B-8B5E-2742DAC8319F}" srcOrd="0" destOrd="0" presId="urn:microsoft.com/office/officeart/2005/8/layout/hierarchy2"/>
    <dgm:cxn modelId="{AE2E6471-465B-4403-A194-89AF4CF587A2}" type="presParOf" srcId="{81F720F7-F1F5-4B93-A7AA-295AA2AE5212}" destId="{DA7331D7-594D-4D05-A30C-F9DA95F1E3A1}" srcOrd="3" destOrd="0" presId="urn:microsoft.com/office/officeart/2005/8/layout/hierarchy2"/>
    <dgm:cxn modelId="{0769CA0D-76CC-48CE-A68E-3BB55A408275}" type="presParOf" srcId="{DA7331D7-594D-4D05-A30C-F9DA95F1E3A1}" destId="{3AE394F6-7897-428F-B6B9-263636053B0D}" srcOrd="0" destOrd="0" presId="urn:microsoft.com/office/officeart/2005/8/layout/hierarchy2"/>
    <dgm:cxn modelId="{74120ED6-CCFA-4557-BB69-71706637EFB5}" type="presParOf" srcId="{DA7331D7-594D-4D05-A30C-F9DA95F1E3A1}" destId="{AC2F8BFD-296E-4DF5-A885-0E5A6E5CD568}" srcOrd="1" destOrd="0" presId="urn:microsoft.com/office/officeart/2005/8/layout/hierarchy2"/>
    <dgm:cxn modelId="{556144B8-68EB-48E3-A429-A8177FD9A449}" type="presParOf" srcId="{81F720F7-F1F5-4B93-A7AA-295AA2AE5212}" destId="{318CD711-BFF4-400B-98BF-43A17D6E99C2}" srcOrd="4" destOrd="0" presId="urn:microsoft.com/office/officeart/2005/8/layout/hierarchy2"/>
    <dgm:cxn modelId="{0FDF3C31-05B9-4683-9931-0A2D7A878118}" type="presParOf" srcId="{318CD711-BFF4-400B-98BF-43A17D6E99C2}" destId="{867CCB05-1716-4249-BE12-FF20090346CF}" srcOrd="0" destOrd="0" presId="urn:microsoft.com/office/officeart/2005/8/layout/hierarchy2"/>
    <dgm:cxn modelId="{CF36EE5F-1A48-48BD-9E5B-C6C7E59F2932}" type="presParOf" srcId="{81F720F7-F1F5-4B93-A7AA-295AA2AE5212}" destId="{642060AD-8B0D-4E67-A468-A049396C2CF5}" srcOrd="5" destOrd="0" presId="urn:microsoft.com/office/officeart/2005/8/layout/hierarchy2"/>
    <dgm:cxn modelId="{CB3F9FD9-0A83-41DD-8473-C18E4D2C41C7}" type="presParOf" srcId="{642060AD-8B0D-4E67-A468-A049396C2CF5}" destId="{9C3047A1-4F5D-47FB-A3F6-A917FEC1DA98}" srcOrd="0" destOrd="0" presId="urn:microsoft.com/office/officeart/2005/8/layout/hierarchy2"/>
    <dgm:cxn modelId="{6118CD95-164D-4658-9222-776F2D0118CD}" type="presParOf" srcId="{642060AD-8B0D-4E67-A468-A049396C2CF5}" destId="{DC348EE2-9950-4488-B9E5-5C7CBF5BABFC}" srcOrd="1" destOrd="0" presId="urn:microsoft.com/office/officeart/2005/8/layout/hierarchy2"/>
    <dgm:cxn modelId="{3EA2EF81-33BF-4FB7-B3BE-0C50C31A0149}" type="presParOf" srcId="{81F720F7-F1F5-4B93-A7AA-295AA2AE5212}" destId="{5E5597A5-9265-4A8B-B121-3E48EA3CC8C8}" srcOrd="6" destOrd="0" presId="urn:microsoft.com/office/officeart/2005/8/layout/hierarchy2"/>
    <dgm:cxn modelId="{192C2180-1C56-4F45-ADE4-89A3D539A04D}" type="presParOf" srcId="{5E5597A5-9265-4A8B-B121-3E48EA3CC8C8}" destId="{31BC0D67-1580-4369-B376-9D1327357718}" srcOrd="0" destOrd="0" presId="urn:microsoft.com/office/officeart/2005/8/layout/hierarchy2"/>
    <dgm:cxn modelId="{397CF5FE-89FF-49D9-9D21-C75A31C33F43}" type="presParOf" srcId="{81F720F7-F1F5-4B93-A7AA-295AA2AE5212}" destId="{134AF9AF-648B-41FF-B6D5-5BEC587FA69A}" srcOrd="7" destOrd="0" presId="urn:microsoft.com/office/officeart/2005/8/layout/hierarchy2"/>
    <dgm:cxn modelId="{C3AB7FBF-ED4C-4FB5-A321-50A787E9B77D}" type="presParOf" srcId="{134AF9AF-648B-41FF-B6D5-5BEC587FA69A}" destId="{8B92A4CD-DB21-4C9A-8D52-4FFF321ED955}" srcOrd="0" destOrd="0" presId="urn:microsoft.com/office/officeart/2005/8/layout/hierarchy2"/>
    <dgm:cxn modelId="{4BA9E2F2-F965-4E4E-BA03-0B0BA645FD24}" type="presParOf" srcId="{134AF9AF-648B-41FF-B6D5-5BEC587FA69A}" destId="{4A47D73B-5968-4F7E-BA11-07775361DFA7}" srcOrd="1" destOrd="0" presId="urn:microsoft.com/office/officeart/2005/8/layout/hierarchy2"/>
    <dgm:cxn modelId="{6EA360CF-1543-41F3-96E1-596E7C764A1C}" type="presParOf" srcId="{81F720F7-F1F5-4B93-A7AA-295AA2AE5212}" destId="{748264EB-248B-46AF-BAA2-AE4FCEBCCA65}" srcOrd="8" destOrd="0" presId="urn:microsoft.com/office/officeart/2005/8/layout/hierarchy2"/>
    <dgm:cxn modelId="{3768343C-3660-41B8-8E58-001665AA1969}" type="presParOf" srcId="{748264EB-248B-46AF-BAA2-AE4FCEBCCA65}" destId="{70CC9F4D-D502-4A82-BFAB-389147594AE1}" srcOrd="0" destOrd="0" presId="urn:microsoft.com/office/officeart/2005/8/layout/hierarchy2"/>
    <dgm:cxn modelId="{1902DCDE-DF0A-4130-9534-A8A22E1E1AD9}" type="presParOf" srcId="{81F720F7-F1F5-4B93-A7AA-295AA2AE5212}" destId="{513F478B-7B32-43F9-8399-39377BA585C4}" srcOrd="9" destOrd="0" presId="urn:microsoft.com/office/officeart/2005/8/layout/hierarchy2"/>
    <dgm:cxn modelId="{B120D8CB-5C79-43C1-8503-72EDA8832147}" type="presParOf" srcId="{513F478B-7B32-43F9-8399-39377BA585C4}" destId="{40290D54-A911-463B-9FBB-8DB55B4AB538}" srcOrd="0" destOrd="0" presId="urn:microsoft.com/office/officeart/2005/8/layout/hierarchy2"/>
    <dgm:cxn modelId="{5F120C53-2E7A-44E2-9105-4C26133F8FFF}" type="presParOf" srcId="{513F478B-7B32-43F9-8399-39377BA585C4}" destId="{68CCC981-63CA-4F08-93B0-0446FDC91FD3}" srcOrd="1" destOrd="0" presId="urn:microsoft.com/office/officeart/2005/8/layout/hierarchy2"/>
    <dgm:cxn modelId="{6E7C6D01-4FCA-4334-98C3-185329F7ABAB}" type="presParOf" srcId="{81F720F7-F1F5-4B93-A7AA-295AA2AE5212}" destId="{B3FD3A1F-A9A8-4CEC-827C-35506F15D52D}" srcOrd="10" destOrd="0" presId="urn:microsoft.com/office/officeart/2005/8/layout/hierarchy2"/>
    <dgm:cxn modelId="{3A0DBF16-7FB9-403A-B109-E3A387C1B0F2}" type="presParOf" srcId="{B3FD3A1F-A9A8-4CEC-827C-35506F15D52D}" destId="{2AA55641-61DD-44AC-839C-1F0304461FC1}" srcOrd="0" destOrd="0" presId="urn:microsoft.com/office/officeart/2005/8/layout/hierarchy2"/>
    <dgm:cxn modelId="{452C3EDC-DDFF-43AC-85DD-B799DA09FD91}" type="presParOf" srcId="{81F720F7-F1F5-4B93-A7AA-295AA2AE5212}" destId="{0703E6C3-55EE-4F81-ABB1-E3D134F78E1D}" srcOrd="11" destOrd="0" presId="urn:microsoft.com/office/officeart/2005/8/layout/hierarchy2"/>
    <dgm:cxn modelId="{E074ECA3-A8D0-457F-9C80-9BDB323D3996}" type="presParOf" srcId="{0703E6C3-55EE-4F81-ABB1-E3D134F78E1D}" destId="{24A01FBB-70D6-4B54-AD49-DC24C43BF7C6}" srcOrd="0" destOrd="0" presId="urn:microsoft.com/office/officeart/2005/8/layout/hierarchy2"/>
    <dgm:cxn modelId="{64E21878-8E6F-4234-8905-12C88BE958BF}" type="presParOf" srcId="{0703E6C3-55EE-4F81-ABB1-E3D134F78E1D}" destId="{1AD0C377-C4D8-41BA-85F5-316BA40A29F9}" srcOrd="1" destOrd="0" presId="urn:microsoft.com/office/officeart/2005/8/layout/hierarchy2"/>
    <dgm:cxn modelId="{C4F03BD5-7177-4BEE-8843-FBE9D8D42647}" type="presParOf" srcId="{81F720F7-F1F5-4B93-A7AA-295AA2AE5212}" destId="{42822E62-9020-4634-9291-06AB0F230381}" srcOrd="12" destOrd="0" presId="urn:microsoft.com/office/officeart/2005/8/layout/hierarchy2"/>
    <dgm:cxn modelId="{25EE8747-8BD0-4893-839F-DB7B5636DEEA}" type="presParOf" srcId="{42822E62-9020-4634-9291-06AB0F230381}" destId="{C4BD065E-D02F-4649-ABDC-F7DDD4629F71}" srcOrd="0" destOrd="0" presId="urn:microsoft.com/office/officeart/2005/8/layout/hierarchy2"/>
    <dgm:cxn modelId="{03C3C65B-4A6E-48C7-8D27-37118FAB917C}" type="presParOf" srcId="{81F720F7-F1F5-4B93-A7AA-295AA2AE5212}" destId="{CEC950E8-577B-44E1-9E00-8E0136524B23}" srcOrd="13" destOrd="0" presId="urn:microsoft.com/office/officeart/2005/8/layout/hierarchy2"/>
    <dgm:cxn modelId="{51E198A1-125F-4093-A954-B324EA4AC22B}" type="presParOf" srcId="{CEC950E8-577B-44E1-9E00-8E0136524B23}" destId="{E12E52A4-3ED5-47ED-9071-16ABD0BDBC01}" srcOrd="0" destOrd="0" presId="urn:microsoft.com/office/officeart/2005/8/layout/hierarchy2"/>
    <dgm:cxn modelId="{7E0CCD60-7BD2-4D5E-9E9D-DA0DF37566F3}" type="presParOf" srcId="{CEC950E8-577B-44E1-9E00-8E0136524B23}" destId="{CDB0E800-BDBF-4203-AA06-45060B942092}" srcOrd="1" destOrd="0" presId="urn:microsoft.com/office/officeart/2005/8/layout/hierarchy2"/>
    <dgm:cxn modelId="{831910EB-9EE4-4828-8786-AAA477C000A5}" type="presParOf" srcId="{81F720F7-F1F5-4B93-A7AA-295AA2AE5212}" destId="{23870F63-4BE9-4F00-8685-BF3D70237C24}" srcOrd="14" destOrd="0" presId="urn:microsoft.com/office/officeart/2005/8/layout/hierarchy2"/>
    <dgm:cxn modelId="{4D7749D7-1EBD-4FE1-981D-D1A1BFB1FCF9}" type="presParOf" srcId="{23870F63-4BE9-4F00-8685-BF3D70237C24}" destId="{0B6C5F7D-9B84-44DF-91BB-9B7F36CBC0C8}" srcOrd="0" destOrd="0" presId="urn:microsoft.com/office/officeart/2005/8/layout/hierarchy2"/>
    <dgm:cxn modelId="{593503AA-3C56-49AE-95FB-39F142A81EF7}" type="presParOf" srcId="{81F720F7-F1F5-4B93-A7AA-295AA2AE5212}" destId="{37AA3B87-994C-4B2A-9CED-0B6F4F0F7114}" srcOrd="15" destOrd="0" presId="urn:microsoft.com/office/officeart/2005/8/layout/hierarchy2"/>
    <dgm:cxn modelId="{88E70AE0-1E48-41DE-99B0-B0B7710AA5C6}" type="presParOf" srcId="{37AA3B87-994C-4B2A-9CED-0B6F4F0F7114}" destId="{348B0597-1A02-4AD5-A24A-3C0E4995F43E}" srcOrd="0" destOrd="0" presId="urn:microsoft.com/office/officeart/2005/8/layout/hierarchy2"/>
    <dgm:cxn modelId="{D5695EEA-B24F-467A-8F04-065A502DF23E}" type="presParOf" srcId="{37AA3B87-994C-4B2A-9CED-0B6F4F0F7114}" destId="{12551CD1-DD1B-4071-883F-0747FBF51742}" srcOrd="1" destOrd="0" presId="urn:microsoft.com/office/officeart/2005/8/layout/hierarchy2"/>
    <dgm:cxn modelId="{48936871-E911-4586-9033-565267CDA23F}" type="presParOf" srcId="{81F720F7-F1F5-4B93-A7AA-295AA2AE5212}" destId="{920B1AE6-7080-4A1E-9F75-A33361A29033}" srcOrd="16" destOrd="0" presId="urn:microsoft.com/office/officeart/2005/8/layout/hierarchy2"/>
    <dgm:cxn modelId="{1C4846BF-6589-4962-89D0-0FF38B55873F}" type="presParOf" srcId="{920B1AE6-7080-4A1E-9F75-A33361A29033}" destId="{656D7249-4380-4C7D-8067-AA8678870DD8}" srcOrd="0" destOrd="0" presId="urn:microsoft.com/office/officeart/2005/8/layout/hierarchy2"/>
    <dgm:cxn modelId="{4B81A2C6-425E-4876-B4F7-A2AE967F191F}" type="presParOf" srcId="{81F720F7-F1F5-4B93-A7AA-295AA2AE5212}" destId="{6A9193AA-8842-465B-8BC4-FB3C7B849825}" srcOrd="17" destOrd="0" presId="urn:microsoft.com/office/officeart/2005/8/layout/hierarchy2"/>
    <dgm:cxn modelId="{56CB6E40-E261-4726-B407-7DBA6754FEB2}" type="presParOf" srcId="{6A9193AA-8842-465B-8BC4-FB3C7B849825}" destId="{1F7488C7-63A5-4D8D-A7AE-E305C06A509C}" srcOrd="0" destOrd="0" presId="urn:microsoft.com/office/officeart/2005/8/layout/hierarchy2"/>
    <dgm:cxn modelId="{8C1EF9F4-C8F7-4B24-AD50-9C4D021FD027}" type="presParOf" srcId="{6A9193AA-8842-465B-8BC4-FB3C7B849825}" destId="{B0F7BE9E-BE17-4D10-929A-AA97EBD8C57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A322D85-24B0-4320-961C-C6BFC716AC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15E99-AA49-4B1D-AE29-BB60558F87C0}">
      <dgm:prSet phldrT="[Text]"/>
      <dgm:spPr/>
      <dgm:t>
        <a:bodyPr/>
        <a:lstStyle/>
        <a:p>
          <a:r>
            <a:rPr lang="en-US" dirty="0" smtClean="0"/>
            <a:t>Specials</a:t>
          </a:r>
          <a:endParaRPr lang="en-US" dirty="0"/>
        </a:p>
      </dgm:t>
    </dgm:pt>
    <dgm:pt modelId="{12B04989-50F0-42DB-8B7E-75CB3E272D4D}" type="parTrans" cxnId="{ACB21FCD-DC99-40CF-A4C5-A31D2830E38F}">
      <dgm:prSet/>
      <dgm:spPr/>
      <dgm:t>
        <a:bodyPr/>
        <a:lstStyle/>
        <a:p>
          <a:endParaRPr lang="en-US"/>
        </a:p>
      </dgm:t>
    </dgm:pt>
    <dgm:pt modelId="{D448DE96-0C80-4D0E-8AD0-F950A050B58C}" type="sibTrans" cxnId="{ACB21FCD-DC99-40CF-A4C5-A31D2830E38F}">
      <dgm:prSet/>
      <dgm:spPr/>
      <dgm:t>
        <a:bodyPr/>
        <a:lstStyle/>
        <a:p>
          <a:endParaRPr lang="en-US"/>
        </a:p>
      </dgm:t>
    </dgm:pt>
    <dgm:pt modelId="{99FCF7F0-1B38-42BB-9C06-C6A1B9E8F908}">
      <dgm:prSet phldrT="[Text]"/>
      <dgm:spPr/>
      <dgm:t>
        <a:bodyPr/>
        <a:lstStyle/>
        <a:p>
          <a:r>
            <a:rPr lang="en-US" dirty="0" smtClean="0"/>
            <a:t>Butterscotch</a:t>
          </a:r>
          <a:endParaRPr lang="en-US" dirty="0"/>
        </a:p>
      </dgm:t>
    </dgm:pt>
    <dgm:pt modelId="{9E2700E0-32EB-4CFC-BC86-416A24D47145}" type="parTrans" cxnId="{6CC17891-9B78-48A4-A557-1197D09B78AF}">
      <dgm:prSet/>
      <dgm:spPr/>
      <dgm:t>
        <a:bodyPr/>
        <a:lstStyle/>
        <a:p>
          <a:endParaRPr lang="en-US"/>
        </a:p>
      </dgm:t>
    </dgm:pt>
    <dgm:pt modelId="{F4E3E233-98F9-4239-89DE-E624BE6F6654}" type="sibTrans" cxnId="{6CC17891-9B78-48A4-A557-1197D09B78AF}">
      <dgm:prSet/>
      <dgm:spPr/>
      <dgm:t>
        <a:bodyPr/>
        <a:lstStyle/>
        <a:p>
          <a:endParaRPr lang="en-US"/>
        </a:p>
      </dgm:t>
    </dgm:pt>
    <dgm:pt modelId="{F74C9853-F878-4DA9-A5F8-57C97340D8C0}">
      <dgm:prSet phldrT="[Text]"/>
      <dgm:spPr/>
      <dgm:t>
        <a:bodyPr/>
        <a:lstStyle/>
        <a:p>
          <a:r>
            <a:rPr lang="en-US" dirty="0" smtClean="0"/>
            <a:t>Honey &amp; Nuts</a:t>
          </a:r>
          <a:endParaRPr lang="en-US" dirty="0"/>
        </a:p>
      </dgm:t>
    </dgm:pt>
    <dgm:pt modelId="{8618EAAD-C1DD-4B20-A5D9-AA2C2152994F}" type="parTrans" cxnId="{47729FF4-0157-45D9-A3A5-BD1E0E96493C}">
      <dgm:prSet/>
      <dgm:spPr/>
      <dgm:t>
        <a:bodyPr/>
        <a:lstStyle/>
        <a:p>
          <a:endParaRPr lang="en-US"/>
        </a:p>
      </dgm:t>
    </dgm:pt>
    <dgm:pt modelId="{23DB5648-C36B-4826-8847-B1A89F41E087}" type="sibTrans" cxnId="{47729FF4-0157-45D9-A3A5-BD1E0E96493C}">
      <dgm:prSet/>
      <dgm:spPr/>
      <dgm:t>
        <a:bodyPr/>
        <a:lstStyle/>
        <a:p>
          <a:endParaRPr lang="en-US"/>
        </a:p>
      </dgm:t>
    </dgm:pt>
    <dgm:pt modelId="{D9FA3E52-8956-4B6F-BF42-9D7C2A68CA92}">
      <dgm:prSet/>
      <dgm:spPr/>
      <dgm:t>
        <a:bodyPr/>
        <a:lstStyle/>
        <a:p>
          <a:r>
            <a:rPr lang="en-US" dirty="0" smtClean="0"/>
            <a:t>Fruit Salad</a:t>
          </a:r>
          <a:endParaRPr lang="en-US" dirty="0"/>
        </a:p>
      </dgm:t>
    </dgm:pt>
    <dgm:pt modelId="{96897886-7C50-42F3-9E1F-DA56C759F243}" type="parTrans" cxnId="{426290B0-3CE9-4A65-8CD0-C4FABC3A586B}">
      <dgm:prSet/>
      <dgm:spPr/>
      <dgm:t>
        <a:bodyPr/>
        <a:lstStyle/>
        <a:p>
          <a:endParaRPr lang="en-US"/>
        </a:p>
      </dgm:t>
    </dgm:pt>
    <dgm:pt modelId="{7956C66D-4926-449C-9608-E6FC209D2B15}" type="sibTrans" cxnId="{426290B0-3CE9-4A65-8CD0-C4FABC3A586B}">
      <dgm:prSet/>
      <dgm:spPr/>
      <dgm:t>
        <a:bodyPr/>
        <a:lstStyle/>
        <a:p>
          <a:endParaRPr lang="en-US"/>
        </a:p>
      </dgm:t>
    </dgm:pt>
    <dgm:pt modelId="{AEFB577F-203E-491C-B91F-7EFE5D75DDF2}">
      <dgm:prSet/>
      <dgm:spPr/>
      <dgm:t>
        <a:bodyPr/>
        <a:lstStyle/>
        <a:p>
          <a:r>
            <a:rPr lang="en-US" dirty="0" smtClean="0"/>
            <a:t>Pralines &amp; Cream</a:t>
          </a:r>
          <a:endParaRPr lang="en-US" dirty="0"/>
        </a:p>
      </dgm:t>
    </dgm:pt>
    <dgm:pt modelId="{6D14F3A9-D4B1-4C59-9722-5BD990538E34}" type="parTrans" cxnId="{5CFD9599-C204-4D41-A723-EADD590528C4}">
      <dgm:prSet/>
      <dgm:spPr/>
      <dgm:t>
        <a:bodyPr/>
        <a:lstStyle/>
        <a:p>
          <a:endParaRPr lang="en-US"/>
        </a:p>
      </dgm:t>
    </dgm:pt>
    <dgm:pt modelId="{8E93A851-F7C9-4E97-A284-C916E681ECC6}" type="sibTrans" cxnId="{5CFD9599-C204-4D41-A723-EADD590528C4}">
      <dgm:prSet/>
      <dgm:spPr/>
      <dgm:t>
        <a:bodyPr/>
        <a:lstStyle/>
        <a:p>
          <a:endParaRPr lang="en-US"/>
        </a:p>
      </dgm:t>
    </dgm:pt>
    <dgm:pt modelId="{EE7D65F0-B610-4E8C-9A42-D585BC15EB98}">
      <dgm:prSet/>
      <dgm:spPr/>
      <dgm:t>
        <a:bodyPr/>
        <a:lstStyle/>
        <a:p>
          <a:r>
            <a:rPr lang="en-US" dirty="0" smtClean="0"/>
            <a:t>Special Tubs</a:t>
          </a:r>
          <a:endParaRPr lang="en-US" dirty="0"/>
        </a:p>
      </dgm:t>
    </dgm:pt>
    <dgm:pt modelId="{C17269AA-CD5A-4997-BBBE-9420D4478DA4}" type="parTrans" cxnId="{D3310C55-D43A-41E3-AF06-500880EC95A0}">
      <dgm:prSet/>
      <dgm:spPr/>
      <dgm:t>
        <a:bodyPr/>
        <a:lstStyle/>
        <a:p>
          <a:endParaRPr lang="en-US"/>
        </a:p>
      </dgm:t>
    </dgm:pt>
    <dgm:pt modelId="{3924C6AF-26B5-491B-8FEC-167F6F1F0E86}" type="sibTrans" cxnId="{D3310C55-D43A-41E3-AF06-500880EC95A0}">
      <dgm:prSet/>
      <dgm:spPr/>
      <dgm:t>
        <a:bodyPr/>
        <a:lstStyle/>
        <a:p>
          <a:endParaRPr lang="en-US"/>
        </a:p>
      </dgm:t>
    </dgm:pt>
    <dgm:pt modelId="{2930F18A-4D0E-4357-A6C3-92419F4DB765}">
      <dgm:prSet/>
      <dgm:spPr/>
      <dgm:t>
        <a:bodyPr/>
        <a:lstStyle/>
        <a:p>
          <a:r>
            <a:rPr lang="en-US" dirty="0" smtClean="0"/>
            <a:t>Sundae</a:t>
          </a:r>
          <a:endParaRPr lang="en-US" dirty="0"/>
        </a:p>
      </dgm:t>
    </dgm:pt>
    <dgm:pt modelId="{1741C2F7-54E9-43EC-8F82-9917F653AF0F}" type="parTrans" cxnId="{55FDF442-391C-43C9-B6E4-A9B5224B507E}">
      <dgm:prSet/>
      <dgm:spPr/>
      <dgm:t>
        <a:bodyPr/>
        <a:lstStyle/>
        <a:p>
          <a:endParaRPr lang="en-US"/>
        </a:p>
      </dgm:t>
    </dgm:pt>
    <dgm:pt modelId="{00DCE601-B7DA-4EE3-91EC-0040231DB612}" type="sibTrans" cxnId="{55FDF442-391C-43C9-B6E4-A9B5224B507E}">
      <dgm:prSet/>
      <dgm:spPr/>
      <dgm:t>
        <a:bodyPr/>
        <a:lstStyle/>
        <a:p>
          <a:endParaRPr lang="en-US"/>
        </a:p>
      </dgm:t>
    </dgm:pt>
    <dgm:pt modelId="{8F950289-3CEB-42A9-8F08-CC3BC0117546}">
      <dgm:prSet/>
      <dgm:spPr/>
      <dgm:t>
        <a:bodyPr/>
        <a:lstStyle/>
        <a:p>
          <a:r>
            <a:rPr lang="en-US" dirty="0" smtClean="0"/>
            <a:t>Fudge Sundae</a:t>
          </a:r>
          <a:endParaRPr lang="en-US" dirty="0"/>
        </a:p>
      </dgm:t>
    </dgm:pt>
    <dgm:pt modelId="{49E35F42-7F83-4861-8FE6-6EEA8F0A8681}" type="parTrans" cxnId="{FD91D5EC-74CB-4B6A-8D5B-ED5AF43EBFD9}">
      <dgm:prSet/>
      <dgm:spPr/>
      <dgm:t>
        <a:bodyPr/>
        <a:lstStyle/>
        <a:p>
          <a:endParaRPr lang="en-US"/>
        </a:p>
      </dgm:t>
    </dgm:pt>
    <dgm:pt modelId="{8B9C995F-8C0E-47E0-989F-5D48DB4F1B8A}" type="sibTrans" cxnId="{FD91D5EC-74CB-4B6A-8D5B-ED5AF43EBFD9}">
      <dgm:prSet/>
      <dgm:spPr/>
      <dgm:t>
        <a:bodyPr/>
        <a:lstStyle/>
        <a:p>
          <a:endParaRPr lang="en-US"/>
        </a:p>
      </dgm:t>
    </dgm:pt>
    <dgm:pt modelId="{26F44310-EE90-4A01-A693-31C685649156}">
      <dgm:prSet/>
      <dgm:spPr/>
      <dgm:t>
        <a:bodyPr/>
        <a:lstStyle/>
        <a:p>
          <a:r>
            <a:rPr lang="en-US" dirty="0" smtClean="0"/>
            <a:t>Brownie Sundae</a:t>
          </a:r>
          <a:endParaRPr lang="en-US" dirty="0"/>
        </a:p>
      </dgm:t>
    </dgm:pt>
    <dgm:pt modelId="{AAF19519-79C5-462E-9969-0AB742820B21}" type="parTrans" cxnId="{ABB65A93-B232-481C-9904-EF5F5FECBA35}">
      <dgm:prSet/>
      <dgm:spPr/>
      <dgm:t>
        <a:bodyPr/>
        <a:lstStyle/>
        <a:p>
          <a:endParaRPr lang="en-US"/>
        </a:p>
      </dgm:t>
    </dgm:pt>
    <dgm:pt modelId="{B2DE52DE-CE77-44CD-B262-2146DA6E5DC5}" type="sibTrans" cxnId="{ABB65A93-B232-481C-9904-EF5F5FECBA35}">
      <dgm:prSet/>
      <dgm:spPr/>
      <dgm:t>
        <a:bodyPr/>
        <a:lstStyle/>
        <a:p>
          <a:endParaRPr lang="en-US"/>
        </a:p>
      </dgm:t>
    </dgm:pt>
    <dgm:pt modelId="{85D45B72-6E42-4BB3-81F3-31BDDBB20A8A}">
      <dgm:prSet/>
      <dgm:spPr/>
      <dgm:t>
        <a:bodyPr/>
        <a:lstStyle/>
        <a:p>
          <a:r>
            <a:rPr lang="en-US" dirty="0" smtClean="0"/>
            <a:t>Dark Cookies Sundae</a:t>
          </a:r>
          <a:endParaRPr lang="en-US" dirty="0"/>
        </a:p>
      </dgm:t>
    </dgm:pt>
    <dgm:pt modelId="{5B3E6BFB-6B60-430A-AB4D-0BDBD2D07B6A}" type="parTrans" cxnId="{3DE1F192-174F-48F5-A71A-2F632BF72ABF}">
      <dgm:prSet/>
      <dgm:spPr/>
      <dgm:t>
        <a:bodyPr/>
        <a:lstStyle/>
        <a:p>
          <a:endParaRPr lang="en-US"/>
        </a:p>
      </dgm:t>
    </dgm:pt>
    <dgm:pt modelId="{C7E12364-B473-42DA-95FE-2CC9997CAC78}" type="sibTrans" cxnId="{3DE1F192-174F-48F5-A71A-2F632BF72ABF}">
      <dgm:prSet/>
      <dgm:spPr/>
      <dgm:t>
        <a:bodyPr/>
        <a:lstStyle/>
        <a:p>
          <a:endParaRPr lang="en-US"/>
        </a:p>
      </dgm:t>
    </dgm:pt>
    <dgm:pt modelId="{FEBF9F36-1C23-4DCE-8F24-9B31AE7C4B5B}" type="pres">
      <dgm:prSet presAssocID="{0A322D85-24B0-4320-961C-C6BFC716AC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B9CEB7-C90A-4188-9D9E-5DD698CFC92E}" type="pres">
      <dgm:prSet presAssocID="{EE7D65F0-B610-4E8C-9A42-D585BC15EB98}" presName="root1" presStyleCnt="0"/>
      <dgm:spPr/>
    </dgm:pt>
    <dgm:pt modelId="{74BDD9DC-0F3A-4DC4-A973-7F9EC7B87FB9}" type="pres">
      <dgm:prSet presAssocID="{EE7D65F0-B610-4E8C-9A42-D585BC15EB98}" presName="LevelOneTextNode" presStyleLbl="node0" presStyleIdx="0" presStyleCnt="1" custLinFactNeighborX="-70832" custLinFactNeighborY="-7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B77EE5-D162-4DCC-9E92-474E99B3813F}" type="pres">
      <dgm:prSet presAssocID="{EE7D65F0-B610-4E8C-9A42-D585BC15EB98}" presName="level2hierChild" presStyleCnt="0"/>
      <dgm:spPr/>
    </dgm:pt>
    <dgm:pt modelId="{EE489CD3-B7D2-4495-97EB-D3ADBA5988FC}" type="pres">
      <dgm:prSet presAssocID="{12B04989-50F0-42DB-8B7E-75CB3E272D4D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8761C07-9B13-447D-91B6-10D4BA4D70C2}" type="pres">
      <dgm:prSet presAssocID="{12B04989-50F0-42DB-8B7E-75CB3E272D4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300EEE4-661E-4F23-AAF2-40F7D5EBFE71}" type="pres">
      <dgm:prSet presAssocID="{06615E99-AA49-4B1D-AE29-BB60558F87C0}" presName="root2" presStyleCnt="0"/>
      <dgm:spPr/>
    </dgm:pt>
    <dgm:pt modelId="{2BD87E9E-9FB5-4A7A-89CF-165C404E8064}" type="pres">
      <dgm:prSet presAssocID="{06615E99-AA49-4B1D-AE29-BB60558F87C0}" presName="LevelTwoTextNode" presStyleLbl="node2" presStyleIdx="0" presStyleCnt="2" custLinFactNeighborX="-51587" custLinFactNeighborY="-81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D3ADA7-0BC3-46F1-9915-842BE0D917B8}" type="pres">
      <dgm:prSet presAssocID="{06615E99-AA49-4B1D-AE29-BB60558F87C0}" presName="level3hierChild" presStyleCnt="0"/>
      <dgm:spPr/>
    </dgm:pt>
    <dgm:pt modelId="{97221CD3-DC3A-4EAE-A4BA-71F80D52C9E7}" type="pres">
      <dgm:prSet presAssocID="{9E2700E0-32EB-4CFC-BC86-416A24D47145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38F6D305-BA1C-4E30-9231-B992BFEB3000}" type="pres">
      <dgm:prSet presAssocID="{9E2700E0-32EB-4CFC-BC86-416A24D47145}" presName="connTx" presStyleLbl="parChTrans1D3" presStyleIdx="0" presStyleCnt="7"/>
      <dgm:spPr/>
      <dgm:t>
        <a:bodyPr/>
        <a:lstStyle/>
        <a:p>
          <a:endParaRPr lang="en-US"/>
        </a:p>
      </dgm:t>
    </dgm:pt>
    <dgm:pt modelId="{DBC6D622-C215-4CBA-97FA-6C155B52DB63}" type="pres">
      <dgm:prSet presAssocID="{99FCF7F0-1B38-42BB-9C06-C6A1B9E8F908}" presName="root2" presStyleCnt="0"/>
      <dgm:spPr/>
    </dgm:pt>
    <dgm:pt modelId="{FBF48B24-C4B8-4DC4-AD7D-FBFCD467EDF1}" type="pres">
      <dgm:prSet presAssocID="{99FCF7F0-1B38-42BB-9C06-C6A1B9E8F908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A4E06-C99C-4239-AA3A-8FF50BD54E1A}" type="pres">
      <dgm:prSet presAssocID="{99FCF7F0-1B38-42BB-9C06-C6A1B9E8F908}" presName="level3hierChild" presStyleCnt="0"/>
      <dgm:spPr/>
    </dgm:pt>
    <dgm:pt modelId="{62EAF405-6287-4B54-8595-051762128BB7}" type="pres">
      <dgm:prSet presAssocID="{8618EAAD-C1DD-4B20-A5D9-AA2C2152994F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43408DF9-13C4-496B-8B5E-2742DAC8319F}" type="pres">
      <dgm:prSet presAssocID="{8618EAAD-C1DD-4B20-A5D9-AA2C2152994F}" presName="connTx" presStyleLbl="parChTrans1D3" presStyleIdx="1" presStyleCnt="7"/>
      <dgm:spPr/>
      <dgm:t>
        <a:bodyPr/>
        <a:lstStyle/>
        <a:p>
          <a:endParaRPr lang="en-US"/>
        </a:p>
      </dgm:t>
    </dgm:pt>
    <dgm:pt modelId="{DA7331D7-594D-4D05-A30C-F9DA95F1E3A1}" type="pres">
      <dgm:prSet presAssocID="{F74C9853-F878-4DA9-A5F8-57C97340D8C0}" presName="root2" presStyleCnt="0"/>
      <dgm:spPr/>
    </dgm:pt>
    <dgm:pt modelId="{3AE394F6-7897-428F-B6B9-263636053B0D}" type="pres">
      <dgm:prSet presAssocID="{F74C9853-F878-4DA9-A5F8-57C97340D8C0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2F8BFD-296E-4DF5-A885-0E5A6E5CD568}" type="pres">
      <dgm:prSet presAssocID="{F74C9853-F878-4DA9-A5F8-57C97340D8C0}" presName="level3hierChild" presStyleCnt="0"/>
      <dgm:spPr/>
    </dgm:pt>
    <dgm:pt modelId="{318CD711-BFF4-400B-98BF-43A17D6E99C2}" type="pres">
      <dgm:prSet presAssocID="{96897886-7C50-42F3-9E1F-DA56C759F243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867CCB05-1716-4249-BE12-FF20090346CF}" type="pres">
      <dgm:prSet presAssocID="{96897886-7C50-42F3-9E1F-DA56C759F243}" presName="connTx" presStyleLbl="parChTrans1D3" presStyleIdx="2" presStyleCnt="7"/>
      <dgm:spPr/>
      <dgm:t>
        <a:bodyPr/>
        <a:lstStyle/>
        <a:p>
          <a:endParaRPr lang="en-US"/>
        </a:p>
      </dgm:t>
    </dgm:pt>
    <dgm:pt modelId="{642060AD-8B0D-4E67-A468-A049396C2CF5}" type="pres">
      <dgm:prSet presAssocID="{D9FA3E52-8956-4B6F-BF42-9D7C2A68CA92}" presName="root2" presStyleCnt="0"/>
      <dgm:spPr/>
    </dgm:pt>
    <dgm:pt modelId="{9C3047A1-4F5D-47FB-A3F6-A917FEC1DA98}" type="pres">
      <dgm:prSet presAssocID="{D9FA3E52-8956-4B6F-BF42-9D7C2A68CA92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348EE2-9950-4488-B9E5-5C7CBF5BABFC}" type="pres">
      <dgm:prSet presAssocID="{D9FA3E52-8956-4B6F-BF42-9D7C2A68CA92}" presName="level3hierChild" presStyleCnt="0"/>
      <dgm:spPr/>
    </dgm:pt>
    <dgm:pt modelId="{5E5597A5-9265-4A8B-B121-3E48EA3CC8C8}" type="pres">
      <dgm:prSet presAssocID="{6D14F3A9-D4B1-4C59-9722-5BD990538E34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31BC0D67-1580-4369-B376-9D1327357718}" type="pres">
      <dgm:prSet presAssocID="{6D14F3A9-D4B1-4C59-9722-5BD990538E34}" presName="connTx" presStyleLbl="parChTrans1D3" presStyleIdx="3" presStyleCnt="7"/>
      <dgm:spPr/>
      <dgm:t>
        <a:bodyPr/>
        <a:lstStyle/>
        <a:p>
          <a:endParaRPr lang="en-US"/>
        </a:p>
      </dgm:t>
    </dgm:pt>
    <dgm:pt modelId="{134AF9AF-648B-41FF-B6D5-5BEC587FA69A}" type="pres">
      <dgm:prSet presAssocID="{AEFB577F-203E-491C-B91F-7EFE5D75DDF2}" presName="root2" presStyleCnt="0"/>
      <dgm:spPr/>
    </dgm:pt>
    <dgm:pt modelId="{8B92A4CD-DB21-4C9A-8D52-4FFF321ED955}" type="pres">
      <dgm:prSet presAssocID="{AEFB577F-203E-491C-B91F-7EFE5D75DDF2}" presName="LevelTwoTextNode" presStyleLbl="node3" presStyleIdx="3" presStyleCnt="7" custLinFactNeighborX="870" custLinFactNeighborY="27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7D73B-5968-4F7E-BA11-07775361DFA7}" type="pres">
      <dgm:prSet presAssocID="{AEFB577F-203E-491C-B91F-7EFE5D75DDF2}" presName="level3hierChild" presStyleCnt="0"/>
      <dgm:spPr/>
    </dgm:pt>
    <dgm:pt modelId="{2C2900EF-7FD3-4236-83C5-00479E5E3234}" type="pres">
      <dgm:prSet presAssocID="{1741C2F7-54E9-43EC-8F82-9917F653AF0F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C680102F-4B07-4520-94D8-5C6C16B9F2C5}" type="pres">
      <dgm:prSet presAssocID="{1741C2F7-54E9-43EC-8F82-9917F653AF0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92DDB3EF-D986-4290-AF2F-AA62CE5E0647}" type="pres">
      <dgm:prSet presAssocID="{2930F18A-4D0E-4357-A6C3-92419F4DB765}" presName="root2" presStyleCnt="0"/>
      <dgm:spPr/>
    </dgm:pt>
    <dgm:pt modelId="{A9E1B681-1129-41E4-A76F-BA4B4AFF3CEF}" type="pres">
      <dgm:prSet presAssocID="{2930F18A-4D0E-4357-A6C3-92419F4DB765}" presName="LevelTwoTextNode" presStyleLbl="node2" presStyleIdx="1" presStyleCnt="2" custLinFactNeighborX="-46096" custLinFactNeighborY="67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590611-6000-4D17-9AE5-19AAE0561963}" type="pres">
      <dgm:prSet presAssocID="{2930F18A-4D0E-4357-A6C3-92419F4DB765}" presName="level3hierChild" presStyleCnt="0"/>
      <dgm:spPr/>
    </dgm:pt>
    <dgm:pt modelId="{A4F12F05-DC8B-4855-A874-2FADF50F3EFC}" type="pres">
      <dgm:prSet presAssocID="{49E35F42-7F83-4861-8FE6-6EEA8F0A8681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E47567AE-9320-4949-8F46-8C3FD5D97F76}" type="pres">
      <dgm:prSet presAssocID="{49E35F42-7F83-4861-8FE6-6EEA8F0A8681}" presName="connTx" presStyleLbl="parChTrans1D3" presStyleIdx="4" presStyleCnt="7"/>
      <dgm:spPr/>
      <dgm:t>
        <a:bodyPr/>
        <a:lstStyle/>
        <a:p>
          <a:endParaRPr lang="en-US"/>
        </a:p>
      </dgm:t>
    </dgm:pt>
    <dgm:pt modelId="{327E397C-77AA-4328-B3AD-71EAABA712B1}" type="pres">
      <dgm:prSet presAssocID="{8F950289-3CEB-42A9-8F08-CC3BC0117546}" presName="root2" presStyleCnt="0"/>
      <dgm:spPr/>
    </dgm:pt>
    <dgm:pt modelId="{43533F7E-CD07-4C28-9D9B-A25CC3D17245}" type="pres">
      <dgm:prSet presAssocID="{8F950289-3CEB-42A9-8F08-CC3BC0117546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460596-CF47-4A06-BF33-046CA76F2F6D}" type="pres">
      <dgm:prSet presAssocID="{8F950289-3CEB-42A9-8F08-CC3BC0117546}" presName="level3hierChild" presStyleCnt="0"/>
      <dgm:spPr/>
    </dgm:pt>
    <dgm:pt modelId="{638486E9-AE30-42E6-8D89-24C9B4AA942A}" type="pres">
      <dgm:prSet presAssocID="{AAF19519-79C5-462E-9969-0AB742820B21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DD793BE7-92BF-4013-882E-944540F7F2C9}" type="pres">
      <dgm:prSet presAssocID="{AAF19519-79C5-462E-9969-0AB742820B21}" presName="connTx" presStyleLbl="parChTrans1D3" presStyleIdx="5" presStyleCnt="7"/>
      <dgm:spPr/>
      <dgm:t>
        <a:bodyPr/>
        <a:lstStyle/>
        <a:p>
          <a:endParaRPr lang="en-US"/>
        </a:p>
      </dgm:t>
    </dgm:pt>
    <dgm:pt modelId="{114F18E8-F6C9-46A9-A05C-A95BD541346C}" type="pres">
      <dgm:prSet presAssocID="{26F44310-EE90-4A01-A693-31C685649156}" presName="root2" presStyleCnt="0"/>
      <dgm:spPr/>
    </dgm:pt>
    <dgm:pt modelId="{0C788B0B-E5F7-48F7-8DDD-69341BAD431F}" type="pres">
      <dgm:prSet presAssocID="{26F44310-EE90-4A01-A693-31C685649156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B8CC90-CA33-4C95-972D-02C7799AB9E0}" type="pres">
      <dgm:prSet presAssocID="{26F44310-EE90-4A01-A693-31C685649156}" presName="level3hierChild" presStyleCnt="0"/>
      <dgm:spPr/>
    </dgm:pt>
    <dgm:pt modelId="{E87D1F07-4764-485C-8564-9073DAA77445}" type="pres">
      <dgm:prSet presAssocID="{5B3E6BFB-6B60-430A-AB4D-0BDBD2D07B6A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1584696C-3E36-4022-9849-426CC3FBD338}" type="pres">
      <dgm:prSet presAssocID="{5B3E6BFB-6B60-430A-AB4D-0BDBD2D07B6A}" presName="connTx" presStyleLbl="parChTrans1D3" presStyleIdx="6" presStyleCnt="7"/>
      <dgm:spPr/>
      <dgm:t>
        <a:bodyPr/>
        <a:lstStyle/>
        <a:p>
          <a:endParaRPr lang="en-US"/>
        </a:p>
      </dgm:t>
    </dgm:pt>
    <dgm:pt modelId="{B1D27B5D-8DED-4F53-9AE5-920C2EBC6515}" type="pres">
      <dgm:prSet presAssocID="{85D45B72-6E42-4BB3-81F3-31BDDBB20A8A}" presName="root2" presStyleCnt="0"/>
      <dgm:spPr/>
    </dgm:pt>
    <dgm:pt modelId="{DC9695E3-8E35-4239-93C3-40168DF4EBBF}" type="pres">
      <dgm:prSet presAssocID="{85D45B72-6E42-4BB3-81F3-31BDDBB20A8A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628D2D-8027-4240-9C96-618059ECD9D6}" type="pres">
      <dgm:prSet presAssocID="{85D45B72-6E42-4BB3-81F3-31BDDBB20A8A}" presName="level3hierChild" presStyleCnt="0"/>
      <dgm:spPr/>
    </dgm:pt>
  </dgm:ptLst>
  <dgm:cxnLst>
    <dgm:cxn modelId="{775EC5AC-39E3-4535-981C-02235A617E90}" type="presOf" srcId="{6D14F3A9-D4B1-4C59-9722-5BD990538E34}" destId="{31BC0D67-1580-4369-B376-9D1327357718}" srcOrd="1" destOrd="0" presId="urn:microsoft.com/office/officeart/2005/8/layout/hierarchy2"/>
    <dgm:cxn modelId="{DB4B3B99-643A-4A5C-83D4-E2930B69A071}" type="presOf" srcId="{AAF19519-79C5-462E-9969-0AB742820B21}" destId="{DD793BE7-92BF-4013-882E-944540F7F2C9}" srcOrd="1" destOrd="0" presId="urn:microsoft.com/office/officeart/2005/8/layout/hierarchy2"/>
    <dgm:cxn modelId="{94193EAC-1767-4B62-B58F-21841EC6C090}" type="presOf" srcId="{AEFB577F-203E-491C-B91F-7EFE5D75DDF2}" destId="{8B92A4CD-DB21-4C9A-8D52-4FFF321ED955}" srcOrd="0" destOrd="0" presId="urn:microsoft.com/office/officeart/2005/8/layout/hierarchy2"/>
    <dgm:cxn modelId="{3DE1F192-174F-48F5-A71A-2F632BF72ABF}" srcId="{2930F18A-4D0E-4357-A6C3-92419F4DB765}" destId="{85D45B72-6E42-4BB3-81F3-31BDDBB20A8A}" srcOrd="2" destOrd="0" parTransId="{5B3E6BFB-6B60-430A-AB4D-0BDBD2D07B6A}" sibTransId="{C7E12364-B473-42DA-95FE-2CC9997CAC78}"/>
    <dgm:cxn modelId="{62C31570-D801-4F14-9005-CF53602D50E6}" type="presOf" srcId="{8F950289-3CEB-42A9-8F08-CC3BC0117546}" destId="{43533F7E-CD07-4C28-9D9B-A25CC3D17245}" srcOrd="0" destOrd="0" presId="urn:microsoft.com/office/officeart/2005/8/layout/hierarchy2"/>
    <dgm:cxn modelId="{CE972E37-BA69-4DAD-A4DD-8CB809A0512E}" type="presOf" srcId="{06615E99-AA49-4B1D-AE29-BB60558F87C0}" destId="{2BD87E9E-9FB5-4A7A-89CF-165C404E8064}" srcOrd="0" destOrd="0" presId="urn:microsoft.com/office/officeart/2005/8/layout/hierarchy2"/>
    <dgm:cxn modelId="{BDEC15B9-8740-4680-B673-77F0EA1F68BD}" type="presOf" srcId="{12B04989-50F0-42DB-8B7E-75CB3E272D4D}" destId="{EE489CD3-B7D2-4495-97EB-D3ADBA5988FC}" srcOrd="0" destOrd="0" presId="urn:microsoft.com/office/officeart/2005/8/layout/hierarchy2"/>
    <dgm:cxn modelId="{C7773DAA-DB13-4833-BE3B-84635D0EFD2C}" type="presOf" srcId="{99FCF7F0-1B38-42BB-9C06-C6A1B9E8F908}" destId="{FBF48B24-C4B8-4DC4-AD7D-FBFCD467EDF1}" srcOrd="0" destOrd="0" presId="urn:microsoft.com/office/officeart/2005/8/layout/hierarchy2"/>
    <dgm:cxn modelId="{370059D7-E4E1-4F4A-8476-4EEB0F0FD380}" type="presOf" srcId="{1741C2F7-54E9-43EC-8F82-9917F653AF0F}" destId="{2C2900EF-7FD3-4236-83C5-00479E5E3234}" srcOrd="0" destOrd="0" presId="urn:microsoft.com/office/officeart/2005/8/layout/hierarchy2"/>
    <dgm:cxn modelId="{25EC11C0-134E-46D5-9B4E-6836D4F532B8}" type="presOf" srcId="{D9FA3E52-8956-4B6F-BF42-9D7C2A68CA92}" destId="{9C3047A1-4F5D-47FB-A3F6-A917FEC1DA98}" srcOrd="0" destOrd="0" presId="urn:microsoft.com/office/officeart/2005/8/layout/hierarchy2"/>
    <dgm:cxn modelId="{766A3A50-479E-46A7-8C71-A94E2486311A}" type="presOf" srcId="{9E2700E0-32EB-4CFC-BC86-416A24D47145}" destId="{97221CD3-DC3A-4EAE-A4BA-71F80D52C9E7}" srcOrd="0" destOrd="0" presId="urn:microsoft.com/office/officeart/2005/8/layout/hierarchy2"/>
    <dgm:cxn modelId="{4253AEED-BBE3-42A9-9F78-DC36E7A0D2D0}" type="presOf" srcId="{12B04989-50F0-42DB-8B7E-75CB3E272D4D}" destId="{08761C07-9B13-447D-91B6-10D4BA4D70C2}" srcOrd="1" destOrd="0" presId="urn:microsoft.com/office/officeart/2005/8/layout/hierarchy2"/>
    <dgm:cxn modelId="{D55B4315-DE40-47AC-B2E9-DF61B7644FFA}" type="presOf" srcId="{49E35F42-7F83-4861-8FE6-6EEA8F0A8681}" destId="{E47567AE-9320-4949-8F46-8C3FD5D97F76}" srcOrd="1" destOrd="0" presId="urn:microsoft.com/office/officeart/2005/8/layout/hierarchy2"/>
    <dgm:cxn modelId="{D3310C55-D43A-41E3-AF06-500880EC95A0}" srcId="{0A322D85-24B0-4320-961C-C6BFC716AC78}" destId="{EE7D65F0-B610-4E8C-9A42-D585BC15EB98}" srcOrd="0" destOrd="0" parTransId="{C17269AA-CD5A-4997-BBBE-9420D4478DA4}" sibTransId="{3924C6AF-26B5-491B-8FEC-167F6F1F0E86}"/>
    <dgm:cxn modelId="{963B8E18-42E5-4009-AA1C-185FE0C59FEC}" type="presOf" srcId="{2930F18A-4D0E-4357-A6C3-92419F4DB765}" destId="{A9E1B681-1129-41E4-A76F-BA4B4AFF3CEF}" srcOrd="0" destOrd="0" presId="urn:microsoft.com/office/officeart/2005/8/layout/hierarchy2"/>
    <dgm:cxn modelId="{6CC17891-9B78-48A4-A557-1197D09B78AF}" srcId="{06615E99-AA49-4B1D-AE29-BB60558F87C0}" destId="{99FCF7F0-1B38-42BB-9C06-C6A1B9E8F908}" srcOrd="0" destOrd="0" parTransId="{9E2700E0-32EB-4CFC-BC86-416A24D47145}" sibTransId="{F4E3E233-98F9-4239-89DE-E624BE6F6654}"/>
    <dgm:cxn modelId="{A7524316-904E-45DB-91A5-D915D8ECBB27}" type="presOf" srcId="{5B3E6BFB-6B60-430A-AB4D-0BDBD2D07B6A}" destId="{1584696C-3E36-4022-9849-426CC3FBD338}" srcOrd="1" destOrd="0" presId="urn:microsoft.com/office/officeart/2005/8/layout/hierarchy2"/>
    <dgm:cxn modelId="{57E03BF8-DB13-4D3C-A969-D0FFEC52C985}" type="presOf" srcId="{85D45B72-6E42-4BB3-81F3-31BDDBB20A8A}" destId="{DC9695E3-8E35-4239-93C3-40168DF4EBBF}" srcOrd="0" destOrd="0" presId="urn:microsoft.com/office/officeart/2005/8/layout/hierarchy2"/>
    <dgm:cxn modelId="{55FDF442-391C-43C9-B6E4-A9B5224B507E}" srcId="{EE7D65F0-B610-4E8C-9A42-D585BC15EB98}" destId="{2930F18A-4D0E-4357-A6C3-92419F4DB765}" srcOrd="1" destOrd="0" parTransId="{1741C2F7-54E9-43EC-8F82-9917F653AF0F}" sibTransId="{00DCE601-B7DA-4EE3-91EC-0040231DB612}"/>
    <dgm:cxn modelId="{5CFD9599-C204-4D41-A723-EADD590528C4}" srcId="{06615E99-AA49-4B1D-AE29-BB60558F87C0}" destId="{AEFB577F-203E-491C-B91F-7EFE5D75DDF2}" srcOrd="3" destOrd="0" parTransId="{6D14F3A9-D4B1-4C59-9722-5BD990538E34}" sibTransId="{8E93A851-F7C9-4E97-A284-C916E681ECC6}"/>
    <dgm:cxn modelId="{6E369C92-2110-4342-91A5-179C90965C4F}" type="presOf" srcId="{8618EAAD-C1DD-4B20-A5D9-AA2C2152994F}" destId="{43408DF9-13C4-496B-8B5E-2742DAC8319F}" srcOrd="1" destOrd="0" presId="urn:microsoft.com/office/officeart/2005/8/layout/hierarchy2"/>
    <dgm:cxn modelId="{D3D5665C-CD96-4DCD-97CE-5C485BC17649}" type="presOf" srcId="{26F44310-EE90-4A01-A693-31C685649156}" destId="{0C788B0B-E5F7-48F7-8DDD-69341BAD431F}" srcOrd="0" destOrd="0" presId="urn:microsoft.com/office/officeart/2005/8/layout/hierarchy2"/>
    <dgm:cxn modelId="{E1B866FB-2B3B-4351-9415-8AB37CC12665}" type="presOf" srcId="{EE7D65F0-B610-4E8C-9A42-D585BC15EB98}" destId="{74BDD9DC-0F3A-4DC4-A973-7F9EC7B87FB9}" srcOrd="0" destOrd="0" presId="urn:microsoft.com/office/officeart/2005/8/layout/hierarchy2"/>
    <dgm:cxn modelId="{50550474-E911-4EB5-AEAA-EC68EF392E4B}" type="presOf" srcId="{0A322D85-24B0-4320-961C-C6BFC716AC78}" destId="{FEBF9F36-1C23-4DCE-8F24-9B31AE7C4B5B}" srcOrd="0" destOrd="0" presId="urn:microsoft.com/office/officeart/2005/8/layout/hierarchy2"/>
    <dgm:cxn modelId="{47729FF4-0157-45D9-A3A5-BD1E0E96493C}" srcId="{06615E99-AA49-4B1D-AE29-BB60558F87C0}" destId="{F74C9853-F878-4DA9-A5F8-57C97340D8C0}" srcOrd="1" destOrd="0" parTransId="{8618EAAD-C1DD-4B20-A5D9-AA2C2152994F}" sibTransId="{23DB5648-C36B-4826-8847-B1A89F41E087}"/>
    <dgm:cxn modelId="{B8C0E36A-F0F9-484F-88C4-CB32F945A372}" type="presOf" srcId="{9E2700E0-32EB-4CFC-BC86-416A24D47145}" destId="{38F6D305-BA1C-4E30-9231-B992BFEB3000}" srcOrd="1" destOrd="0" presId="urn:microsoft.com/office/officeart/2005/8/layout/hierarchy2"/>
    <dgm:cxn modelId="{25707340-F26B-41A4-9C4B-F129998C8DB5}" type="presOf" srcId="{5B3E6BFB-6B60-430A-AB4D-0BDBD2D07B6A}" destId="{E87D1F07-4764-485C-8564-9073DAA77445}" srcOrd="0" destOrd="0" presId="urn:microsoft.com/office/officeart/2005/8/layout/hierarchy2"/>
    <dgm:cxn modelId="{21CD45AF-9268-449D-9110-44013FA0553F}" type="presOf" srcId="{96897886-7C50-42F3-9E1F-DA56C759F243}" destId="{318CD711-BFF4-400B-98BF-43A17D6E99C2}" srcOrd="0" destOrd="0" presId="urn:microsoft.com/office/officeart/2005/8/layout/hierarchy2"/>
    <dgm:cxn modelId="{EB4D72A6-5E99-4E47-89A7-7ABF8CBA5FC6}" type="presOf" srcId="{8618EAAD-C1DD-4B20-A5D9-AA2C2152994F}" destId="{62EAF405-6287-4B54-8595-051762128BB7}" srcOrd="0" destOrd="0" presId="urn:microsoft.com/office/officeart/2005/8/layout/hierarchy2"/>
    <dgm:cxn modelId="{5F1A0309-F955-4416-BA60-143289532AE0}" type="presOf" srcId="{1741C2F7-54E9-43EC-8F82-9917F653AF0F}" destId="{C680102F-4B07-4520-94D8-5C6C16B9F2C5}" srcOrd="1" destOrd="0" presId="urn:microsoft.com/office/officeart/2005/8/layout/hierarchy2"/>
    <dgm:cxn modelId="{2533EF92-DEFA-421A-8464-775CC0ED4047}" type="presOf" srcId="{6D14F3A9-D4B1-4C59-9722-5BD990538E34}" destId="{5E5597A5-9265-4A8B-B121-3E48EA3CC8C8}" srcOrd="0" destOrd="0" presId="urn:microsoft.com/office/officeart/2005/8/layout/hierarchy2"/>
    <dgm:cxn modelId="{ABB65A93-B232-481C-9904-EF5F5FECBA35}" srcId="{2930F18A-4D0E-4357-A6C3-92419F4DB765}" destId="{26F44310-EE90-4A01-A693-31C685649156}" srcOrd="1" destOrd="0" parTransId="{AAF19519-79C5-462E-9969-0AB742820B21}" sibTransId="{B2DE52DE-CE77-44CD-B262-2146DA6E5DC5}"/>
    <dgm:cxn modelId="{3C443D57-80BC-4257-B3EF-361A394D8B3F}" type="presOf" srcId="{AAF19519-79C5-462E-9969-0AB742820B21}" destId="{638486E9-AE30-42E6-8D89-24C9B4AA942A}" srcOrd="0" destOrd="0" presId="urn:microsoft.com/office/officeart/2005/8/layout/hierarchy2"/>
    <dgm:cxn modelId="{ACB21FCD-DC99-40CF-A4C5-A31D2830E38F}" srcId="{EE7D65F0-B610-4E8C-9A42-D585BC15EB98}" destId="{06615E99-AA49-4B1D-AE29-BB60558F87C0}" srcOrd="0" destOrd="0" parTransId="{12B04989-50F0-42DB-8B7E-75CB3E272D4D}" sibTransId="{D448DE96-0C80-4D0E-8AD0-F950A050B58C}"/>
    <dgm:cxn modelId="{490AB045-02ED-4E85-B5A9-5735BF3AA4DB}" type="presOf" srcId="{49E35F42-7F83-4861-8FE6-6EEA8F0A8681}" destId="{A4F12F05-DC8B-4855-A874-2FADF50F3EFC}" srcOrd="0" destOrd="0" presId="urn:microsoft.com/office/officeart/2005/8/layout/hierarchy2"/>
    <dgm:cxn modelId="{FD91D5EC-74CB-4B6A-8D5B-ED5AF43EBFD9}" srcId="{2930F18A-4D0E-4357-A6C3-92419F4DB765}" destId="{8F950289-3CEB-42A9-8F08-CC3BC0117546}" srcOrd="0" destOrd="0" parTransId="{49E35F42-7F83-4861-8FE6-6EEA8F0A8681}" sibTransId="{8B9C995F-8C0E-47E0-989F-5D48DB4F1B8A}"/>
    <dgm:cxn modelId="{426290B0-3CE9-4A65-8CD0-C4FABC3A586B}" srcId="{06615E99-AA49-4B1D-AE29-BB60558F87C0}" destId="{D9FA3E52-8956-4B6F-BF42-9D7C2A68CA92}" srcOrd="2" destOrd="0" parTransId="{96897886-7C50-42F3-9E1F-DA56C759F243}" sibTransId="{7956C66D-4926-449C-9608-E6FC209D2B15}"/>
    <dgm:cxn modelId="{B9ECC285-4E91-4129-8B19-FC63AF31213C}" type="presOf" srcId="{96897886-7C50-42F3-9E1F-DA56C759F243}" destId="{867CCB05-1716-4249-BE12-FF20090346CF}" srcOrd="1" destOrd="0" presId="urn:microsoft.com/office/officeart/2005/8/layout/hierarchy2"/>
    <dgm:cxn modelId="{9FFB7504-7C0A-4137-8AC4-A3437C2AB284}" type="presOf" srcId="{F74C9853-F878-4DA9-A5F8-57C97340D8C0}" destId="{3AE394F6-7897-428F-B6B9-263636053B0D}" srcOrd="0" destOrd="0" presId="urn:microsoft.com/office/officeart/2005/8/layout/hierarchy2"/>
    <dgm:cxn modelId="{0DCE73D8-8C87-4DD5-BC1A-24A8DFB740AD}" type="presParOf" srcId="{FEBF9F36-1C23-4DCE-8F24-9B31AE7C4B5B}" destId="{30B9CEB7-C90A-4188-9D9E-5DD698CFC92E}" srcOrd="0" destOrd="0" presId="urn:microsoft.com/office/officeart/2005/8/layout/hierarchy2"/>
    <dgm:cxn modelId="{3B573C6F-FA0C-427A-AC55-0705877A4D89}" type="presParOf" srcId="{30B9CEB7-C90A-4188-9D9E-5DD698CFC92E}" destId="{74BDD9DC-0F3A-4DC4-A973-7F9EC7B87FB9}" srcOrd="0" destOrd="0" presId="urn:microsoft.com/office/officeart/2005/8/layout/hierarchy2"/>
    <dgm:cxn modelId="{B4F6B23C-8206-4F81-B395-788FF08FFA96}" type="presParOf" srcId="{30B9CEB7-C90A-4188-9D9E-5DD698CFC92E}" destId="{60B77EE5-D162-4DCC-9E92-474E99B3813F}" srcOrd="1" destOrd="0" presId="urn:microsoft.com/office/officeart/2005/8/layout/hierarchy2"/>
    <dgm:cxn modelId="{B0F2E87C-466D-4AC0-AB32-657C347D95DE}" type="presParOf" srcId="{60B77EE5-D162-4DCC-9E92-474E99B3813F}" destId="{EE489CD3-B7D2-4495-97EB-D3ADBA5988FC}" srcOrd="0" destOrd="0" presId="urn:microsoft.com/office/officeart/2005/8/layout/hierarchy2"/>
    <dgm:cxn modelId="{A8B09C1F-E359-4B39-8E4E-525B8EEE6F74}" type="presParOf" srcId="{EE489CD3-B7D2-4495-97EB-D3ADBA5988FC}" destId="{08761C07-9B13-447D-91B6-10D4BA4D70C2}" srcOrd="0" destOrd="0" presId="urn:microsoft.com/office/officeart/2005/8/layout/hierarchy2"/>
    <dgm:cxn modelId="{BD70C09B-637D-4EFA-992A-13A600A214B8}" type="presParOf" srcId="{60B77EE5-D162-4DCC-9E92-474E99B3813F}" destId="{B300EEE4-661E-4F23-AAF2-40F7D5EBFE71}" srcOrd="1" destOrd="0" presId="urn:microsoft.com/office/officeart/2005/8/layout/hierarchy2"/>
    <dgm:cxn modelId="{50A1ABF7-F83E-48D1-86BA-40AE81FABC24}" type="presParOf" srcId="{B300EEE4-661E-4F23-AAF2-40F7D5EBFE71}" destId="{2BD87E9E-9FB5-4A7A-89CF-165C404E8064}" srcOrd="0" destOrd="0" presId="urn:microsoft.com/office/officeart/2005/8/layout/hierarchy2"/>
    <dgm:cxn modelId="{768B1A1E-05CE-4F50-ADFA-888FD426847A}" type="presParOf" srcId="{B300EEE4-661E-4F23-AAF2-40F7D5EBFE71}" destId="{17D3ADA7-0BC3-46F1-9915-842BE0D917B8}" srcOrd="1" destOrd="0" presId="urn:microsoft.com/office/officeart/2005/8/layout/hierarchy2"/>
    <dgm:cxn modelId="{A1FFF697-31C1-421A-8253-47204134CB99}" type="presParOf" srcId="{17D3ADA7-0BC3-46F1-9915-842BE0D917B8}" destId="{97221CD3-DC3A-4EAE-A4BA-71F80D52C9E7}" srcOrd="0" destOrd="0" presId="urn:microsoft.com/office/officeart/2005/8/layout/hierarchy2"/>
    <dgm:cxn modelId="{A94BFF86-17C5-4A1E-B378-01405C2CE1F3}" type="presParOf" srcId="{97221CD3-DC3A-4EAE-A4BA-71F80D52C9E7}" destId="{38F6D305-BA1C-4E30-9231-B992BFEB3000}" srcOrd="0" destOrd="0" presId="urn:microsoft.com/office/officeart/2005/8/layout/hierarchy2"/>
    <dgm:cxn modelId="{AA679DEB-2C88-4874-AF72-50AC0F32251A}" type="presParOf" srcId="{17D3ADA7-0BC3-46F1-9915-842BE0D917B8}" destId="{DBC6D622-C215-4CBA-97FA-6C155B52DB63}" srcOrd="1" destOrd="0" presId="urn:microsoft.com/office/officeart/2005/8/layout/hierarchy2"/>
    <dgm:cxn modelId="{CF7AAC4E-2467-4E3F-8C6E-361AEBB4755A}" type="presParOf" srcId="{DBC6D622-C215-4CBA-97FA-6C155B52DB63}" destId="{FBF48B24-C4B8-4DC4-AD7D-FBFCD467EDF1}" srcOrd="0" destOrd="0" presId="urn:microsoft.com/office/officeart/2005/8/layout/hierarchy2"/>
    <dgm:cxn modelId="{6DAAC801-809A-4A30-8E17-FFA8EC1D40E3}" type="presParOf" srcId="{DBC6D622-C215-4CBA-97FA-6C155B52DB63}" destId="{2D0A4E06-C99C-4239-AA3A-8FF50BD54E1A}" srcOrd="1" destOrd="0" presId="urn:microsoft.com/office/officeart/2005/8/layout/hierarchy2"/>
    <dgm:cxn modelId="{8104919B-28D5-4FAB-A099-2E9E540BD67B}" type="presParOf" srcId="{17D3ADA7-0BC3-46F1-9915-842BE0D917B8}" destId="{62EAF405-6287-4B54-8595-051762128BB7}" srcOrd="2" destOrd="0" presId="urn:microsoft.com/office/officeart/2005/8/layout/hierarchy2"/>
    <dgm:cxn modelId="{496E98C6-E07B-463A-9CFB-9EBB8EA9CBE3}" type="presParOf" srcId="{62EAF405-6287-4B54-8595-051762128BB7}" destId="{43408DF9-13C4-496B-8B5E-2742DAC8319F}" srcOrd="0" destOrd="0" presId="urn:microsoft.com/office/officeart/2005/8/layout/hierarchy2"/>
    <dgm:cxn modelId="{4AD7A98E-4AEC-41EF-8AE7-1F7A597DA098}" type="presParOf" srcId="{17D3ADA7-0BC3-46F1-9915-842BE0D917B8}" destId="{DA7331D7-594D-4D05-A30C-F9DA95F1E3A1}" srcOrd="3" destOrd="0" presId="urn:microsoft.com/office/officeart/2005/8/layout/hierarchy2"/>
    <dgm:cxn modelId="{A7DF5161-656F-4800-9085-EA1D78775987}" type="presParOf" srcId="{DA7331D7-594D-4D05-A30C-F9DA95F1E3A1}" destId="{3AE394F6-7897-428F-B6B9-263636053B0D}" srcOrd="0" destOrd="0" presId="urn:microsoft.com/office/officeart/2005/8/layout/hierarchy2"/>
    <dgm:cxn modelId="{9307209D-EDDE-4545-8A08-116679FB2474}" type="presParOf" srcId="{DA7331D7-594D-4D05-A30C-F9DA95F1E3A1}" destId="{AC2F8BFD-296E-4DF5-A885-0E5A6E5CD568}" srcOrd="1" destOrd="0" presId="urn:microsoft.com/office/officeart/2005/8/layout/hierarchy2"/>
    <dgm:cxn modelId="{B4C4E9C6-9EA2-4A77-8DBD-92796D13EB90}" type="presParOf" srcId="{17D3ADA7-0BC3-46F1-9915-842BE0D917B8}" destId="{318CD711-BFF4-400B-98BF-43A17D6E99C2}" srcOrd="4" destOrd="0" presId="urn:microsoft.com/office/officeart/2005/8/layout/hierarchy2"/>
    <dgm:cxn modelId="{B8297E91-859A-496C-8ECF-47405FC583D3}" type="presParOf" srcId="{318CD711-BFF4-400B-98BF-43A17D6E99C2}" destId="{867CCB05-1716-4249-BE12-FF20090346CF}" srcOrd="0" destOrd="0" presId="urn:microsoft.com/office/officeart/2005/8/layout/hierarchy2"/>
    <dgm:cxn modelId="{0EFCDC8C-3DAF-4B77-9E74-FAB0A31036B8}" type="presParOf" srcId="{17D3ADA7-0BC3-46F1-9915-842BE0D917B8}" destId="{642060AD-8B0D-4E67-A468-A049396C2CF5}" srcOrd="5" destOrd="0" presId="urn:microsoft.com/office/officeart/2005/8/layout/hierarchy2"/>
    <dgm:cxn modelId="{EB099578-DE4B-4591-9306-8E7C5152DA1B}" type="presParOf" srcId="{642060AD-8B0D-4E67-A468-A049396C2CF5}" destId="{9C3047A1-4F5D-47FB-A3F6-A917FEC1DA98}" srcOrd="0" destOrd="0" presId="urn:microsoft.com/office/officeart/2005/8/layout/hierarchy2"/>
    <dgm:cxn modelId="{EBCAD003-2C83-48B2-A4B5-A8511F7E03A7}" type="presParOf" srcId="{642060AD-8B0D-4E67-A468-A049396C2CF5}" destId="{DC348EE2-9950-4488-B9E5-5C7CBF5BABFC}" srcOrd="1" destOrd="0" presId="urn:microsoft.com/office/officeart/2005/8/layout/hierarchy2"/>
    <dgm:cxn modelId="{AD8F4960-C014-4A60-A13B-1C09D00D3FA3}" type="presParOf" srcId="{17D3ADA7-0BC3-46F1-9915-842BE0D917B8}" destId="{5E5597A5-9265-4A8B-B121-3E48EA3CC8C8}" srcOrd="6" destOrd="0" presId="urn:microsoft.com/office/officeart/2005/8/layout/hierarchy2"/>
    <dgm:cxn modelId="{BA652B96-69C9-421F-9CB7-3481C4879E33}" type="presParOf" srcId="{5E5597A5-9265-4A8B-B121-3E48EA3CC8C8}" destId="{31BC0D67-1580-4369-B376-9D1327357718}" srcOrd="0" destOrd="0" presId="urn:microsoft.com/office/officeart/2005/8/layout/hierarchy2"/>
    <dgm:cxn modelId="{1D72EEEE-86AE-42D7-8248-72C84A8BBAF8}" type="presParOf" srcId="{17D3ADA7-0BC3-46F1-9915-842BE0D917B8}" destId="{134AF9AF-648B-41FF-B6D5-5BEC587FA69A}" srcOrd="7" destOrd="0" presId="urn:microsoft.com/office/officeart/2005/8/layout/hierarchy2"/>
    <dgm:cxn modelId="{40C0C8A1-CAC9-4562-8B70-342AE33B5338}" type="presParOf" srcId="{134AF9AF-648B-41FF-B6D5-5BEC587FA69A}" destId="{8B92A4CD-DB21-4C9A-8D52-4FFF321ED955}" srcOrd="0" destOrd="0" presId="urn:microsoft.com/office/officeart/2005/8/layout/hierarchy2"/>
    <dgm:cxn modelId="{7B585EFF-C9DB-422C-AAE4-7A49BE026147}" type="presParOf" srcId="{134AF9AF-648B-41FF-B6D5-5BEC587FA69A}" destId="{4A47D73B-5968-4F7E-BA11-07775361DFA7}" srcOrd="1" destOrd="0" presId="urn:microsoft.com/office/officeart/2005/8/layout/hierarchy2"/>
    <dgm:cxn modelId="{31E15DCB-B6CE-4F3F-BDE9-E3C04A734047}" type="presParOf" srcId="{60B77EE5-D162-4DCC-9E92-474E99B3813F}" destId="{2C2900EF-7FD3-4236-83C5-00479E5E3234}" srcOrd="2" destOrd="0" presId="urn:microsoft.com/office/officeart/2005/8/layout/hierarchy2"/>
    <dgm:cxn modelId="{6DE121BC-F245-43A3-AD8B-08CEE760B89E}" type="presParOf" srcId="{2C2900EF-7FD3-4236-83C5-00479E5E3234}" destId="{C680102F-4B07-4520-94D8-5C6C16B9F2C5}" srcOrd="0" destOrd="0" presId="urn:microsoft.com/office/officeart/2005/8/layout/hierarchy2"/>
    <dgm:cxn modelId="{FED8BC77-8FE0-4F32-8627-1AEA2DEB0EAF}" type="presParOf" srcId="{60B77EE5-D162-4DCC-9E92-474E99B3813F}" destId="{92DDB3EF-D986-4290-AF2F-AA62CE5E0647}" srcOrd="3" destOrd="0" presId="urn:microsoft.com/office/officeart/2005/8/layout/hierarchy2"/>
    <dgm:cxn modelId="{46EBF235-70D4-4918-8B3C-9947E8B3F0D5}" type="presParOf" srcId="{92DDB3EF-D986-4290-AF2F-AA62CE5E0647}" destId="{A9E1B681-1129-41E4-A76F-BA4B4AFF3CEF}" srcOrd="0" destOrd="0" presId="urn:microsoft.com/office/officeart/2005/8/layout/hierarchy2"/>
    <dgm:cxn modelId="{E2D67A49-3E60-4C42-A0B1-4E2FAC65F36D}" type="presParOf" srcId="{92DDB3EF-D986-4290-AF2F-AA62CE5E0647}" destId="{F4590611-6000-4D17-9AE5-19AAE0561963}" srcOrd="1" destOrd="0" presId="urn:microsoft.com/office/officeart/2005/8/layout/hierarchy2"/>
    <dgm:cxn modelId="{D5311A13-4712-4812-80D8-F117C0C10FFA}" type="presParOf" srcId="{F4590611-6000-4D17-9AE5-19AAE0561963}" destId="{A4F12F05-DC8B-4855-A874-2FADF50F3EFC}" srcOrd="0" destOrd="0" presId="urn:microsoft.com/office/officeart/2005/8/layout/hierarchy2"/>
    <dgm:cxn modelId="{588EA113-F5EB-4AF7-B0FB-CC163EE379C1}" type="presParOf" srcId="{A4F12F05-DC8B-4855-A874-2FADF50F3EFC}" destId="{E47567AE-9320-4949-8F46-8C3FD5D97F76}" srcOrd="0" destOrd="0" presId="urn:microsoft.com/office/officeart/2005/8/layout/hierarchy2"/>
    <dgm:cxn modelId="{BC832999-7DE2-4246-AC20-052F6B5AF528}" type="presParOf" srcId="{F4590611-6000-4D17-9AE5-19AAE0561963}" destId="{327E397C-77AA-4328-B3AD-71EAABA712B1}" srcOrd="1" destOrd="0" presId="urn:microsoft.com/office/officeart/2005/8/layout/hierarchy2"/>
    <dgm:cxn modelId="{A4355E32-EE3F-423B-8682-C0F6DEFEE9CC}" type="presParOf" srcId="{327E397C-77AA-4328-B3AD-71EAABA712B1}" destId="{43533F7E-CD07-4C28-9D9B-A25CC3D17245}" srcOrd="0" destOrd="0" presId="urn:microsoft.com/office/officeart/2005/8/layout/hierarchy2"/>
    <dgm:cxn modelId="{94898244-0F2C-4B7E-926F-20DB6E17FF7A}" type="presParOf" srcId="{327E397C-77AA-4328-B3AD-71EAABA712B1}" destId="{3C460596-CF47-4A06-BF33-046CA76F2F6D}" srcOrd="1" destOrd="0" presId="urn:microsoft.com/office/officeart/2005/8/layout/hierarchy2"/>
    <dgm:cxn modelId="{7C8D43CF-4A52-48EB-BA3F-971AB94D03F9}" type="presParOf" srcId="{F4590611-6000-4D17-9AE5-19AAE0561963}" destId="{638486E9-AE30-42E6-8D89-24C9B4AA942A}" srcOrd="2" destOrd="0" presId="urn:microsoft.com/office/officeart/2005/8/layout/hierarchy2"/>
    <dgm:cxn modelId="{C7489325-9927-492A-88FA-82A36F5BCC4D}" type="presParOf" srcId="{638486E9-AE30-42E6-8D89-24C9B4AA942A}" destId="{DD793BE7-92BF-4013-882E-944540F7F2C9}" srcOrd="0" destOrd="0" presId="urn:microsoft.com/office/officeart/2005/8/layout/hierarchy2"/>
    <dgm:cxn modelId="{0FA66D9F-86C5-43AC-BB2C-FBDFD3F2715F}" type="presParOf" srcId="{F4590611-6000-4D17-9AE5-19AAE0561963}" destId="{114F18E8-F6C9-46A9-A05C-A95BD541346C}" srcOrd="3" destOrd="0" presId="urn:microsoft.com/office/officeart/2005/8/layout/hierarchy2"/>
    <dgm:cxn modelId="{E46483AB-DD5F-4FE1-803B-2B5B215B923F}" type="presParOf" srcId="{114F18E8-F6C9-46A9-A05C-A95BD541346C}" destId="{0C788B0B-E5F7-48F7-8DDD-69341BAD431F}" srcOrd="0" destOrd="0" presId="urn:microsoft.com/office/officeart/2005/8/layout/hierarchy2"/>
    <dgm:cxn modelId="{01002171-A997-47F2-ABAC-CCED61552ADE}" type="presParOf" srcId="{114F18E8-F6C9-46A9-A05C-A95BD541346C}" destId="{ADB8CC90-CA33-4C95-972D-02C7799AB9E0}" srcOrd="1" destOrd="0" presId="urn:microsoft.com/office/officeart/2005/8/layout/hierarchy2"/>
    <dgm:cxn modelId="{9078D07A-DC7E-442C-97EB-1D45982642C4}" type="presParOf" srcId="{F4590611-6000-4D17-9AE5-19AAE0561963}" destId="{E87D1F07-4764-485C-8564-9073DAA77445}" srcOrd="4" destOrd="0" presId="urn:microsoft.com/office/officeart/2005/8/layout/hierarchy2"/>
    <dgm:cxn modelId="{34A4DB59-F440-4DC9-9E39-F97423999B26}" type="presParOf" srcId="{E87D1F07-4764-485C-8564-9073DAA77445}" destId="{1584696C-3E36-4022-9849-426CC3FBD338}" srcOrd="0" destOrd="0" presId="urn:microsoft.com/office/officeart/2005/8/layout/hierarchy2"/>
    <dgm:cxn modelId="{1661258C-6B9E-463A-983C-19C0D1EA2BA6}" type="presParOf" srcId="{F4590611-6000-4D17-9AE5-19AAE0561963}" destId="{B1D27B5D-8DED-4F53-9AE5-920C2EBC6515}" srcOrd="5" destOrd="0" presId="urn:microsoft.com/office/officeart/2005/8/layout/hierarchy2"/>
    <dgm:cxn modelId="{E565C2A7-0AC4-4D3F-A73A-9DF0319A454F}" type="presParOf" srcId="{B1D27B5D-8DED-4F53-9AE5-920C2EBC6515}" destId="{DC9695E3-8E35-4239-93C3-40168DF4EBBF}" srcOrd="0" destOrd="0" presId="urn:microsoft.com/office/officeart/2005/8/layout/hierarchy2"/>
    <dgm:cxn modelId="{71F5AED0-9C45-449A-9800-DC073493AAEB}" type="presParOf" srcId="{B1D27B5D-8DED-4F53-9AE5-920C2EBC6515}" destId="{4E628D2D-8027-4240-9C96-618059ECD9D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A322D85-24B0-4320-961C-C6BFC716AC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15E99-AA49-4B1D-AE29-BB60558F87C0}">
      <dgm:prSet phldrT="[Text]"/>
      <dgm:spPr/>
      <dgm:t>
        <a:bodyPr/>
        <a:lstStyle/>
        <a:p>
          <a:r>
            <a:rPr lang="en-US" dirty="0" smtClean="0"/>
            <a:t>Novelties</a:t>
          </a:r>
          <a:endParaRPr lang="en-US" dirty="0"/>
        </a:p>
      </dgm:t>
    </dgm:pt>
    <dgm:pt modelId="{12B04989-50F0-42DB-8B7E-75CB3E272D4D}" type="parTrans" cxnId="{ACB21FCD-DC99-40CF-A4C5-A31D2830E38F}">
      <dgm:prSet/>
      <dgm:spPr/>
      <dgm:t>
        <a:bodyPr/>
        <a:lstStyle/>
        <a:p>
          <a:endParaRPr lang="en-US"/>
        </a:p>
      </dgm:t>
    </dgm:pt>
    <dgm:pt modelId="{D448DE96-0C80-4D0E-8AD0-F950A050B58C}" type="sibTrans" cxnId="{ACB21FCD-DC99-40CF-A4C5-A31D2830E38F}">
      <dgm:prSet/>
      <dgm:spPr/>
      <dgm:t>
        <a:bodyPr/>
        <a:lstStyle/>
        <a:p>
          <a:endParaRPr lang="en-US"/>
        </a:p>
      </dgm:t>
    </dgm:pt>
    <dgm:pt modelId="{99FCF7F0-1B38-42BB-9C06-C6A1B9E8F908}">
      <dgm:prSet phldrT="[Text]"/>
      <dgm:spPr/>
      <dgm:t>
        <a:bodyPr/>
        <a:lstStyle/>
        <a:p>
          <a:r>
            <a:rPr lang="en-US" dirty="0" err="1" smtClean="0"/>
            <a:t>Kulfi</a:t>
          </a:r>
          <a:r>
            <a:rPr lang="en-US" dirty="0" smtClean="0"/>
            <a:t> Roll</a:t>
          </a:r>
          <a:endParaRPr lang="en-US" dirty="0"/>
        </a:p>
      </dgm:t>
    </dgm:pt>
    <dgm:pt modelId="{9E2700E0-32EB-4CFC-BC86-416A24D47145}" type="parTrans" cxnId="{6CC17891-9B78-48A4-A557-1197D09B78AF}">
      <dgm:prSet/>
      <dgm:spPr/>
      <dgm:t>
        <a:bodyPr/>
        <a:lstStyle/>
        <a:p>
          <a:endParaRPr lang="en-US"/>
        </a:p>
      </dgm:t>
    </dgm:pt>
    <dgm:pt modelId="{F4E3E233-98F9-4239-89DE-E624BE6F6654}" type="sibTrans" cxnId="{6CC17891-9B78-48A4-A557-1197D09B78AF}">
      <dgm:prSet/>
      <dgm:spPr/>
      <dgm:t>
        <a:bodyPr/>
        <a:lstStyle/>
        <a:p>
          <a:endParaRPr lang="en-US"/>
        </a:p>
      </dgm:t>
    </dgm:pt>
    <dgm:pt modelId="{0322A805-BA26-45D7-AEBB-5A7E368C3C30}">
      <dgm:prSet/>
      <dgm:spPr/>
      <dgm:t>
        <a:bodyPr/>
        <a:lstStyle/>
        <a:p>
          <a:r>
            <a:rPr lang="en-US" dirty="0" err="1" smtClean="0"/>
            <a:t>Casatta</a:t>
          </a:r>
          <a:endParaRPr lang="en-US" dirty="0"/>
        </a:p>
      </dgm:t>
    </dgm:pt>
    <dgm:pt modelId="{9318A598-300D-4687-BD10-49854343898D}" type="parTrans" cxnId="{DE77FE47-29EA-4205-B74F-9B651C1718D1}">
      <dgm:prSet/>
      <dgm:spPr/>
      <dgm:t>
        <a:bodyPr/>
        <a:lstStyle/>
        <a:p>
          <a:endParaRPr lang="en-US"/>
        </a:p>
      </dgm:t>
    </dgm:pt>
    <dgm:pt modelId="{34EDB949-E594-434F-9AED-3D7411888BEE}" type="sibTrans" cxnId="{DE77FE47-29EA-4205-B74F-9B651C1718D1}">
      <dgm:prSet/>
      <dgm:spPr/>
    </dgm:pt>
    <dgm:pt modelId="{FEBF9F36-1C23-4DCE-8F24-9B31AE7C4B5B}" type="pres">
      <dgm:prSet presAssocID="{0A322D85-24B0-4320-961C-C6BFC716AC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F9ADE2-E7BF-4130-9F0C-76B274865079}" type="pres">
      <dgm:prSet presAssocID="{06615E99-AA49-4B1D-AE29-BB60558F87C0}" presName="root1" presStyleCnt="0"/>
      <dgm:spPr/>
    </dgm:pt>
    <dgm:pt modelId="{EB42C09F-F449-4EAD-9F76-AFD72FFF8DF9}" type="pres">
      <dgm:prSet presAssocID="{06615E99-AA49-4B1D-AE29-BB60558F87C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720F7-F1F5-4B93-A7AA-295AA2AE5212}" type="pres">
      <dgm:prSet presAssocID="{06615E99-AA49-4B1D-AE29-BB60558F87C0}" presName="level2hierChild" presStyleCnt="0"/>
      <dgm:spPr/>
    </dgm:pt>
    <dgm:pt modelId="{871CC544-2C6B-4CF9-A47A-3E8A08BEEBAC}" type="pres">
      <dgm:prSet presAssocID="{9318A598-300D-4687-BD10-49854343898D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D2550F82-54CD-43E9-8279-56F751B4DF7C}" type="pres">
      <dgm:prSet presAssocID="{9318A598-300D-4687-BD10-49854343898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B011693-8035-48B2-9D97-CD93BE09DC11}" type="pres">
      <dgm:prSet presAssocID="{0322A805-BA26-45D7-AEBB-5A7E368C3C30}" presName="root2" presStyleCnt="0"/>
      <dgm:spPr/>
    </dgm:pt>
    <dgm:pt modelId="{59C87354-5FA6-41F4-894C-E75276C1FEBE}" type="pres">
      <dgm:prSet presAssocID="{0322A805-BA26-45D7-AEBB-5A7E368C3C3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8C9B61-3377-41E0-B9A6-47D561208D60}" type="pres">
      <dgm:prSet presAssocID="{0322A805-BA26-45D7-AEBB-5A7E368C3C30}" presName="level3hierChild" presStyleCnt="0"/>
      <dgm:spPr/>
    </dgm:pt>
    <dgm:pt modelId="{97221CD3-DC3A-4EAE-A4BA-71F80D52C9E7}" type="pres">
      <dgm:prSet presAssocID="{9E2700E0-32EB-4CFC-BC86-416A24D47145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8F6D305-BA1C-4E30-9231-B992BFEB3000}" type="pres">
      <dgm:prSet presAssocID="{9E2700E0-32EB-4CFC-BC86-416A24D4714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BC6D622-C215-4CBA-97FA-6C155B52DB63}" type="pres">
      <dgm:prSet presAssocID="{99FCF7F0-1B38-42BB-9C06-C6A1B9E8F908}" presName="root2" presStyleCnt="0"/>
      <dgm:spPr/>
    </dgm:pt>
    <dgm:pt modelId="{FBF48B24-C4B8-4DC4-AD7D-FBFCD467EDF1}" type="pres">
      <dgm:prSet presAssocID="{99FCF7F0-1B38-42BB-9C06-C6A1B9E8F90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A4E06-C99C-4239-AA3A-8FF50BD54E1A}" type="pres">
      <dgm:prSet presAssocID="{99FCF7F0-1B38-42BB-9C06-C6A1B9E8F908}" presName="level3hierChild" presStyleCnt="0"/>
      <dgm:spPr/>
    </dgm:pt>
  </dgm:ptLst>
  <dgm:cxnLst>
    <dgm:cxn modelId="{7CFEBAB5-9B8B-410F-B199-9820A57773FB}" type="presOf" srcId="{99FCF7F0-1B38-42BB-9C06-C6A1B9E8F908}" destId="{FBF48B24-C4B8-4DC4-AD7D-FBFCD467EDF1}" srcOrd="0" destOrd="0" presId="urn:microsoft.com/office/officeart/2005/8/layout/hierarchy2"/>
    <dgm:cxn modelId="{2E73C0BC-B235-456B-946D-AD4CD6682961}" type="presOf" srcId="{9318A598-300D-4687-BD10-49854343898D}" destId="{871CC544-2C6B-4CF9-A47A-3E8A08BEEBAC}" srcOrd="0" destOrd="0" presId="urn:microsoft.com/office/officeart/2005/8/layout/hierarchy2"/>
    <dgm:cxn modelId="{0F1187D8-F684-4389-B8B6-3186C1D98D02}" type="presOf" srcId="{0322A805-BA26-45D7-AEBB-5A7E368C3C30}" destId="{59C87354-5FA6-41F4-894C-E75276C1FEBE}" srcOrd="0" destOrd="0" presId="urn:microsoft.com/office/officeart/2005/8/layout/hierarchy2"/>
    <dgm:cxn modelId="{6CC17891-9B78-48A4-A557-1197D09B78AF}" srcId="{06615E99-AA49-4B1D-AE29-BB60558F87C0}" destId="{99FCF7F0-1B38-42BB-9C06-C6A1B9E8F908}" srcOrd="1" destOrd="0" parTransId="{9E2700E0-32EB-4CFC-BC86-416A24D47145}" sibTransId="{F4E3E233-98F9-4239-89DE-E624BE6F6654}"/>
    <dgm:cxn modelId="{F7C58880-5698-4CFD-9574-8D88732D662F}" type="presOf" srcId="{9318A598-300D-4687-BD10-49854343898D}" destId="{D2550F82-54CD-43E9-8279-56F751B4DF7C}" srcOrd="1" destOrd="0" presId="urn:microsoft.com/office/officeart/2005/8/layout/hierarchy2"/>
    <dgm:cxn modelId="{DE77FE47-29EA-4205-B74F-9B651C1718D1}" srcId="{06615E99-AA49-4B1D-AE29-BB60558F87C0}" destId="{0322A805-BA26-45D7-AEBB-5A7E368C3C30}" srcOrd="0" destOrd="0" parTransId="{9318A598-300D-4687-BD10-49854343898D}" sibTransId="{34EDB949-E594-434F-9AED-3D7411888BEE}"/>
    <dgm:cxn modelId="{ACB21FCD-DC99-40CF-A4C5-A31D2830E38F}" srcId="{0A322D85-24B0-4320-961C-C6BFC716AC78}" destId="{06615E99-AA49-4B1D-AE29-BB60558F87C0}" srcOrd="0" destOrd="0" parTransId="{12B04989-50F0-42DB-8B7E-75CB3E272D4D}" sibTransId="{D448DE96-0C80-4D0E-8AD0-F950A050B58C}"/>
    <dgm:cxn modelId="{D3B01AB1-656A-487F-B4EC-2E43E484E119}" type="presOf" srcId="{9E2700E0-32EB-4CFC-BC86-416A24D47145}" destId="{97221CD3-DC3A-4EAE-A4BA-71F80D52C9E7}" srcOrd="0" destOrd="0" presId="urn:microsoft.com/office/officeart/2005/8/layout/hierarchy2"/>
    <dgm:cxn modelId="{6C7BE0F3-5E3C-4C9F-A023-D558F8AF04FF}" type="presOf" srcId="{06615E99-AA49-4B1D-AE29-BB60558F87C0}" destId="{EB42C09F-F449-4EAD-9F76-AFD72FFF8DF9}" srcOrd="0" destOrd="0" presId="urn:microsoft.com/office/officeart/2005/8/layout/hierarchy2"/>
    <dgm:cxn modelId="{CE94B22D-56E6-4575-A931-31F38ED23069}" type="presOf" srcId="{0A322D85-24B0-4320-961C-C6BFC716AC78}" destId="{FEBF9F36-1C23-4DCE-8F24-9B31AE7C4B5B}" srcOrd="0" destOrd="0" presId="urn:microsoft.com/office/officeart/2005/8/layout/hierarchy2"/>
    <dgm:cxn modelId="{04179CE4-5C7E-4136-A42C-78D669D9C99F}" type="presOf" srcId="{9E2700E0-32EB-4CFC-BC86-416A24D47145}" destId="{38F6D305-BA1C-4E30-9231-B992BFEB3000}" srcOrd="1" destOrd="0" presId="urn:microsoft.com/office/officeart/2005/8/layout/hierarchy2"/>
    <dgm:cxn modelId="{C6E8A1A3-461E-498F-A63A-C4D18C2CB187}" type="presParOf" srcId="{FEBF9F36-1C23-4DCE-8F24-9B31AE7C4B5B}" destId="{60F9ADE2-E7BF-4130-9F0C-76B274865079}" srcOrd="0" destOrd="0" presId="urn:microsoft.com/office/officeart/2005/8/layout/hierarchy2"/>
    <dgm:cxn modelId="{90C4B28C-8C5E-4C0E-B2B3-6E912B3A2C87}" type="presParOf" srcId="{60F9ADE2-E7BF-4130-9F0C-76B274865079}" destId="{EB42C09F-F449-4EAD-9F76-AFD72FFF8DF9}" srcOrd="0" destOrd="0" presId="urn:microsoft.com/office/officeart/2005/8/layout/hierarchy2"/>
    <dgm:cxn modelId="{3D053800-C0ED-48E7-B7F7-C7C8728805C6}" type="presParOf" srcId="{60F9ADE2-E7BF-4130-9F0C-76B274865079}" destId="{81F720F7-F1F5-4B93-A7AA-295AA2AE5212}" srcOrd="1" destOrd="0" presId="urn:microsoft.com/office/officeart/2005/8/layout/hierarchy2"/>
    <dgm:cxn modelId="{181456A5-6CE3-4749-8E2C-D0591B238070}" type="presParOf" srcId="{81F720F7-F1F5-4B93-A7AA-295AA2AE5212}" destId="{871CC544-2C6B-4CF9-A47A-3E8A08BEEBAC}" srcOrd="0" destOrd="0" presId="urn:microsoft.com/office/officeart/2005/8/layout/hierarchy2"/>
    <dgm:cxn modelId="{D5AC1CC6-98D6-416A-BD6F-242B56A3D034}" type="presParOf" srcId="{871CC544-2C6B-4CF9-A47A-3E8A08BEEBAC}" destId="{D2550F82-54CD-43E9-8279-56F751B4DF7C}" srcOrd="0" destOrd="0" presId="urn:microsoft.com/office/officeart/2005/8/layout/hierarchy2"/>
    <dgm:cxn modelId="{2AA28B3A-025F-473F-9492-20F1F8A6EFEC}" type="presParOf" srcId="{81F720F7-F1F5-4B93-A7AA-295AA2AE5212}" destId="{1B011693-8035-48B2-9D97-CD93BE09DC11}" srcOrd="1" destOrd="0" presId="urn:microsoft.com/office/officeart/2005/8/layout/hierarchy2"/>
    <dgm:cxn modelId="{77C206D2-E138-4EDD-B123-C7E6574A9A37}" type="presParOf" srcId="{1B011693-8035-48B2-9D97-CD93BE09DC11}" destId="{59C87354-5FA6-41F4-894C-E75276C1FEBE}" srcOrd="0" destOrd="0" presId="urn:microsoft.com/office/officeart/2005/8/layout/hierarchy2"/>
    <dgm:cxn modelId="{FBC78BBC-5CDD-4E80-9CC2-E9494135846A}" type="presParOf" srcId="{1B011693-8035-48B2-9D97-CD93BE09DC11}" destId="{0D8C9B61-3377-41E0-B9A6-47D561208D60}" srcOrd="1" destOrd="0" presId="urn:microsoft.com/office/officeart/2005/8/layout/hierarchy2"/>
    <dgm:cxn modelId="{426210C7-8F54-4A80-8EC4-CB0DC7FF7A12}" type="presParOf" srcId="{81F720F7-F1F5-4B93-A7AA-295AA2AE5212}" destId="{97221CD3-DC3A-4EAE-A4BA-71F80D52C9E7}" srcOrd="2" destOrd="0" presId="urn:microsoft.com/office/officeart/2005/8/layout/hierarchy2"/>
    <dgm:cxn modelId="{8A0F24D6-DC4B-4CB6-ABC9-A28888453B66}" type="presParOf" srcId="{97221CD3-DC3A-4EAE-A4BA-71F80D52C9E7}" destId="{38F6D305-BA1C-4E30-9231-B992BFEB3000}" srcOrd="0" destOrd="0" presId="urn:microsoft.com/office/officeart/2005/8/layout/hierarchy2"/>
    <dgm:cxn modelId="{8519A2C4-4709-4259-9964-89A15E158A80}" type="presParOf" srcId="{81F720F7-F1F5-4B93-A7AA-295AA2AE5212}" destId="{DBC6D622-C215-4CBA-97FA-6C155B52DB63}" srcOrd="3" destOrd="0" presId="urn:microsoft.com/office/officeart/2005/8/layout/hierarchy2"/>
    <dgm:cxn modelId="{01C58932-255F-4803-9B49-02ACB4D3E100}" type="presParOf" srcId="{DBC6D622-C215-4CBA-97FA-6C155B52DB63}" destId="{FBF48B24-C4B8-4DC4-AD7D-FBFCD467EDF1}" srcOrd="0" destOrd="0" presId="urn:microsoft.com/office/officeart/2005/8/layout/hierarchy2"/>
    <dgm:cxn modelId="{0E76721D-6177-451E-BE41-FAF6D1693C5F}" type="presParOf" srcId="{DBC6D622-C215-4CBA-97FA-6C155B52DB63}" destId="{2D0A4E06-C99C-4239-AA3A-8FF50BD54E1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A322D85-24B0-4320-961C-C6BFC716AC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15E99-AA49-4B1D-AE29-BB60558F87C0}">
      <dgm:prSet phldrT="[Text]"/>
      <dgm:spPr/>
      <dgm:t>
        <a:bodyPr/>
        <a:lstStyle/>
        <a:p>
          <a:r>
            <a:rPr lang="en-US" dirty="0" err="1" smtClean="0"/>
            <a:t>Kulfi</a:t>
          </a:r>
          <a:r>
            <a:rPr lang="en-US" dirty="0" smtClean="0"/>
            <a:t> Tubs</a:t>
          </a:r>
          <a:endParaRPr lang="en-US" dirty="0"/>
        </a:p>
      </dgm:t>
    </dgm:pt>
    <dgm:pt modelId="{12B04989-50F0-42DB-8B7E-75CB3E272D4D}" type="parTrans" cxnId="{ACB21FCD-DC99-40CF-A4C5-A31D2830E38F}">
      <dgm:prSet/>
      <dgm:spPr/>
      <dgm:t>
        <a:bodyPr/>
        <a:lstStyle/>
        <a:p>
          <a:endParaRPr lang="en-US"/>
        </a:p>
      </dgm:t>
    </dgm:pt>
    <dgm:pt modelId="{D448DE96-0C80-4D0E-8AD0-F950A050B58C}" type="sibTrans" cxnId="{ACB21FCD-DC99-40CF-A4C5-A31D2830E38F}">
      <dgm:prSet/>
      <dgm:spPr/>
      <dgm:t>
        <a:bodyPr/>
        <a:lstStyle/>
        <a:p>
          <a:endParaRPr lang="en-US"/>
        </a:p>
      </dgm:t>
    </dgm:pt>
    <dgm:pt modelId="{99FCF7F0-1B38-42BB-9C06-C6A1B9E8F908}">
      <dgm:prSet phldrT="[Text]"/>
      <dgm:spPr/>
      <dgm:t>
        <a:bodyPr/>
        <a:lstStyle/>
        <a:p>
          <a:r>
            <a:rPr lang="en-US" dirty="0" smtClean="0"/>
            <a:t>Mango </a:t>
          </a:r>
          <a:r>
            <a:rPr lang="en-US" dirty="0" err="1" smtClean="0"/>
            <a:t>Kulfi</a:t>
          </a:r>
          <a:endParaRPr lang="en-US" dirty="0"/>
        </a:p>
      </dgm:t>
    </dgm:pt>
    <dgm:pt modelId="{9E2700E0-32EB-4CFC-BC86-416A24D47145}" type="parTrans" cxnId="{6CC17891-9B78-48A4-A557-1197D09B78AF}">
      <dgm:prSet/>
      <dgm:spPr/>
      <dgm:t>
        <a:bodyPr/>
        <a:lstStyle/>
        <a:p>
          <a:endParaRPr lang="en-US"/>
        </a:p>
      </dgm:t>
    </dgm:pt>
    <dgm:pt modelId="{F4E3E233-98F9-4239-89DE-E624BE6F6654}" type="sibTrans" cxnId="{6CC17891-9B78-48A4-A557-1197D09B78AF}">
      <dgm:prSet/>
      <dgm:spPr/>
      <dgm:t>
        <a:bodyPr/>
        <a:lstStyle/>
        <a:p>
          <a:endParaRPr lang="en-US"/>
        </a:p>
      </dgm:t>
    </dgm:pt>
    <dgm:pt modelId="{0322A805-BA26-45D7-AEBB-5A7E368C3C30}">
      <dgm:prSet/>
      <dgm:spPr/>
      <dgm:t>
        <a:bodyPr/>
        <a:lstStyle/>
        <a:p>
          <a:r>
            <a:rPr lang="en-US" dirty="0" smtClean="0"/>
            <a:t>Malai </a:t>
          </a:r>
          <a:r>
            <a:rPr lang="en-US" dirty="0" err="1" smtClean="0"/>
            <a:t>Pista</a:t>
          </a:r>
          <a:r>
            <a:rPr lang="en-US" dirty="0" smtClean="0"/>
            <a:t> </a:t>
          </a:r>
          <a:r>
            <a:rPr lang="en-US" dirty="0" err="1" smtClean="0"/>
            <a:t>Kulfi</a:t>
          </a:r>
          <a:endParaRPr lang="en-US" dirty="0"/>
        </a:p>
      </dgm:t>
    </dgm:pt>
    <dgm:pt modelId="{9318A598-300D-4687-BD10-49854343898D}" type="parTrans" cxnId="{DE77FE47-29EA-4205-B74F-9B651C1718D1}">
      <dgm:prSet/>
      <dgm:spPr/>
      <dgm:t>
        <a:bodyPr/>
        <a:lstStyle/>
        <a:p>
          <a:endParaRPr lang="en-US"/>
        </a:p>
      </dgm:t>
    </dgm:pt>
    <dgm:pt modelId="{34EDB949-E594-434F-9AED-3D7411888BEE}" type="sibTrans" cxnId="{DE77FE47-29EA-4205-B74F-9B651C1718D1}">
      <dgm:prSet/>
      <dgm:spPr/>
    </dgm:pt>
    <dgm:pt modelId="{FEBF9F36-1C23-4DCE-8F24-9B31AE7C4B5B}" type="pres">
      <dgm:prSet presAssocID="{0A322D85-24B0-4320-961C-C6BFC716AC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F9ADE2-E7BF-4130-9F0C-76B274865079}" type="pres">
      <dgm:prSet presAssocID="{06615E99-AA49-4B1D-AE29-BB60558F87C0}" presName="root1" presStyleCnt="0"/>
      <dgm:spPr/>
    </dgm:pt>
    <dgm:pt modelId="{EB42C09F-F449-4EAD-9F76-AFD72FFF8DF9}" type="pres">
      <dgm:prSet presAssocID="{06615E99-AA49-4B1D-AE29-BB60558F87C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720F7-F1F5-4B93-A7AA-295AA2AE5212}" type="pres">
      <dgm:prSet presAssocID="{06615E99-AA49-4B1D-AE29-BB60558F87C0}" presName="level2hierChild" presStyleCnt="0"/>
      <dgm:spPr/>
    </dgm:pt>
    <dgm:pt modelId="{871CC544-2C6B-4CF9-A47A-3E8A08BEEBAC}" type="pres">
      <dgm:prSet presAssocID="{9318A598-300D-4687-BD10-49854343898D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D2550F82-54CD-43E9-8279-56F751B4DF7C}" type="pres">
      <dgm:prSet presAssocID="{9318A598-300D-4687-BD10-49854343898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B011693-8035-48B2-9D97-CD93BE09DC11}" type="pres">
      <dgm:prSet presAssocID="{0322A805-BA26-45D7-AEBB-5A7E368C3C30}" presName="root2" presStyleCnt="0"/>
      <dgm:spPr/>
    </dgm:pt>
    <dgm:pt modelId="{59C87354-5FA6-41F4-894C-E75276C1FEBE}" type="pres">
      <dgm:prSet presAssocID="{0322A805-BA26-45D7-AEBB-5A7E368C3C3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8C9B61-3377-41E0-B9A6-47D561208D60}" type="pres">
      <dgm:prSet presAssocID="{0322A805-BA26-45D7-AEBB-5A7E368C3C30}" presName="level3hierChild" presStyleCnt="0"/>
      <dgm:spPr/>
    </dgm:pt>
    <dgm:pt modelId="{97221CD3-DC3A-4EAE-A4BA-71F80D52C9E7}" type="pres">
      <dgm:prSet presAssocID="{9E2700E0-32EB-4CFC-BC86-416A24D47145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8F6D305-BA1C-4E30-9231-B992BFEB3000}" type="pres">
      <dgm:prSet presAssocID="{9E2700E0-32EB-4CFC-BC86-416A24D4714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BC6D622-C215-4CBA-97FA-6C155B52DB63}" type="pres">
      <dgm:prSet presAssocID="{99FCF7F0-1B38-42BB-9C06-C6A1B9E8F908}" presName="root2" presStyleCnt="0"/>
      <dgm:spPr/>
    </dgm:pt>
    <dgm:pt modelId="{FBF48B24-C4B8-4DC4-AD7D-FBFCD467EDF1}" type="pres">
      <dgm:prSet presAssocID="{99FCF7F0-1B38-42BB-9C06-C6A1B9E8F90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A4E06-C99C-4239-AA3A-8FF50BD54E1A}" type="pres">
      <dgm:prSet presAssocID="{99FCF7F0-1B38-42BB-9C06-C6A1B9E8F908}" presName="level3hierChild" presStyleCnt="0"/>
      <dgm:spPr/>
    </dgm:pt>
  </dgm:ptLst>
  <dgm:cxnLst>
    <dgm:cxn modelId="{433DCF39-F1DD-4342-A32B-D36D7CBD76C0}" type="presOf" srcId="{9E2700E0-32EB-4CFC-BC86-416A24D47145}" destId="{38F6D305-BA1C-4E30-9231-B992BFEB3000}" srcOrd="1" destOrd="0" presId="urn:microsoft.com/office/officeart/2005/8/layout/hierarchy2"/>
    <dgm:cxn modelId="{72588EEF-D34F-4F00-9EB3-245D8970BA11}" type="presOf" srcId="{0A322D85-24B0-4320-961C-C6BFC716AC78}" destId="{FEBF9F36-1C23-4DCE-8F24-9B31AE7C4B5B}" srcOrd="0" destOrd="0" presId="urn:microsoft.com/office/officeart/2005/8/layout/hierarchy2"/>
    <dgm:cxn modelId="{B1F343DD-FA6C-4B69-85CD-85E05B3B906C}" type="presOf" srcId="{9E2700E0-32EB-4CFC-BC86-416A24D47145}" destId="{97221CD3-DC3A-4EAE-A4BA-71F80D52C9E7}" srcOrd="0" destOrd="0" presId="urn:microsoft.com/office/officeart/2005/8/layout/hierarchy2"/>
    <dgm:cxn modelId="{6CC17891-9B78-48A4-A557-1197D09B78AF}" srcId="{06615E99-AA49-4B1D-AE29-BB60558F87C0}" destId="{99FCF7F0-1B38-42BB-9C06-C6A1B9E8F908}" srcOrd="1" destOrd="0" parTransId="{9E2700E0-32EB-4CFC-BC86-416A24D47145}" sibTransId="{F4E3E233-98F9-4239-89DE-E624BE6F6654}"/>
    <dgm:cxn modelId="{DE77FE47-29EA-4205-B74F-9B651C1718D1}" srcId="{06615E99-AA49-4B1D-AE29-BB60558F87C0}" destId="{0322A805-BA26-45D7-AEBB-5A7E368C3C30}" srcOrd="0" destOrd="0" parTransId="{9318A598-300D-4687-BD10-49854343898D}" sibTransId="{34EDB949-E594-434F-9AED-3D7411888BEE}"/>
    <dgm:cxn modelId="{E00053F4-CB9A-4B06-A327-FB859A15CD5D}" type="presOf" srcId="{9318A598-300D-4687-BD10-49854343898D}" destId="{D2550F82-54CD-43E9-8279-56F751B4DF7C}" srcOrd="1" destOrd="0" presId="urn:microsoft.com/office/officeart/2005/8/layout/hierarchy2"/>
    <dgm:cxn modelId="{ACB21FCD-DC99-40CF-A4C5-A31D2830E38F}" srcId="{0A322D85-24B0-4320-961C-C6BFC716AC78}" destId="{06615E99-AA49-4B1D-AE29-BB60558F87C0}" srcOrd="0" destOrd="0" parTransId="{12B04989-50F0-42DB-8B7E-75CB3E272D4D}" sibTransId="{D448DE96-0C80-4D0E-8AD0-F950A050B58C}"/>
    <dgm:cxn modelId="{F5BF8F52-9846-46B4-927D-8BACF83C8B7B}" type="presOf" srcId="{06615E99-AA49-4B1D-AE29-BB60558F87C0}" destId="{EB42C09F-F449-4EAD-9F76-AFD72FFF8DF9}" srcOrd="0" destOrd="0" presId="urn:microsoft.com/office/officeart/2005/8/layout/hierarchy2"/>
    <dgm:cxn modelId="{A2221B3D-68F8-4101-87A8-CECB96FE2555}" type="presOf" srcId="{0322A805-BA26-45D7-AEBB-5A7E368C3C30}" destId="{59C87354-5FA6-41F4-894C-E75276C1FEBE}" srcOrd="0" destOrd="0" presId="urn:microsoft.com/office/officeart/2005/8/layout/hierarchy2"/>
    <dgm:cxn modelId="{A3D58AB7-5B67-4DEE-B8C7-916D2CB9CD57}" type="presOf" srcId="{99FCF7F0-1B38-42BB-9C06-C6A1B9E8F908}" destId="{FBF48B24-C4B8-4DC4-AD7D-FBFCD467EDF1}" srcOrd="0" destOrd="0" presId="urn:microsoft.com/office/officeart/2005/8/layout/hierarchy2"/>
    <dgm:cxn modelId="{386CBC48-EB99-4BBB-B074-750AEF2EDB1A}" type="presOf" srcId="{9318A598-300D-4687-BD10-49854343898D}" destId="{871CC544-2C6B-4CF9-A47A-3E8A08BEEBAC}" srcOrd="0" destOrd="0" presId="urn:microsoft.com/office/officeart/2005/8/layout/hierarchy2"/>
    <dgm:cxn modelId="{7B1A78E2-C7B9-4FBB-92CC-11984149D82B}" type="presParOf" srcId="{FEBF9F36-1C23-4DCE-8F24-9B31AE7C4B5B}" destId="{60F9ADE2-E7BF-4130-9F0C-76B274865079}" srcOrd="0" destOrd="0" presId="urn:microsoft.com/office/officeart/2005/8/layout/hierarchy2"/>
    <dgm:cxn modelId="{553FDDD8-F2A3-466B-9AA0-49550D2B20F2}" type="presParOf" srcId="{60F9ADE2-E7BF-4130-9F0C-76B274865079}" destId="{EB42C09F-F449-4EAD-9F76-AFD72FFF8DF9}" srcOrd="0" destOrd="0" presId="urn:microsoft.com/office/officeart/2005/8/layout/hierarchy2"/>
    <dgm:cxn modelId="{23C9F537-D09C-4C07-8EEC-3593136B4B9B}" type="presParOf" srcId="{60F9ADE2-E7BF-4130-9F0C-76B274865079}" destId="{81F720F7-F1F5-4B93-A7AA-295AA2AE5212}" srcOrd="1" destOrd="0" presId="urn:microsoft.com/office/officeart/2005/8/layout/hierarchy2"/>
    <dgm:cxn modelId="{A375AA0A-7716-46E7-9D39-522D1A06741E}" type="presParOf" srcId="{81F720F7-F1F5-4B93-A7AA-295AA2AE5212}" destId="{871CC544-2C6B-4CF9-A47A-3E8A08BEEBAC}" srcOrd="0" destOrd="0" presId="urn:microsoft.com/office/officeart/2005/8/layout/hierarchy2"/>
    <dgm:cxn modelId="{874EA9BE-DC7D-4EBB-B0F1-5BDDE90D0E22}" type="presParOf" srcId="{871CC544-2C6B-4CF9-A47A-3E8A08BEEBAC}" destId="{D2550F82-54CD-43E9-8279-56F751B4DF7C}" srcOrd="0" destOrd="0" presId="urn:microsoft.com/office/officeart/2005/8/layout/hierarchy2"/>
    <dgm:cxn modelId="{0E91052F-ED7B-4119-9EBD-AEF68910DA9F}" type="presParOf" srcId="{81F720F7-F1F5-4B93-A7AA-295AA2AE5212}" destId="{1B011693-8035-48B2-9D97-CD93BE09DC11}" srcOrd="1" destOrd="0" presId="urn:microsoft.com/office/officeart/2005/8/layout/hierarchy2"/>
    <dgm:cxn modelId="{E6CD0FC8-3024-4FA2-96DE-2889F530E654}" type="presParOf" srcId="{1B011693-8035-48B2-9D97-CD93BE09DC11}" destId="{59C87354-5FA6-41F4-894C-E75276C1FEBE}" srcOrd="0" destOrd="0" presId="urn:microsoft.com/office/officeart/2005/8/layout/hierarchy2"/>
    <dgm:cxn modelId="{8DCA91DF-D170-4968-8D82-B5E24C223B33}" type="presParOf" srcId="{1B011693-8035-48B2-9D97-CD93BE09DC11}" destId="{0D8C9B61-3377-41E0-B9A6-47D561208D60}" srcOrd="1" destOrd="0" presId="urn:microsoft.com/office/officeart/2005/8/layout/hierarchy2"/>
    <dgm:cxn modelId="{26C6CD13-A7E6-47FC-850C-76C35112E870}" type="presParOf" srcId="{81F720F7-F1F5-4B93-A7AA-295AA2AE5212}" destId="{97221CD3-DC3A-4EAE-A4BA-71F80D52C9E7}" srcOrd="2" destOrd="0" presId="urn:microsoft.com/office/officeart/2005/8/layout/hierarchy2"/>
    <dgm:cxn modelId="{4A609AA1-6DC2-4802-BDD6-7030A4D459DE}" type="presParOf" srcId="{97221CD3-DC3A-4EAE-A4BA-71F80D52C9E7}" destId="{38F6D305-BA1C-4E30-9231-B992BFEB3000}" srcOrd="0" destOrd="0" presId="urn:microsoft.com/office/officeart/2005/8/layout/hierarchy2"/>
    <dgm:cxn modelId="{8FA9325C-4AE9-4AA8-BC7D-D84DF720AEFE}" type="presParOf" srcId="{81F720F7-F1F5-4B93-A7AA-295AA2AE5212}" destId="{DBC6D622-C215-4CBA-97FA-6C155B52DB63}" srcOrd="3" destOrd="0" presId="urn:microsoft.com/office/officeart/2005/8/layout/hierarchy2"/>
    <dgm:cxn modelId="{4DEDA7E7-1F91-4028-9EB6-D9EE6336FBEE}" type="presParOf" srcId="{DBC6D622-C215-4CBA-97FA-6C155B52DB63}" destId="{FBF48B24-C4B8-4DC4-AD7D-FBFCD467EDF1}" srcOrd="0" destOrd="0" presId="urn:microsoft.com/office/officeart/2005/8/layout/hierarchy2"/>
    <dgm:cxn modelId="{1A71755C-371D-4240-BB6A-8F3452938F7C}" type="presParOf" srcId="{DBC6D622-C215-4CBA-97FA-6C155B52DB63}" destId="{2D0A4E06-C99C-4239-AA3A-8FF50BD54E1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A322D85-24B0-4320-961C-C6BFC716AC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15E99-AA49-4B1D-AE29-BB60558F87C0}">
      <dgm:prSet phldrT="[Text]"/>
      <dgm:spPr/>
      <dgm:t>
        <a:bodyPr/>
        <a:lstStyle/>
        <a:p>
          <a:r>
            <a:rPr lang="en-US" dirty="0" smtClean="0"/>
            <a:t>Bulk Pack</a:t>
          </a:r>
          <a:endParaRPr lang="en-US" dirty="0"/>
        </a:p>
      </dgm:t>
    </dgm:pt>
    <dgm:pt modelId="{12B04989-50F0-42DB-8B7E-75CB3E272D4D}" type="parTrans" cxnId="{ACB21FCD-DC99-40CF-A4C5-A31D2830E38F}">
      <dgm:prSet/>
      <dgm:spPr/>
      <dgm:t>
        <a:bodyPr/>
        <a:lstStyle/>
        <a:p>
          <a:endParaRPr lang="en-US"/>
        </a:p>
      </dgm:t>
    </dgm:pt>
    <dgm:pt modelId="{D448DE96-0C80-4D0E-8AD0-F950A050B58C}" type="sibTrans" cxnId="{ACB21FCD-DC99-40CF-A4C5-A31D2830E38F}">
      <dgm:prSet/>
      <dgm:spPr/>
      <dgm:t>
        <a:bodyPr/>
        <a:lstStyle/>
        <a:p>
          <a:endParaRPr lang="en-US"/>
        </a:p>
      </dgm:t>
    </dgm:pt>
    <dgm:pt modelId="{99FCF7F0-1B38-42BB-9C06-C6A1B9E8F908}">
      <dgm:prSet phldrT="[Text]"/>
      <dgm:spPr/>
      <dgm:t>
        <a:bodyPr/>
        <a:lstStyle/>
        <a:p>
          <a:r>
            <a:rPr lang="en-US" dirty="0" smtClean="0"/>
            <a:t>Fruit Salad</a:t>
          </a:r>
          <a:endParaRPr lang="en-US" dirty="0"/>
        </a:p>
      </dgm:t>
    </dgm:pt>
    <dgm:pt modelId="{9E2700E0-32EB-4CFC-BC86-416A24D47145}" type="parTrans" cxnId="{6CC17891-9B78-48A4-A557-1197D09B78AF}">
      <dgm:prSet/>
      <dgm:spPr/>
      <dgm:t>
        <a:bodyPr/>
        <a:lstStyle/>
        <a:p>
          <a:endParaRPr lang="en-US"/>
        </a:p>
      </dgm:t>
    </dgm:pt>
    <dgm:pt modelId="{F4E3E233-98F9-4239-89DE-E624BE6F6654}" type="sibTrans" cxnId="{6CC17891-9B78-48A4-A557-1197D09B78AF}">
      <dgm:prSet/>
      <dgm:spPr/>
      <dgm:t>
        <a:bodyPr/>
        <a:lstStyle/>
        <a:p>
          <a:endParaRPr lang="en-US"/>
        </a:p>
      </dgm:t>
    </dgm:pt>
    <dgm:pt modelId="{4639D190-1BCE-45EF-85AB-4C231030F706}">
      <dgm:prSet/>
      <dgm:spPr/>
      <dgm:t>
        <a:bodyPr/>
        <a:lstStyle/>
        <a:p>
          <a:r>
            <a:rPr lang="en-US" dirty="0" smtClean="0"/>
            <a:t>3 in 1</a:t>
          </a:r>
          <a:endParaRPr lang="en-US" dirty="0"/>
        </a:p>
      </dgm:t>
    </dgm:pt>
    <dgm:pt modelId="{366DEC8D-EAC1-4908-9136-8BAB0DF9820B}" type="parTrans" cxnId="{9C48B144-C25E-4D9A-9DA1-A38C602A7F11}">
      <dgm:prSet/>
      <dgm:spPr/>
      <dgm:t>
        <a:bodyPr/>
        <a:lstStyle/>
        <a:p>
          <a:endParaRPr lang="en-US"/>
        </a:p>
      </dgm:t>
    </dgm:pt>
    <dgm:pt modelId="{FEAD6580-5E85-4378-84AB-BFEC5F5680A3}" type="sibTrans" cxnId="{9C48B144-C25E-4D9A-9DA1-A38C602A7F11}">
      <dgm:prSet/>
      <dgm:spPr/>
      <dgm:t>
        <a:bodyPr/>
        <a:lstStyle/>
        <a:p>
          <a:endParaRPr lang="en-US"/>
        </a:p>
      </dgm:t>
    </dgm:pt>
    <dgm:pt modelId="{FD91CE75-C56F-4AF3-AF82-B0C099F5432B}">
      <dgm:prSet/>
      <dgm:spPr/>
      <dgm:t>
        <a:bodyPr/>
        <a:lstStyle/>
        <a:p>
          <a:r>
            <a:rPr lang="en-US" dirty="0" err="1" smtClean="0"/>
            <a:t>Pista</a:t>
          </a:r>
          <a:endParaRPr lang="en-US" dirty="0"/>
        </a:p>
      </dgm:t>
    </dgm:pt>
    <dgm:pt modelId="{B4532C1C-E88E-4201-8E67-84387624358F}" type="parTrans" cxnId="{5A76A9CF-14E2-40EC-8268-C2135EB7C0D5}">
      <dgm:prSet/>
      <dgm:spPr/>
      <dgm:t>
        <a:bodyPr/>
        <a:lstStyle/>
        <a:p>
          <a:endParaRPr lang="en-US"/>
        </a:p>
      </dgm:t>
    </dgm:pt>
    <dgm:pt modelId="{676FD4B3-4A85-4B12-86C8-0E5A9BC914B7}" type="sibTrans" cxnId="{5A76A9CF-14E2-40EC-8268-C2135EB7C0D5}">
      <dgm:prSet/>
      <dgm:spPr/>
      <dgm:t>
        <a:bodyPr/>
        <a:lstStyle/>
        <a:p>
          <a:endParaRPr lang="en-US"/>
        </a:p>
      </dgm:t>
    </dgm:pt>
    <dgm:pt modelId="{4FA13DA8-6632-4684-9588-7971891E4140}">
      <dgm:prSet/>
      <dgm:spPr/>
      <dgm:t>
        <a:bodyPr/>
        <a:lstStyle/>
        <a:p>
          <a:r>
            <a:rPr lang="en-US" dirty="0" smtClean="0"/>
            <a:t>Chocolate</a:t>
          </a:r>
          <a:endParaRPr lang="en-US" dirty="0"/>
        </a:p>
      </dgm:t>
    </dgm:pt>
    <dgm:pt modelId="{0796D293-ADEB-4A62-A735-15AB8D1F7288}" type="parTrans" cxnId="{9EEAB516-5524-471B-A7C3-769F624FD261}">
      <dgm:prSet/>
      <dgm:spPr/>
      <dgm:t>
        <a:bodyPr/>
        <a:lstStyle/>
        <a:p>
          <a:endParaRPr lang="en-US"/>
        </a:p>
      </dgm:t>
    </dgm:pt>
    <dgm:pt modelId="{44A347F3-0A7D-4246-85A4-8169D26238B0}" type="sibTrans" cxnId="{9EEAB516-5524-471B-A7C3-769F624FD261}">
      <dgm:prSet/>
      <dgm:spPr/>
      <dgm:t>
        <a:bodyPr/>
        <a:lstStyle/>
        <a:p>
          <a:endParaRPr lang="en-US"/>
        </a:p>
      </dgm:t>
    </dgm:pt>
    <dgm:pt modelId="{F0B2EB52-541E-45EF-8EE0-BACB68BC09F4}">
      <dgm:prSet/>
      <dgm:spPr/>
      <dgm:t>
        <a:bodyPr/>
        <a:lstStyle/>
        <a:p>
          <a:r>
            <a:rPr lang="en-US" dirty="0" smtClean="0"/>
            <a:t>Mango</a:t>
          </a:r>
          <a:endParaRPr lang="en-US" dirty="0"/>
        </a:p>
      </dgm:t>
    </dgm:pt>
    <dgm:pt modelId="{A29669E0-2E9D-4F70-92A2-CFFA4BFAE348}" type="parTrans" cxnId="{B804141E-B40C-4846-BF7A-B3E18CEC8DEB}">
      <dgm:prSet/>
      <dgm:spPr/>
      <dgm:t>
        <a:bodyPr/>
        <a:lstStyle/>
        <a:p>
          <a:endParaRPr lang="en-US"/>
        </a:p>
      </dgm:t>
    </dgm:pt>
    <dgm:pt modelId="{8BE97E5F-F798-4C1F-89D8-5093A63072E4}" type="sibTrans" cxnId="{B804141E-B40C-4846-BF7A-B3E18CEC8DEB}">
      <dgm:prSet/>
      <dgm:spPr/>
      <dgm:t>
        <a:bodyPr/>
        <a:lstStyle/>
        <a:p>
          <a:endParaRPr lang="en-US"/>
        </a:p>
      </dgm:t>
    </dgm:pt>
    <dgm:pt modelId="{B1ABA90F-4239-4438-B285-E8BC002B919F}">
      <dgm:prSet/>
      <dgm:spPr/>
      <dgm:t>
        <a:bodyPr/>
        <a:lstStyle/>
        <a:p>
          <a:r>
            <a:rPr lang="en-US" dirty="0" smtClean="0"/>
            <a:t>Vanilla</a:t>
          </a:r>
          <a:endParaRPr lang="en-US" dirty="0"/>
        </a:p>
      </dgm:t>
    </dgm:pt>
    <dgm:pt modelId="{B00A3B8F-5DB9-4F8D-BD73-0D2A9A42C8A0}" type="parTrans" cxnId="{68F85960-515E-4FB0-8EBD-6313BA5A5888}">
      <dgm:prSet/>
      <dgm:spPr/>
      <dgm:t>
        <a:bodyPr/>
        <a:lstStyle/>
        <a:p>
          <a:endParaRPr lang="en-US"/>
        </a:p>
      </dgm:t>
    </dgm:pt>
    <dgm:pt modelId="{0316414B-42E0-4773-BE71-A71ABB1C83F8}" type="sibTrans" cxnId="{68F85960-515E-4FB0-8EBD-6313BA5A5888}">
      <dgm:prSet/>
      <dgm:spPr/>
      <dgm:t>
        <a:bodyPr/>
        <a:lstStyle/>
        <a:p>
          <a:endParaRPr lang="en-US"/>
        </a:p>
      </dgm:t>
    </dgm:pt>
    <dgm:pt modelId="{5B95D3DA-B10F-4F9D-B67C-8653B1075C58}">
      <dgm:prSet/>
      <dgm:spPr/>
      <dgm:t>
        <a:bodyPr/>
        <a:lstStyle/>
        <a:p>
          <a:r>
            <a:rPr lang="en-US" dirty="0" smtClean="0"/>
            <a:t>Strawberry</a:t>
          </a:r>
          <a:endParaRPr lang="en-US" dirty="0"/>
        </a:p>
      </dgm:t>
    </dgm:pt>
    <dgm:pt modelId="{2D7740EF-8961-4545-827B-7C5BA41545B2}" type="parTrans" cxnId="{619F7DCB-A811-4EC6-9B1A-2E8EF3DAE062}">
      <dgm:prSet/>
      <dgm:spPr/>
      <dgm:t>
        <a:bodyPr/>
        <a:lstStyle/>
        <a:p>
          <a:endParaRPr lang="en-US"/>
        </a:p>
      </dgm:t>
    </dgm:pt>
    <dgm:pt modelId="{9710B432-CA99-4A91-83F4-BBBF7AE8E51F}" type="sibTrans" cxnId="{619F7DCB-A811-4EC6-9B1A-2E8EF3DAE062}">
      <dgm:prSet/>
      <dgm:spPr/>
      <dgm:t>
        <a:bodyPr/>
        <a:lstStyle/>
        <a:p>
          <a:endParaRPr lang="en-US"/>
        </a:p>
      </dgm:t>
    </dgm:pt>
    <dgm:pt modelId="{B45782EB-0C67-4AB9-8231-B151A5204981}">
      <dgm:prSet/>
      <dgm:spPr/>
      <dgm:t>
        <a:bodyPr/>
        <a:lstStyle/>
        <a:p>
          <a:r>
            <a:rPr lang="en-US" dirty="0" smtClean="0"/>
            <a:t>Butterscotch</a:t>
          </a:r>
          <a:endParaRPr lang="en-US" dirty="0"/>
        </a:p>
      </dgm:t>
    </dgm:pt>
    <dgm:pt modelId="{0645D918-1FE1-4040-A79D-E2870ECB843D}" type="parTrans" cxnId="{2776B056-EFAA-4514-89B0-1A40DA082C18}">
      <dgm:prSet/>
      <dgm:spPr/>
      <dgm:t>
        <a:bodyPr/>
        <a:lstStyle/>
        <a:p>
          <a:endParaRPr lang="en-US"/>
        </a:p>
      </dgm:t>
    </dgm:pt>
    <dgm:pt modelId="{265E7D53-2F49-4287-96DC-A801BE5941C0}" type="sibTrans" cxnId="{2776B056-EFAA-4514-89B0-1A40DA082C18}">
      <dgm:prSet/>
      <dgm:spPr/>
      <dgm:t>
        <a:bodyPr/>
        <a:lstStyle/>
        <a:p>
          <a:endParaRPr lang="en-US"/>
        </a:p>
      </dgm:t>
    </dgm:pt>
    <dgm:pt modelId="{0322A805-BA26-45D7-AEBB-5A7E368C3C30}">
      <dgm:prSet/>
      <dgm:spPr/>
      <dgm:t>
        <a:bodyPr/>
        <a:lstStyle/>
        <a:p>
          <a:r>
            <a:rPr lang="en-US" dirty="0" smtClean="0"/>
            <a:t>Malai </a:t>
          </a:r>
          <a:r>
            <a:rPr lang="en-US" dirty="0" err="1" smtClean="0"/>
            <a:t>Pista</a:t>
          </a:r>
          <a:endParaRPr lang="en-US" dirty="0"/>
        </a:p>
      </dgm:t>
    </dgm:pt>
    <dgm:pt modelId="{34EDB949-E594-434F-9AED-3D7411888BEE}" type="sibTrans" cxnId="{DE77FE47-29EA-4205-B74F-9B651C1718D1}">
      <dgm:prSet/>
      <dgm:spPr/>
      <dgm:t>
        <a:bodyPr/>
        <a:lstStyle/>
        <a:p>
          <a:endParaRPr lang="en-US"/>
        </a:p>
      </dgm:t>
    </dgm:pt>
    <dgm:pt modelId="{9318A598-300D-4687-BD10-49854343898D}" type="parTrans" cxnId="{DE77FE47-29EA-4205-B74F-9B651C1718D1}">
      <dgm:prSet/>
      <dgm:spPr/>
      <dgm:t>
        <a:bodyPr/>
        <a:lstStyle/>
        <a:p>
          <a:endParaRPr lang="en-US"/>
        </a:p>
      </dgm:t>
    </dgm:pt>
    <dgm:pt modelId="{FEBF9F36-1C23-4DCE-8F24-9B31AE7C4B5B}" type="pres">
      <dgm:prSet presAssocID="{0A322D85-24B0-4320-961C-C6BFC716AC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F9ADE2-E7BF-4130-9F0C-76B274865079}" type="pres">
      <dgm:prSet presAssocID="{06615E99-AA49-4B1D-AE29-BB60558F87C0}" presName="root1" presStyleCnt="0"/>
      <dgm:spPr/>
    </dgm:pt>
    <dgm:pt modelId="{EB42C09F-F449-4EAD-9F76-AFD72FFF8DF9}" type="pres">
      <dgm:prSet presAssocID="{06615E99-AA49-4B1D-AE29-BB60558F87C0}" presName="LevelOneTextNode" presStyleLbl="node0" presStyleIdx="0" presStyleCnt="1" custLinFactX="-40711" custLinFactNeighborX="-100000" custLinFactNeighborY="46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720F7-F1F5-4B93-A7AA-295AA2AE5212}" type="pres">
      <dgm:prSet presAssocID="{06615E99-AA49-4B1D-AE29-BB60558F87C0}" presName="level2hierChild" presStyleCnt="0"/>
      <dgm:spPr/>
    </dgm:pt>
    <dgm:pt modelId="{871CC544-2C6B-4CF9-A47A-3E8A08BEEBAC}" type="pres">
      <dgm:prSet presAssocID="{9318A598-300D-4687-BD10-49854343898D}" presName="conn2-1" presStyleLbl="parChTrans1D2" presStyleIdx="0" presStyleCnt="9"/>
      <dgm:spPr/>
      <dgm:t>
        <a:bodyPr/>
        <a:lstStyle/>
        <a:p>
          <a:endParaRPr lang="en-US"/>
        </a:p>
      </dgm:t>
    </dgm:pt>
    <dgm:pt modelId="{D2550F82-54CD-43E9-8279-56F751B4DF7C}" type="pres">
      <dgm:prSet presAssocID="{9318A598-300D-4687-BD10-49854343898D}" presName="connTx" presStyleLbl="parChTrans1D2" presStyleIdx="0" presStyleCnt="9"/>
      <dgm:spPr/>
      <dgm:t>
        <a:bodyPr/>
        <a:lstStyle/>
        <a:p>
          <a:endParaRPr lang="en-US"/>
        </a:p>
      </dgm:t>
    </dgm:pt>
    <dgm:pt modelId="{1B011693-8035-48B2-9D97-CD93BE09DC11}" type="pres">
      <dgm:prSet presAssocID="{0322A805-BA26-45D7-AEBB-5A7E368C3C30}" presName="root2" presStyleCnt="0"/>
      <dgm:spPr/>
    </dgm:pt>
    <dgm:pt modelId="{59C87354-5FA6-41F4-894C-E75276C1FEBE}" type="pres">
      <dgm:prSet presAssocID="{0322A805-BA26-45D7-AEBB-5A7E368C3C30}" presName="LevelTwoTextNode" presStyleLbl="node2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8C9B61-3377-41E0-B9A6-47D561208D60}" type="pres">
      <dgm:prSet presAssocID="{0322A805-BA26-45D7-AEBB-5A7E368C3C30}" presName="level3hierChild" presStyleCnt="0"/>
      <dgm:spPr/>
    </dgm:pt>
    <dgm:pt modelId="{97221CD3-DC3A-4EAE-A4BA-71F80D52C9E7}" type="pres">
      <dgm:prSet presAssocID="{9E2700E0-32EB-4CFC-BC86-416A24D47145}" presName="conn2-1" presStyleLbl="parChTrans1D2" presStyleIdx="1" presStyleCnt="9"/>
      <dgm:spPr/>
      <dgm:t>
        <a:bodyPr/>
        <a:lstStyle/>
        <a:p>
          <a:endParaRPr lang="en-US"/>
        </a:p>
      </dgm:t>
    </dgm:pt>
    <dgm:pt modelId="{38F6D305-BA1C-4E30-9231-B992BFEB3000}" type="pres">
      <dgm:prSet presAssocID="{9E2700E0-32EB-4CFC-BC86-416A24D47145}" presName="connTx" presStyleLbl="parChTrans1D2" presStyleIdx="1" presStyleCnt="9"/>
      <dgm:spPr/>
      <dgm:t>
        <a:bodyPr/>
        <a:lstStyle/>
        <a:p>
          <a:endParaRPr lang="en-US"/>
        </a:p>
      </dgm:t>
    </dgm:pt>
    <dgm:pt modelId="{DBC6D622-C215-4CBA-97FA-6C155B52DB63}" type="pres">
      <dgm:prSet presAssocID="{99FCF7F0-1B38-42BB-9C06-C6A1B9E8F908}" presName="root2" presStyleCnt="0"/>
      <dgm:spPr/>
    </dgm:pt>
    <dgm:pt modelId="{FBF48B24-C4B8-4DC4-AD7D-FBFCD467EDF1}" type="pres">
      <dgm:prSet presAssocID="{99FCF7F0-1B38-42BB-9C06-C6A1B9E8F908}" presName="LevelTwoTextNode" presStyleLbl="node2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A4E06-C99C-4239-AA3A-8FF50BD54E1A}" type="pres">
      <dgm:prSet presAssocID="{99FCF7F0-1B38-42BB-9C06-C6A1B9E8F908}" presName="level3hierChild" presStyleCnt="0"/>
      <dgm:spPr/>
    </dgm:pt>
    <dgm:pt modelId="{145FAD0F-013D-4957-9261-B2101313CDA7}" type="pres">
      <dgm:prSet presAssocID="{366DEC8D-EAC1-4908-9136-8BAB0DF9820B}" presName="conn2-1" presStyleLbl="parChTrans1D2" presStyleIdx="2" presStyleCnt="9"/>
      <dgm:spPr/>
      <dgm:t>
        <a:bodyPr/>
        <a:lstStyle/>
        <a:p>
          <a:endParaRPr lang="en-US"/>
        </a:p>
      </dgm:t>
    </dgm:pt>
    <dgm:pt modelId="{DC23F46B-F9A4-4C14-B446-B3C105BD451A}" type="pres">
      <dgm:prSet presAssocID="{366DEC8D-EAC1-4908-9136-8BAB0DF9820B}" presName="connTx" presStyleLbl="parChTrans1D2" presStyleIdx="2" presStyleCnt="9"/>
      <dgm:spPr/>
      <dgm:t>
        <a:bodyPr/>
        <a:lstStyle/>
        <a:p>
          <a:endParaRPr lang="en-US"/>
        </a:p>
      </dgm:t>
    </dgm:pt>
    <dgm:pt modelId="{6E9949AC-E15A-4D51-93B4-FA50A3574243}" type="pres">
      <dgm:prSet presAssocID="{4639D190-1BCE-45EF-85AB-4C231030F706}" presName="root2" presStyleCnt="0"/>
      <dgm:spPr/>
    </dgm:pt>
    <dgm:pt modelId="{947268AB-0DFB-4771-AAE5-85B304C63B82}" type="pres">
      <dgm:prSet presAssocID="{4639D190-1BCE-45EF-85AB-4C231030F706}" presName="LevelTwoTextNode" presStyleLbl="node2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2D5DD5-507D-45D6-BB0D-045B007324C1}" type="pres">
      <dgm:prSet presAssocID="{4639D190-1BCE-45EF-85AB-4C231030F706}" presName="level3hierChild" presStyleCnt="0"/>
      <dgm:spPr/>
    </dgm:pt>
    <dgm:pt modelId="{40C206DA-6BFA-4B62-96F6-AE479EE60532}" type="pres">
      <dgm:prSet presAssocID="{B00A3B8F-5DB9-4F8D-BD73-0D2A9A42C8A0}" presName="conn2-1" presStyleLbl="parChTrans1D2" presStyleIdx="3" presStyleCnt="9"/>
      <dgm:spPr/>
      <dgm:t>
        <a:bodyPr/>
        <a:lstStyle/>
        <a:p>
          <a:endParaRPr lang="en-US"/>
        </a:p>
      </dgm:t>
    </dgm:pt>
    <dgm:pt modelId="{95A044B8-328E-4451-9DCD-9154F58D76AC}" type="pres">
      <dgm:prSet presAssocID="{B00A3B8F-5DB9-4F8D-BD73-0D2A9A42C8A0}" presName="connTx" presStyleLbl="parChTrans1D2" presStyleIdx="3" presStyleCnt="9"/>
      <dgm:spPr/>
      <dgm:t>
        <a:bodyPr/>
        <a:lstStyle/>
        <a:p>
          <a:endParaRPr lang="en-US"/>
        </a:p>
      </dgm:t>
    </dgm:pt>
    <dgm:pt modelId="{DB8F1AE4-3E85-46C0-98AE-D14778031F61}" type="pres">
      <dgm:prSet presAssocID="{B1ABA90F-4239-4438-B285-E8BC002B919F}" presName="root2" presStyleCnt="0"/>
      <dgm:spPr/>
    </dgm:pt>
    <dgm:pt modelId="{DE92198C-AB0C-4E5D-82A9-A6EA05232F57}" type="pres">
      <dgm:prSet presAssocID="{B1ABA90F-4239-4438-B285-E8BC002B919F}" presName="LevelTwoTextNode" presStyleLbl="node2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584877-2198-40A0-BF35-A6CD6C82C089}" type="pres">
      <dgm:prSet presAssocID="{B1ABA90F-4239-4438-B285-E8BC002B919F}" presName="level3hierChild" presStyleCnt="0"/>
      <dgm:spPr/>
    </dgm:pt>
    <dgm:pt modelId="{414B7280-9EE5-4244-8D46-BAD93C70B0B9}" type="pres">
      <dgm:prSet presAssocID="{0796D293-ADEB-4A62-A735-15AB8D1F7288}" presName="conn2-1" presStyleLbl="parChTrans1D2" presStyleIdx="4" presStyleCnt="9"/>
      <dgm:spPr/>
      <dgm:t>
        <a:bodyPr/>
        <a:lstStyle/>
        <a:p>
          <a:endParaRPr lang="en-US"/>
        </a:p>
      </dgm:t>
    </dgm:pt>
    <dgm:pt modelId="{E8F3C600-BF9F-4F92-AEBD-9B6449164F37}" type="pres">
      <dgm:prSet presAssocID="{0796D293-ADEB-4A62-A735-15AB8D1F7288}" presName="connTx" presStyleLbl="parChTrans1D2" presStyleIdx="4" presStyleCnt="9"/>
      <dgm:spPr/>
      <dgm:t>
        <a:bodyPr/>
        <a:lstStyle/>
        <a:p>
          <a:endParaRPr lang="en-US"/>
        </a:p>
      </dgm:t>
    </dgm:pt>
    <dgm:pt modelId="{125997B4-E414-41DE-9987-EB542BFAAB4D}" type="pres">
      <dgm:prSet presAssocID="{4FA13DA8-6632-4684-9588-7971891E4140}" presName="root2" presStyleCnt="0"/>
      <dgm:spPr/>
    </dgm:pt>
    <dgm:pt modelId="{BEF188EC-55C3-4F6A-BF08-70841DA79234}" type="pres">
      <dgm:prSet presAssocID="{4FA13DA8-6632-4684-9588-7971891E4140}" presName="LevelTwoTextNode" presStyleLbl="node2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4B859C-C4D7-44D4-87BC-7C0962CDBBC3}" type="pres">
      <dgm:prSet presAssocID="{4FA13DA8-6632-4684-9588-7971891E4140}" presName="level3hierChild" presStyleCnt="0"/>
      <dgm:spPr/>
    </dgm:pt>
    <dgm:pt modelId="{59317344-90C4-4EED-B0A3-9E7930E2B2E0}" type="pres">
      <dgm:prSet presAssocID="{A29669E0-2E9D-4F70-92A2-CFFA4BFAE348}" presName="conn2-1" presStyleLbl="parChTrans1D2" presStyleIdx="5" presStyleCnt="9"/>
      <dgm:spPr/>
      <dgm:t>
        <a:bodyPr/>
        <a:lstStyle/>
        <a:p>
          <a:endParaRPr lang="en-US"/>
        </a:p>
      </dgm:t>
    </dgm:pt>
    <dgm:pt modelId="{D8786BB5-A74E-4F85-80A7-03A48AA93DF0}" type="pres">
      <dgm:prSet presAssocID="{A29669E0-2E9D-4F70-92A2-CFFA4BFAE348}" presName="connTx" presStyleLbl="parChTrans1D2" presStyleIdx="5" presStyleCnt="9"/>
      <dgm:spPr/>
      <dgm:t>
        <a:bodyPr/>
        <a:lstStyle/>
        <a:p>
          <a:endParaRPr lang="en-US"/>
        </a:p>
      </dgm:t>
    </dgm:pt>
    <dgm:pt modelId="{B8D2FBBB-CEF7-4C1F-ACA3-14AE3D38FDF9}" type="pres">
      <dgm:prSet presAssocID="{F0B2EB52-541E-45EF-8EE0-BACB68BC09F4}" presName="root2" presStyleCnt="0"/>
      <dgm:spPr/>
    </dgm:pt>
    <dgm:pt modelId="{5E9880AA-1F7E-4106-9DEF-76EBDDBD864C}" type="pres">
      <dgm:prSet presAssocID="{F0B2EB52-541E-45EF-8EE0-BACB68BC09F4}" presName="LevelTwoTextNode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DCADFF-46D7-4F4C-AE6E-C9E14899B645}" type="pres">
      <dgm:prSet presAssocID="{F0B2EB52-541E-45EF-8EE0-BACB68BC09F4}" presName="level3hierChild" presStyleCnt="0"/>
      <dgm:spPr/>
    </dgm:pt>
    <dgm:pt modelId="{FF3CB69E-0F2D-47AF-A9C7-588863097803}" type="pres">
      <dgm:prSet presAssocID="{B4532C1C-E88E-4201-8E67-84387624358F}" presName="conn2-1" presStyleLbl="parChTrans1D2" presStyleIdx="6" presStyleCnt="9"/>
      <dgm:spPr/>
      <dgm:t>
        <a:bodyPr/>
        <a:lstStyle/>
        <a:p>
          <a:endParaRPr lang="en-US"/>
        </a:p>
      </dgm:t>
    </dgm:pt>
    <dgm:pt modelId="{326A8C3A-2FA5-4E01-889A-968A75A5D3DD}" type="pres">
      <dgm:prSet presAssocID="{B4532C1C-E88E-4201-8E67-84387624358F}" presName="connTx" presStyleLbl="parChTrans1D2" presStyleIdx="6" presStyleCnt="9"/>
      <dgm:spPr/>
      <dgm:t>
        <a:bodyPr/>
        <a:lstStyle/>
        <a:p>
          <a:endParaRPr lang="en-US"/>
        </a:p>
      </dgm:t>
    </dgm:pt>
    <dgm:pt modelId="{AF3FCEE4-5656-4175-BF4C-A5B7957244FF}" type="pres">
      <dgm:prSet presAssocID="{FD91CE75-C56F-4AF3-AF82-B0C099F5432B}" presName="root2" presStyleCnt="0"/>
      <dgm:spPr/>
    </dgm:pt>
    <dgm:pt modelId="{30E3E316-AD07-4981-B7FE-E9BEA9961C52}" type="pres">
      <dgm:prSet presAssocID="{FD91CE75-C56F-4AF3-AF82-B0C099F5432B}" presName="LevelTwoTextNode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3F556C-23DB-46A9-97F9-7FE50A4C0489}" type="pres">
      <dgm:prSet presAssocID="{FD91CE75-C56F-4AF3-AF82-B0C099F5432B}" presName="level3hierChild" presStyleCnt="0"/>
      <dgm:spPr/>
    </dgm:pt>
    <dgm:pt modelId="{00965C93-65CE-47AD-9EED-0AB36B497FA2}" type="pres">
      <dgm:prSet presAssocID="{2D7740EF-8961-4545-827B-7C5BA41545B2}" presName="conn2-1" presStyleLbl="parChTrans1D2" presStyleIdx="7" presStyleCnt="9"/>
      <dgm:spPr/>
      <dgm:t>
        <a:bodyPr/>
        <a:lstStyle/>
        <a:p>
          <a:endParaRPr lang="en-US"/>
        </a:p>
      </dgm:t>
    </dgm:pt>
    <dgm:pt modelId="{0C1B7628-FC79-461E-983A-C6452CB346A4}" type="pres">
      <dgm:prSet presAssocID="{2D7740EF-8961-4545-827B-7C5BA41545B2}" presName="connTx" presStyleLbl="parChTrans1D2" presStyleIdx="7" presStyleCnt="9"/>
      <dgm:spPr/>
      <dgm:t>
        <a:bodyPr/>
        <a:lstStyle/>
        <a:p>
          <a:endParaRPr lang="en-US"/>
        </a:p>
      </dgm:t>
    </dgm:pt>
    <dgm:pt modelId="{1F8F8437-8595-475C-80C5-81571A25894D}" type="pres">
      <dgm:prSet presAssocID="{5B95D3DA-B10F-4F9D-B67C-8653B1075C58}" presName="root2" presStyleCnt="0"/>
      <dgm:spPr/>
    </dgm:pt>
    <dgm:pt modelId="{CA7DF2F3-184B-4C7E-989F-E6241F783D7E}" type="pres">
      <dgm:prSet presAssocID="{5B95D3DA-B10F-4F9D-B67C-8653B1075C58}" presName="LevelTwoTextNode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9EA727-2435-45B3-AFBA-4023D76867E2}" type="pres">
      <dgm:prSet presAssocID="{5B95D3DA-B10F-4F9D-B67C-8653B1075C58}" presName="level3hierChild" presStyleCnt="0"/>
      <dgm:spPr/>
    </dgm:pt>
    <dgm:pt modelId="{839DA8CB-3C9B-426A-87A6-6DCF195C1DD2}" type="pres">
      <dgm:prSet presAssocID="{0645D918-1FE1-4040-A79D-E2870ECB843D}" presName="conn2-1" presStyleLbl="parChTrans1D2" presStyleIdx="8" presStyleCnt="9"/>
      <dgm:spPr/>
      <dgm:t>
        <a:bodyPr/>
        <a:lstStyle/>
        <a:p>
          <a:endParaRPr lang="en-US"/>
        </a:p>
      </dgm:t>
    </dgm:pt>
    <dgm:pt modelId="{77FABB84-343F-4897-8115-FF11E9732C3B}" type="pres">
      <dgm:prSet presAssocID="{0645D918-1FE1-4040-A79D-E2870ECB843D}" presName="connTx" presStyleLbl="parChTrans1D2" presStyleIdx="8" presStyleCnt="9"/>
      <dgm:spPr/>
      <dgm:t>
        <a:bodyPr/>
        <a:lstStyle/>
        <a:p>
          <a:endParaRPr lang="en-US"/>
        </a:p>
      </dgm:t>
    </dgm:pt>
    <dgm:pt modelId="{69E3A5A3-0D13-4860-87AE-B24AF4B1E34A}" type="pres">
      <dgm:prSet presAssocID="{B45782EB-0C67-4AB9-8231-B151A5204981}" presName="root2" presStyleCnt="0"/>
      <dgm:spPr/>
    </dgm:pt>
    <dgm:pt modelId="{DF43E8C5-D9F6-44A2-9758-1FD85EA3A1BE}" type="pres">
      <dgm:prSet presAssocID="{B45782EB-0C67-4AB9-8231-B151A5204981}" presName="LevelTwoTextNode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0A671B-77D4-431F-B939-D124AB913EC9}" type="pres">
      <dgm:prSet presAssocID="{B45782EB-0C67-4AB9-8231-B151A5204981}" presName="level3hierChild" presStyleCnt="0"/>
      <dgm:spPr/>
    </dgm:pt>
  </dgm:ptLst>
  <dgm:cxnLst>
    <dgm:cxn modelId="{EF767B19-892F-4EE6-8981-3CB181CF2001}" type="presOf" srcId="{A29669E0-2E9D-4F70-92A2-CFFA4BFAE348}" destId="{59317344-90C4-4EED-B0A3-9E7930E2B2E0}" srcOrd="0" destOrd="0" presId="urn:microsoft.com/office/officeart/2005/8/layout/hierarchy2"/>
    <dgm:cxn modelId="{31788675-970C-443C-9214-D54CCB6B54D9}" type="presOf" srcId="{4639D190-1BCE-45EF-85AB-4C231030F706}" destId="{947268AB-0DFB-4771-AAE5-85B304C63B82}" srcOrd="0" destOrd="0" presId="urn:microsoft.com/office/officeart/2005/8/layout/hierarchy2"/>
    <dgm:cxn modelId="{9DB88E8C-4C9E-4C4E-AD91-34824D99639F}" type="presOf" srcId="{2D7740EF-8961-4545-827B-7C5BA41545B2}" destId="{0C1B7628-FC79-461E-983A-C6452CB346A4}" srcOrd="1" destOrd="0" presId="urn:microsoft.com/office/officeart/2005/8/layout/hierarchy2"/>
    <dgm:cxn modelId="{6CC17891-9B78-48A4-A557-1197D09B78AF}" srcId="{06615E99-AA49-4B1D-AE29-BB60558F87C0}" destId="{99FCF7F0-1B38-42BB-9C06-C6A1B9E8F908}" srcOrd="1" destOrd="0" parTransId="{9E2700E0-32EB-4CFC-BC86-416A24D47145}" sibTransId="{F4E3E233-98F9-4239-89DE-E624BE6F6654}"/>
    <dgm:cxn modelId="{D368A5F0-E4D7-4A35-ADC0-013A5A71A08F}" type="presOf" srcId="{99FCF7F0-1B38-42BB-9C06-C6A1B9E8F908}" destId="{FBF48B24-C4B8-4DC4-AD7D-FBFCD467EDF1}" srcOrd="0" destOrd="0" presId="urn:microsoft.com/office/officeart/2005/8/layout/hierarchy2"/>
    <dgm:cxn modelId="{E40D92F7-A1D0-4A5E-8F00-C09CA975CBBD}" type="presOf" srcId="{FD91CE75-C56F-4AF3-AF82-B0C099F5432B}" destId="{30E3E316-AD07-4981-B7FE-E9BEA9961C52}" srcOrd="0" destOrd="0" presId="urn:microsoft.com/office/officeart/2005/8/layout/hierarchy2"/>
    <dgm:cxn modelId="{AB3858FE-B98D-49FD-86B0-F106792B5C50}" type="presOf" srcId="{5B95D3DA-B10F-4F9D-B67C-8653B1075C58}" destId="{CA7DF2F3-184B-4C7E-989F-E6241F783D7E}" srcOrd="0" destOrd="0" presId="urn:microsoft.com/office/officeart/2005/8/layout/hierarchy2"/>
    <dgm:cxn modelId="{D1C4FC2D-E08B-46CA-8B8E-29BA694B4BBA}" type="presOf" srcId="{9E2700E0-32EB-4CFC-BC86-416A24D47145}" destId="{97221CD3-DC3A-4EAE-A4BA-71F80D52C9E7}" srcOrd="0" destOrd="0" presId="urn:microsoft.com/office/officeart/2005/8/layout/hierarchy2"/>
    <dgm:cxn modelId="{AEDC4B4E-8A6C-4C0E-B128-0CACD6C4FCFD}" type="presOf" srcId="{4FA13DA8-6632-4684-9588-7971891E4140}" destId="{BEF188EC-55C3-4F6A-BF08-70841DA79234}" srcOrd="0" destOrd="0" presId="urn:microsoft.com/office/officeart/2005/8/layout/hierarchy2"/>
    <dgm:cxn modelId="{5904CAA9-3AAE-45B5-85EC-805C8DB47C2A}" type="presOf" srcId="{B4532C1C-E88E-4201-8E67-84387624358F}" destId="{326A8C3A-2FA5-4E01-889A-968A75A5D3DD}" srcOrd="1" destOrd="0" presId="urn:microsoft.com/office/officeart/2005/8/layout/hierarchy2"/>
    <dgm:cxn modelId="{99F70DAC-3695-4B81-97C9-8AD5C12037A6}" type="presOf" srcId="{B1ABA90F-4239-4438-B285-E8BC002B919F}" destId="{DE92198C-AB0C-4E5D-82A9-A6EA05232F57}" srcOrd="0" destOrd="0" presId="urn:microsoft.com/office/officeart/2005/8/layout/hierarchy2"/>
    <dgm:cxn modelId="{5A76A9CF-14E2-40EC-8268-C2135EB7C0D5}" srcId="{06615E99-AA49-4B1D-AE29-BB60558F87C0}" destId="{FD91CE75-C56F-4AF3-AF82-B0C099F5432B}" srcOrd="6" destOrd="0" parTransId="{B4532C1C-E88E-4201-8E67-84387624358F}" sibTransId="{676FD4B3-4A85-4B12-86C8-0E5A9BC914B7}"/>
    <dgm:cxn modelId="{416FB932-EDB6-4878-9320-21BECC60211F}" type="presOf" srcId="{B4532C1C-E88E-4201-8E67-84387624358F}" destId="{FF3CB69E-0F2D-47AF-A9C7-588863097803}" srcOrd="0" destOrd="0" presId="urn:microsoft.com/office/officeart/2005/8/layout/hierarchy2"/>
    <dgm:cxn modelId="{724DB33B-C2DA-47CD-8C2A-8A992602177B}" type="presOf" srcId="{06615E99-AA49-4B1D-AE29-BB60558F87C0}" destId="{EB42C09F-F449-4EAD-9F76-AFD72FFF8DF9}" srcOrd="0" destOrd="0" presId="urn:microsoft.com/office/officeart/2005/8/layout/hierarchy2"/>
    <dgm:cxn modelId="{916A5FD6-F740-42B9-A0D8-E8A1BB31DF90}" type="presOf" srcId="{A29669E0-2E9D-4F70-92A2-CFFA4BFAE348}" destId="{D8786BB5-A74E-4F85-80A7-03A48AA93DF0}" srcOrd="1" destOrd="0" presId="urn:microsoft.com/office/officeart/2005/8/layout/hierarchy2"/>
    <dgm:cxn modelId="{6EF0F5CC-652F-4D28-B513-83E945F376CD}" type="presOf" srcId="{B00A3B8F-5DB9-4F8D-BD73-0D2A9A42C8A0}" destId="{40C206DA-6BFA-4B62-96F6-AE479EE60532}" srcOrd="0" destOrd="0" presId="urn:microsoft.com/office/officeart/2005/8/layout/hierarchy2"/>
    <dgm:cxn modelId="{880BF1D4-9FA6-4679-8AF2-DE86682A66DC}" type="presOf" srcId="{0645D918-1FE1-4040-A79D-E2870ECB843D}" destId="{839DA8CB-3C9B-426A-87A6-6DCF195C1DD2}" srcOrd="0" destOrd="0" presId="urn:microsoft.com/office/officeart/2005/8/layout/hierarchy2"/>
    <dgm:cxn modelId="{B7E3161F-4D79-4C0F-8B62-DDBD610688D3}" type="presOf" srcId="{9318A598-300D-4687-BD10-49854343898D}" destId="{871CC544-2C6B-4CF9-A47A-3E8A08BEEBAC}" srcOrd="0" destOrd="0" presId="urn:microsoft.com/office/officeart/2005/8/layout/hierarchy2"/>
    <dgm:cxn modelId="{24205D02-1707-4C20-ABEC-E615783820DB}" type="presOf" srcId="{0796D293-ADEB-4A62-A735-15AB8D1F7288}" destId="{414B7280-9EE5-4244-8D46-BAD93C70B0B9}" srcOrd="0" destOrd="0" presId="urn:microsoft.com/office/officeart/2005/8/layout/hierarchy2"/>
    <dgm:cxn modelId="{899BA936-F1E4-4356-A94E-91657A3CC90C}" type="presOf" srcId="{0322A805-BA26-45D7-AEBB-5A7E368C3C30}" destId="{59C87354-5FA6-41F4-894C-E75276C1FEBE}" srcOrd="0" destOrd="0" presId="urn:microsoft.com/office/officeart/2005/8/layout/hierarchy2"/>
    <dgm:cxn modelId="{89AA4C36-4BC6-4702-B2FF-8897BBDC8291}" type="presOf" srcId="{9E2700E0-32EB-4CFC-BC86-416A24D47145}" destId="{38F6D305-BA1C-4E30-9231-B992BFEB3000}" srcOrd="1" destOrd="0" presId="urn:microsoft.com/office/officeart/2005/8/layout/hierarchy2"/>
    <dgm:cxn modelId="{9EEAB516-5524-471B-A7C3-769F624FD261}" srcId="{06615E99-AA49-4B1D-AE29-BB60558F87C0}" destId="{4FA13DA8-6632-4684-9588-7971891E4140}" srcOrd="4" destOrd="0" parTransId="{0796D293-ADEB-4A62-A735-15AB8D1F7288}" sibTransId="{44A347F3-0A7D-4246-85A4-8169D26238B0}"/>
    <dgm:cxn modelId="{619F7DCB-A811-4EC6-9B1A-2E8EF3DAE062}" srcId="{06615E99-AA49-4B1D-AE29-BB60558F87C0}" destId="{5B95D3DA-B10F-4F9D-B67C-8653B1075C58}" srcOrd="7" destOrd="0" parTransId="{2D7740EF-8961-4545-827B-7C5BA41545B2}" sibTransId="{9710B432-CA99-4A91-83F4-BBBF7AE8E51F}"/>
    <dgm:cxn modelId="{794678B9-5F5A-4A09-80D3-8ABCA64F535E}" type="presOf" srcId="{9318A598-300D-4687-BD10-49854343898D}" destId="{D2550F82-54CD-43E9-8279-56F751B4DF7C}" srcOrd="1" destOrd="0" presId="urn:microsoft.com/office/officeart/2005/8/layout/hierarchy2"/>
    <dgm:cxn modelId="{2776B056-EFAA-4514-89B0-1A40DA082C18}" srcId="{06615E99-AA49-4B1D-AE29-BB60558F87C0}" destId="{B45782EB-0C67-4AB9-8231-B151A5204981}" srcOrd="8" destOrd="0" parTransId="{0645D918-1FE1-4040-A79D-E2870ECB843D}" sibTransId="{265E7D53-2F49-4287-96DC-A801BE5941C0}"/>
    <dgm:cxn modelId="{7BE1B9A9-6602-41BD-952B-B57D27CA3A7E}" type="presOf" srcId="{0645D918-1FE1-4040-A79D-E2870ECB843D}" destId="{77FABB84-343F-4897-8115-FF11E9732C3B}" srcOrd="1" destOrd="0" presId="urn:microsoft.com/office/officeart/2005/8/layout/hierarchy2"/>
    <dgm:cxn modelId="{33FD4B6F-BDEF-49D9-9542-47644F92FB91}" type="presOf" srcId="{366DEC8D-EAC1-4908-9136-8BAB0DF9820B}" destId="{145FAD0F-013D-4957-9261-B2101313CDA7}" srcOrd="0" destOrd="0" presId="urn:microsoft.com/office/officeart/2005/8/layout/hierarchy2"/>
    <dgm:cxn modelId="{B804141E-B40C-4846-BF7A-B3E18CEC8DEB}" srcId="{06615E99-AA49-4B1D-AE29-BB60558F87C0}" destId="{F0B2EB52-541E-45EF-8EE0-BACB68BC09F4}" srcOrd="5" destOrd="0" parTransId="{A29669E0-2E9D-4F70-92A2-CFFA4BFAE348}" sibTransId="{8BE97E5F-F798-4C1F-89D8-5093A63072E4}"/>
    <dgm:cxn modelId="{CFCCEE47-5A69-49A6-A178-DC887A70A3A8}" type="presOf" srcId="{B45782EB-0C67-4AB9-8231-B151A5204981}" destId="{DF43E8C5-D9F6-44A2-9758-1FD85EA3A1BE}" srcOrd="0" destOrd="0" presId="urn:microsoft.com/office/officeart/2005/8/layout/hierarchy2"/>
    <dgm:cxn modelId="{18527AF2-0B53-43E2-9386-5A90B7B7939A}" type="presOf" srcId="{0A322D85-24B0-4320-961C-C6BFC716AC78}" destId="{FEBF9F36-1C23-4DCE-8F24-9B31AE7C4B5B}" srcOrd="0" destOrd="0" presId="urn:microsoft.com/office/officeart/2005/8/layout/hierarchy2"/>
    <dgm:cxn modelId="{6183B9FB-6091-4B9A-A55A-9DED6BF9ED81}" type="presOf" srcId="{F0B2EB52-541E-45EF-8EE0-BACB68BC09F4}" destId="{5E9880AA-1F7E-4106-9DEF-76EBDDBD864C}" srcOrd="0" destOrd="0" presId="urn:microsoft.com/office/officeart/2005/8/layout/hierarchy2"/>
    <dgm:cxn modelId="{5F167237-CCA0-4690-9CEF-52C4A82F8903}" type="presOf" srcId="{B00A3B8F-5DB9-4F8D-BD73-0D2A9A42C8A0}" destId="{95A044B8-328E-4451-9DCD-9154F58D76AC}" srcOrd="1" destOrd="0" presId="urn:microsoft.com/office/officeart/2005/8/layout/hierarchy2"/>
    <dgm:cxn modelId="{68F85960-515E-4FB0-8EBD-6313BA5A5888}" srcId="{06615E99-AA49-4B1D-AE29-BB60558F87C0}" destId="{B1ABA90F-4239-4438-B285-E8BC002B919F}" srcOrd="3" destOrd="0" parTransId="{B00A3B8F-5DB9-4F8D-BD73-0D2A9A42C8A0}" sibTransId="{0316414B-42E0-4773-BE71-A71ABB1C83F8}"/>
    <dgm:cxn modelId="{34EA0DE5-662E-46F5-8AC6-256832C26D67}" type="presOf" srcId="{0796D293-ADEB-4A62-A735-15AB8D1F7288}" destId="{E8F3C600-BF9F-4F92-AEBD-9B6449164F37}" srcOrd="1" destOrd="0" presId="urn:microsoft.com/office/officeart/2005/8/layout/hierarchy2"/>
    <dgm:cxn modelId="{9C48B144-C25E-4D9A-9DA1-A38C602A7F11}" srcId="{06615E99-AA49-4B1D-AE29-BB60558F87C0}" destId="{4639D190-1BCE-45EF-85AB-4C231030F706}" srcOrd="2" destOrd="0" parTransId="{366DEC8D-EAC1-4908-9136-8BAB0DF9820B}" sibTransId="{FEAD6580-5E85-4378-84AB-BFEC5F5680A3}"/>
    <dgm:cxn modelId="{DE77FE47-29EA-4205-B74F-9B651C1718D1}" srcId="{06615E99-AA49-4B1D-AE29-BB60558F87C0}" destId="{0322A805-BA26-45D7-AEBB-5A7E368C3C30}" srcOrd="0" destOrd="0" parTransId="{9318A598-300D-4687-BD10-49854343898D}" sibTransId="{34EDB949-E594-434F-9AED-3D7411888BEE}"/>
    <dgm:cxn modelId="{300725C2-3A19-479C-963C-D26064B7A385}" type="presOf" srcId="{2D7740EF-8961-4545-827B-7C5BA41545B2}" destId="{00965C93-65CE-47AD-9EED-0AB36B497FA2}" srcOrd="0" destOrd="0" presId="urn:microsoft.com/office/officeart/2005/8/layout/hierarchy2"/>
    <dgm:cxn modelId="{3B665EF9-1B1D-4C84-8C90-957F96E37900}" type="presOf" srcId="{366DEC8D-EAC1-4908-9136-8BAB0DF9820B}" destId="{DC23F46B-F9A4-4C14-B446-B3C105BD451A}" srcOrd="1" destOrd="0" presId="urn:microsoft.com/office/officeart/2005/8/layout/hierarchy2"/>
    <dgm:cxn modelId="{ACB21FCD-DC99-40CF-A4C5-A31D2830E38F}" srcId="{0A322D85-24B0-4320-961C-C6BFC716AC78}" destId="{06615E99-AA49-4B1D-AE29-BB60558F87C0}" srcOrd="0" destOrd="0" parTransId="{12B04989-50F0-42DB-8B7E-75CB3E272D4D}" sibTransId="{D448DE96-0C80-4D0E-8AD0-F950A050B58C}"/>
    <dgm:cxn modelId="{7C228C46-47C6-4EE5-A5FC-9FC42CA3AA82}" type="presParOf" srcId="{FEBF9F36-1C23-4DCE-8F24-9B31AE7C4B5B}" destId="{60F9ADE2-E7BF-4130-9F0C-76B274865079}" srcOrd="0" destOrd="0" presId="urn:microsoft.com/office/officeart/2005/8/layout/hierarchy2"/>
    <dgm:cxn modelId="{2398E6E0-79DA-4A35-9471-785D1B6F7424}" type="presParOf" srcId="{60F9ADE2-E7BF-4130-9F0C-76B274865079}" destId="{EB42C09F-F449-4EAD-9F76-AFD72FFF8DF9}" srcOrd="0" destOrd="0" presId="urn:microsoft.com/office/officeart/2005/8/layout/hierarchy2"/>
    <dgm:cxn modelId="{57DDE0D8-EDDB-4926-8AAE-15B2FA63EF17}" type="presParOf" srcId="{60F9ADE2-E7BF-4130-9F0C-76B274865079}" destId="{81F720F7-F1F5-4B93-A7AA-295AA2AE5212}" srcOrd="1" destOrd="0" presId="urn:microsoft.com/office/officeart/2005/8/layout/hierarchy2"/>
    <dgm:cxn modelId="{3F9FE4B2-4495-47BC-97FE-B599F8BF2F9D}" type="presParOf" srcId="{81F720F7-F1F5-4B93-A7AA-295AA2AE5212}" destId="{871CC544-2C6B-4CF9-A47A-3E8A08BEEBAC}" srcOrd="0" destOrd="0" presId="urn:microsoft.com/office/officeart/2005/8/layout/hierarchy2"/>
    <dgm:cxn modelId="{8E629B9E-4F5C-464D-B9B7-5FDCC6F31399}" type="presParOf" srcId="{871CC544-2C6B-4CF9-A47A-3E8A08BEEBAC}" destId="{D2550F82-54CD-43E9-8279-56F751B4DF7C}" srcOrd="0" destOrd="0" presId="urn:microsoft.com/office/officeart/2005/8/layout/hierarchy2"/>
    <dgm:cxn modelId="{6604250F-273B-48AB-8E07-41D813CA7401}" type="presParOf" srcId="{81F720F7-F1F5-4B93-A7AA-295AA2AE5212}" destId="{1B011693-8035-48B2-9D97-CD93BE09DC11}" srcOrd="1" destOrd="0" presId="urn:microsoft.com/office/officeart/2005/8/layout/hierarchy2"/>
    <dgm:cxn modelId="{9FC19B33-9FDE-4858-8C67-DAFB66F3AAA7}" type="presParOf" srcId="{1B011693-8035-48B2-9D97-CD93BE09DC11}" destId="{59C87354-5FA6-41F4-894C-E75276C1FEBE}" srcOrd="0" destOrd="0" presId="urn:microsoft.com/office/officeart/2005/8/layout/hierarchy2"/>
    <dgm:cxn modelId="{2BE8F4BB-77E2-41F9-A8D1-346D77027422}" type="presParOf" srcId="{1B011693-8035-48B2-9D97-CD93BE09DC11}" destId="{0D8C9B61-3377-41E0-B9A6-47D561208D60}" srcOrd="1" destOrd="0" presId="urn:microsoft.com/office/officeart/2005/8/layout/hierarchy2"/>
    <dgm:cxn modelId="{7211C0B4-932C-476B-B428-1A9FC60A0E2D}" type="presParOf" srcId="{81F720F7-F1F5-4B93-A7AA-295AA2AE5212}" destId="{97221CD3-DC3A-4EAE-A4BA-71F80D52C9E7}" srcOrd="2" destOrd="0" presId="urn:microsoft.com/office/officeart/2005/8/layout/hierarchy2"/>
    <dgm:cxn modelId="{067F19FB-828B-4F21-90AB-BC615F6DD498}" type="presParOf" srcId="{97221CD3-DC3A-4EAE-A4BA-71F80D52C9E7}" destId="{38F6D305-BA1C-4E30-9231-B992BFEB3000}" srcOrd="0" destOrd="0" presId="urn:microsoft.com/office/officeart/2005/8/layout/hierarchy2"/>
    <dgm:cxn modelId="{A6B901AF-C94C-4F12-9532-F5ADDC2DF7C8}" type="presParOf" srcId="{81F720F7-F1F5-4B93-A7AA-295AA2AE5212}" destId="{DBC6D622-C215-4CBA-97FA-6C155B52DB63}" srcOrd="3" destOrd="0" presId="urn:microsoft.com/office/officeart/2005/8/layout/hierarchy2"/>
    <dgm:cxn modelId="{B77CC32E-C51A-4D5A-9DBC-F6ED379D5312}" type="presParOf" srcId="{DBC6D622-C215-4CBA-97FA-6C155B52DB63}" destId="{FBF48B24-C4B8-4DC4-AD7D-FBFCD467EDF1}" srcOrd="0" destOrd="0" presId="urn:microsoft.com/office/officeart/2005/8/layout/hierarchy2"/>
    <dgm:cxn modelId="{585B3E9D-C079-4A10-B0AA-212CF15EB1F3}" type="presParOf" srcId="{DBC6D622-C215-4CBA-97FA-6C155B52DB63}" destId="{2D0A4E06-C99C-4239-AA3A-8FF50BD54E1A}" srcOrd="1" destOrd="0" presId="urn:microsoft.com/office/officeart/2005/8/layout/hierarchy2"/>
    <dgm:cxn modelId="{CCDE1AF5-5817-4BCE-AAF2-9A19063D3042}" type="presParOf" srcId="{81F720F7-F1F5-4B93-A7AA-295AA2AE5212}" destId="{145FAD0F-013D-4957-9261-B2101313CDA7}" srcOrd="4" destOrd="0" presId="urn:microsoft.com/office/officeart/2005/8/layout/hierarchy2"/>
    <dgm:cxn modelId="{B8FABD81-E855-4E1D-8676-7B2C84442ECC}" type="presParOf" srcId="{145FAD0F-013D-4957-9261-B2101313CDA7}" destId="{DC23F46B-F9A4-4C14-B446-B3C105BD451A}" srcOrd="0" destOrd="0" presId="urn:microsoft.com/office/officeart/2005/8/layout/hierarchy2"/>
    <dgm:cxn modelId="{193027FA-2D6A-41E6-AF63-2D15F4769298}" type="presParOf" srcId="{81F720F7-F1F5-4B93-A7AA-295AA2AE5212}" destId="{6E9949AC-E15A-4D51-93B4-FA50A3574243}" srcOrd="5" destOrd="0" presId="urn:microsoft.com/office/officeart/2005/8/layout/hierarchy2"/>
    <dgm:cxn modelId="{AAE4B28C-F4B2-4FC1-982D-C36E75890776}" type="presParOf" srcId="{6E9949AC-E15A-4D51-93B4-FA50A3574243}" destId="{947268AB-0DFB-4771-AAE5-85B304C63B82}" srcOrd="0" destOrd="0" presId="urn:microsoft.com/office/officeart/2005/8/layout/hierarchy2"/>
    <dgm:cxn modelId="{48826BE5-830F-4B8A-A372-A730B6928D43}" type="presParOf" srcId="{6E9949AC-E15A-4D51-93B4-FA50A3574243}" destId="{F82D5DD5-507D-45D6-BB0D-045B007324C1}" srcOrd="1" destOrd="0" presId="urn:microsoft.com/office/officeart/2005/8/layout/hierarchy2"/>
    <dgm:cxn modelId="{0AFBAD31-7BA7-4A70-B79E-D2524EE0E9D6}" type="presParOf" srcId="{81F720F7-F1F5-4B93-A7AA-295AA2AE5212}" destId="{40C206DA-6BFA-4B62-96F6-AE479EE60532}" srcOrd="6" destOrd="0" presId="urn:microsoft.com/office/officeart/2005/8/layout/hierarchy2"/>
    <dgm:cxn modelId="{50C387E3-0DEC-4A95-87AF-2C3C2F0780C7}" type="presParOf" srcId="{40C206DA-6BFA-4B62-96F6-AE479EE60532}" destId="{95A044B8-328E-4451-9DCD-9154F58D76AC}" srcOrd="0" destOrd="0" presId="urn:microsoft.com/office/officeart/2005/8/layout/hierarchy2"/>
    <dgm:cxn modelId="{E6259ADB-2341-4833-A494-F0BF80D7F5CB}" type="presParOf" srcId="{81F720F7-F1F5-4B93-A7AA-295AA2AE5212}" destId="{DB8F1AE4-3E85-46C0-98AE-D14778031F61}" srcOrd="7" destOrd="0" presId="urn:microsoft.com/office/officeart/2005/8/layout/hierarchy2"/>
    <dgm:cxn modelId="{AC22D46A-756C-4D7D-91C3-C01BD85B2AF4}" type="presParOf" srcId="{DB8F1AE4-3E85-46C0-98AE-D14778031F61}" destId="{DE92198C-AB0C-4E5D-82A9-A6EA05232F57}" srcOrd="0" destOrd="0" presId="urn:microsoft.com/office/officeart/2005/8/layout/hierarchy2"/>
    <dgm:cxn modelId="{639E9714-CF06-48B3-A766-02724C8A3019}" type="presParOf" srcId="{DB8F1AE4-3E85-46C0-98AE-D14778031F61}" destId="{84584877-2198-40A0-BF35-A6CD6C82C089}" srcOrd="1" destOrd="0" presId="urn:microsoft.com/office/officeart/2005/8/layout/hierarchy2"/>
    <dgm:cxn modelId="{2946BEDD-405C-4107-839C-F52F4B603122}" type="presParOf" srcId="{81F720F7-F1F5-4B93-A7AA-295AA2AE5212}" destId="{414B7280-9EE5-4244-8D46-BAD93C70B0B9}" srcOrd="8" destOrd="0" presId="urn:microsoft.com/office/officeart/2005/8/layout/hierarchy2"/>
    <dgm:cxn modelId="{DE6C9F82-034D-4262-ABE9-F5F610F4BA86}" type="presParOf" srcId="{414B7280-9EE5-4244-8D46-BAD93C70B0B9}" destId="{E8F3C600-BF9F-4F92-AEBD-9B6449164F37}" srcOrd="0" destOrd="0" presId="urn:microsoft.com/office/officeart/2005/8/layout/hierarchy2"/>
    <dgm:cxn modelId="{61C0D521-6455-47D4-8CBA-8EFD2A46E45A}" type="presParOf" srcId="{81F720F7-F1F5-4B93-A7AA-295AA2AE5212}" destId="{125997B4-E414-41DE-9987-EB542BFAAB4D}" srcOrd="9" destOrd="0" presId="urn:microsoft.com/office/officeart/2005/8/layout/hierarchy2"/>
    <dgm:cxn modelId="{F9CE71A5-E21D-4D45-81E8-8CC982E99E89}" type="presParOf" srcId="{125997B4-E414-41DE-9987-EB542BFAAB4D}" destId="{BEF188EC-55C3-4F6A-BF08-70841DA79234}" srcOrd="0" destOrd="0" presId="urn:microsoft.com/office/officeart/2005/8/layout/hierarchy2"/>
    <dgm:cxn modelId="{6F69653D-0886-4E4E-B6AF-1700D9A10518}" type="presParOf" srcId="{125997B4-E414-41DE-9987-EB542BFAAB4D}" destId="{F54B859C-C4D7-44D4-87BC-7C0962CDBBC3}" srcOrd="1" destOrd="0" presId="urn:microsoft.com/office/officeart/2005/8/layout/hierarchy2"/>
    <dgm:cxn modelId="{67B2344A-933F-4958-AD79-D22B6FD615D8}" type="presParOf" srcId="{81F720F7-F1F5-4B93-A7AA-295AA2AE5212}" destId="{59317344-90C4-4EED-B0A3-9E7930E2B2E0}" srcOrd="10" destOrd="0" presId="urn:microsoft.com/office/officeart/2005/8/layout/hierarchy2"/>
    <dgm:cxn modelId="{CB7357F4-192F-40B6-B254-77886541AAAB}" type="presParOf" srcId="{59317344-90C4-4EED-B0A3-9E7930E2B2E0}" destId="{D8786BB5-A74E-4F85-80A7-03A48AA93DF0}" srcOrd="0" destOrd="0" presId="urn:microsoft.com/office/officeart/2005/8/layout/hierarchy2"/>
    <dgm:cxn modelId="{1E515DE1-A736-407B-9990-09F30DBA94C1}" type="presParOf" srcId="{81F720F7-F1F5-4B93-A7AA-295AA2AE5212}" destId="{B8D2FBBB-CEF7-4C1F-ACA3-14AE3D38FDF9}" srcOrd="11" destOrd="0" presId="urn:microsoft.com/office/officeart/2005/8/layout/hierarchy2"/>
    <dgm:cxn modelId="{8405E049-EC50-4D23-9714-8A7E68C599E7}" type="presParOf" srcId="{B8D2FBBB-CEF7-4C1F-ACA3-14AE3D38FDF9}" destId="{5E9880AA-1F7E-4106-9DEF-76EBDDBD864C}" srcOrd="0" destOrd="0" presId="urn:microsoft.com/office/officeart/2005/8/layout/hierarchy2"/>
    <dgm:cxn modelId="{3E51A6A1-8F6B-43E9-8F84-BCE47273927E}" type="presParOf" srcId="{B8D2FBBB-CEF7-4C1F-ACA3-14AE3D38FDF9}" destId="{F4DCADFF-46D7-4F4C-AE6E-C9E14899B645}" srcOrd="1" destOrd="0" presId="urn:microsoft.com/office/officeart/2005/8/layout/hierarchy2"/>
    <dgm:cxn modelId="{3EAF8CCC-9246-4F61-ACDC-889B35D03A68}" type="presParOf" srcId="{81F720F7-F1F5-4B93-A7AA-295AA2AE5212}" destId="{FF3CB69E-0F2D-47AF-A9C7-588863097803}" srcOrd="12" destOrd="0" presId="urn:microsoft.com/office/officeart/2005/8/layout/hierarchy2"/>
    <dgm:cxn modelId="{8286CC9C-D605-40D2-9A59-93CF58E1B282}" type="presParOf" srcId="{FF3CB69E-0F2D-47AF-A9C7-588863097803}" destId="{326A8C3A-2FA5-4E01-889A-968A75A5D3DD}" srcOrd="0" destOrd="0" presId="urn:microsoft.com/office/officeart/2005/8/layout/hierarchy2"/>
    <dgm:cxn modelId="{D13E3BF9-E9A5-4103-991D-B29BBD2007D7}" type="presParOf" srcId="{81F720F7-F1F5-4B93-A7AA-295AA2AE5212}" destId="{AF3FCEE4-5656-4175-BF4C-A5B7957244FF}" srcOrd="13" destOrd="0" presId="urn:microsoft.com/office/officeart/2005/8/layout/hierarchy2"/>
    <dgm:cxn modelId="{287ABF7E-2035-4C9A-8743-163858A3E342}" type="presParOf" srcId="{AF3FCEE4-5656-4175-BF4C-A5B7957244FF}" destId="{30E3E316-AD07-4981-B7FE-E9BEA9961C52}" srcOrd="0" destOrd="0" presId="urn:microsoft.com/office/officeart/2005/8/layout/hierarchy2"/>
    <dgm:cxn modelId="{B940E6F7-DB8E-46EC-902F-F7297417AF99}" type="presParOf" srcId="{AF3FCEE4-5656-4175-BF4C-A5B7957244FF}" destId="{D53F556C-23DB-46A9-97F9-7FE50A4C0489}" srcOrd="1" destOrd="0" presId="urn:microsoft.com/office/officeart/2005/8/layout/hierarchy2"/>
    <dgm:cxn modelId="{7BBAA70A-2E70-46ED-A215-01B85D654B80}" type="presParOf" srcId="{81F720F7-F1F5-4B93-A7AA-295AA2AE5212}" destId="{00965C93-65CE-47AD-9EED-0AB36B497FA2}" srcOrd="14" destOrd="0" presId="urn:microsoft.com/office/officeart/2005/8/layout/hierarchy2"/>
    <dgm:cxn modelId="{55B75E25-7C87-43A1-B983-E41A3BF95E14}" type="presParOf" srcId="{00965C93-65CE-47AD-9EED-0AB36B497FA2}" destId="{0C1B7628-FC79-461E-983A-C6452CB346A4}" srcOrd="0" destOrd="0" presId="urn:microsoft.com/office/officeart/2005/8/layout/hierarchy2"/>
    <dgm:cxn modelId="{96DDC791-28EC-40F1-B1F4-65DD5A964C39}" type="presParOf" srcId="{81F720F7-F1F5-4B93-A7AA-295AA2AE5212}" destId="{1F8F8437-8595-475C-80C5-81571A25894D}" srcOrd="15" destOrd="0" presId="urn:microsoft.com/office/officeart/2005/8/layout/hierarchy2"/>
    <dgm:cxn modelId="{232A2394-7BB6-491D-9618-7C6A2ACBD62D}" type="presParOf" srcId="{1F8F8437-8595-475C-80C5-81571A25894D}" destId="{CA7DF2F3-184B-4C7E-989F-E6241F783D7E}" srcOrd="0" destOrd="0" presId="urn:microsoft.com/office/officeart/2005/8/layout/hierarchy2"/>
    <dgm:cxn modelId="{B4839155-FC1B-4447-B76B-A296725B1986}" type="presParOf" srcId="{1F8F8437-8595-475C-80C5-81571A25894D}" destId="{AF9EA727-2435-45B3-AFBA-4023D76867E2}" srcOrd="1" destOrd="0" presId="urn:microsoft.com/office/officeart/2005/8/layout/hierarchy2"/>
    <dgm:cxn modelId="{E0EB264E-2C4A-466A-9091-97087834A31B}" type="presParOf" srcId="{81F720F7-F1F5-4B93-A7AA-295AA2AE5212}" destId="{839DA8CB-3C9B-426A-87A6-6DCF195C1DD2}" srcOrd="16" destOrd="0" presId="urn:microsoft.com/office/officeart/2005/8/layout/hierarchy2"/>
    <dgm:cxn modelId="{1CFEEC2A-06BE-46F1-B6E9-1C88E50CF100}" type="presParOf" srcId="{839DA8CB-3C9B-426A-87A6-6DCF195C1DD2}" destId="{77FABB84-343F-4897-8115-FF11E9732C3B}" srcOrd="0" destOrd="0" presId="urn:microsoft.com/office/officeart/2005/8/layout/hierarchy2"/>
    <dgm:cxn modelId="{2AFB24E4-A24E-44A2-AC81-6BDCBA04668D}" type="presParOf" srcId="{81F720F7-F1F5-4B93-A7AA-295AA2AE5212}" destId="{69E3A5A3-0D13-4860-87AE-B24AF4B1E34A}" srcOrd="17" destOrd="0" presId="urn:microsoft.com/office/officeart/2005/8/layout/hierarchy2"/>
    <dgm:cxn modelId="{AEBB77E1-9B41-4146-A7BE-DFD449ED269C}" type="presParOf" srcId="{69E3A5A3-0D13-4860-87AE-B24AF4B1E34A}" destId="{DF43E8C5-D9F6-44A2-9758-1FD85EA3A1BE}" srcOrd="0" destOrd="0" presId="urn:microsoft.com/office/officeart/2005/8/layout/hierarchy2"/>
    <dgm:cxn modelId="{3AD9EBA8-CD78-4A6C-8255-14E3848E5AD2}" type="presParOf" srcId="{69E3A5A3-0D13-4860-87AE-B24AF4B1E34A}" destId="{B40A671B-77D4-431F-B939-D124AB913EC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A322D85-24B0-4320-961C-C6BFC716AC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15E99-AA49-4B1D-AE29-BB60558F87C0}">
      <dgm:prSet phldrT="[Text]"/>
      <dgm:spPr/>
      <dgm:t>
        <a:bodyPr/>
        <a:lstStyle/>
        <a:p>
          <a:r>
            <a:rPr lang="en-US" dirty="0" smtClean="0"/>
            <a:t>Foods</a:t>
          </a:r>
          <a:endParaRPr lang="en-US" dirty="0"/>
        </a:p>
      </dgm:t>
    </dgm:pt>
    <dgm:pt modelId="{12B04989-50F0-42DB-8B7E-75CB3E272D4D}" type="parTrans" cxnId="{ACB21FCD-DC99-40CF-A4C5-A31D2830E38F}">
      <dgm:prSet/>
      <dgm:spPr/>
      <dgm:t>
        <a:bodyPr/>
        <a:lstStyle/>
        <a:p>
          <a:endParaRPr lang="en-US"/>
        </a:p>
      </dgm:t>
    </dgm:pt>
    <dgm:pt modelId="{D448DE96-0C80-4D0E-8AD0-F950A050B58C}" type="sibTrans" cxnId="{ACB21FCD-DC99-40CF-A4C5-A31D2830E38F}">
      <dgm:prSet/>
      <dgm:spPr/>
      <dgm:t>
        <a:bodyPr/>
        <a:lstStyle/>
        <a:p>
          <a:endParaRPr lang="en-US"/>
        </a:p>
      </dgm:t>
    </dgm:pt>
    <dgm:pt modelId="{99FCF7F0-1B38-42BB-9C06-C6A1B9E8F908}">
      <dgm:prSet phldrT="[Text]"/>
      <dgm:spPr/>
      <dgm:t>
        <a:bodyPr/>
        <a:lstStyle/>
        <a:p>
          <a:r>
            <a:rPr lang="en-US" dirty="0" smtClean="0"/>
            <a:t>Paneer</a:t>
          </a:r>
          <a:endParaRPr lang="en-US" dirty="0"/>
        </a:p>
      </dgm:t>
    </dgm:pt>
    <dgm:pt modelId="{9E2700E0-32EB-4CFC-BC86-416A24D47145}" type="parTrans" cxnId="{6CC17891-9B78-48A4-A557-1197D09B78AF}">
      <dgm:prSet/>
      <dgm:spPr/>
      <dgm:t>
        <a:bodyPr/>
        <a:lstStyle/>
        <a:p>
          <a:endParaRPr lang="en-US"/>
        </a:p>
      </dgm:t>
    </dgm:pt>
    <dgm:pt modelId="{F4E3E233-98F9-4239-89DE-E624BE6F6654}" type="sibTrans" cxnId="{6CC17891-9B78-48A4-A557-1197D09B78AF}">
      <dgm:prSet/>
      <dgm:spPr/>
      <dgm:t>
        <a:bodyPr/>
        <a:lstStyle/>
        <a:p>
          <a:endParaRPr lang="en-US"/>
        </a:p>
      </dgm:t>
    </dgm:pt>
    <dgm:pt modelId="{F74C9853-F878-4DA9-A5F8-57C97340D8C0}">
      <dgm:prSet phldrT="[Text]"/>
      <dgm:spPr/>
      <dgm:t>
        <a:bodyPr/>
        <a:lstStyle/>
        <a:p>
          <a:r>
            <a:rPr lang="en-US" dirty="0" smtClean="0"/>
            <a:t>Vegetables</a:t>
          </a:r>
          <a:endParaRPr lang="en-US" dirty="0"/>
        </a:p>
      </dgm:t>
    </dgm:pt>
    <dgm:pt modelId="{8618EAAD-C1DD-4B20-A5D9-AA2C2152994F}" type="parTrans" cxnId="{47729FF4-0157-45D9-A3A5-BD1E0E96493C}">
      <dgm:prSet/>
      <dgm:spPr/>
      <dgm:t>
        <a:bodyPr/>
        <a:lstStyle/>
        <a:p>
          <a:endParaRPr lang="en-US"/>
        </a:p>
      </dgm:t>
    </dgm:pt>
    <dgm:pt modelId="{23DB5648-C36B-4826-8847-B1A89F41E087}" type="sibTrans" cxnId="{47729FF4-0157-45D9-A3A5-BD1E0E96493C}">
      <dgm:prSet/>
      <dgm:spPr/>
      <dgm:t>
        <a:bodyPr/>
        <a:lstStyle/>
        <a:p>
          <a:endParaRPr lang="en-US"/>
        </a:p>
      </dgm:t>
    </dgm:pt>
    <dgm:pt modelId="{D9FA3E52-8956-4B6F-BF42-9D7C2A68CA92}">
      <dgm:prSet/>
      <dgm:spPr/>
      <dgm:t>
        <a:bodyPr/>
        <a:lstStyle/>
        <a:p>
          <a:r>
            <a:rPr lang="en-US" dirty="0" smtClean="0"/>
            <a:t>Rice</a:t>
          </a:r>
          <a:endParaRPr lang="en-US" dirty="0"/>
        </a:p>
      </dgm:t>
    </dgm:pt>
    <dgm:pt modelId="{96897886-7C50-42F3-9E1F-DA56C759F243}" type="parTrans" cxnId="{426290B0-3CE9-4A65-8CD0-C4FABC3A586B}">
      <dgm:prSet/>
      <dgm:spPr/>
      <dgm:t>
        <a:bodyPr/>
        <a:lstStyle/>
        <a:p>
          <a:endParaRPr lang="en-US"/>
        </a:p>
      </dgm:t>
    </dgm:pt>
    <dgm:pt modelId="{7956C66D-4926-449C-9608-E6FC209D2B15}" type="sibTrans" cxnId="{426290B0-3CE9-4A65-8CD0-C4FABC3A586B}">
      <dgm:prSet/>
      <dgm:spPr/>
      <dgm:t>
        <a:bodyPr/>
        <a:lstStyle/>
        <a:p>
          <a:endParaRPr lang="en-US"/>
        </a:p>
      </dgm:t>
    </dgm:pt>
    <dgm:pt modelId="{AEFB577F-203E-491C-B91F-7EFE5D75DDF2}">
      <dgm:prSet/>
      <dgm:spPr/>
      <dgm:t>
        <a:bodyPr/>
        <a:lstStyle/>
        <a:p>
          <a:r>
            <a:rPr lang="en-US" dirty="0" smtClean="0"/>
            <a:t>Drinks</a:t>
          </a:r>
          <a:endParaRPr lang="en-US" dirty="0"/>
        </a:p>
      </dgm:t>
    </dgm:pt>
    <dgm:pt modelId="{6D14F3A9-D4B1-4C59-9722-5BD990538E34}" type="parTrans" cxnId="{5CFD9599-C204-4D41-A723-EADD590528C4}">
      <dgm:prSet/>
      <dgm:spPr/>
      <dgm:t>
        <a:bodyPr/>
        <a:lstStyle/>
        <a:p>
          <a:endParaRPr lang="en-US"/>
        </a:p>
      </dgm:t>
    </dgm:pt>
    <dgm:pt modelId="{8E93A851-F7C9-4E97-A284-C916E681ECC6}" type="sibTrans" cxnId="{5CFD9599-C204-4D41-A723-EADD590528C4}">
      <dgm:prSet/>
      <dgm:spPr/>
      <dgm:t>
        <a:bodyPr/>
        <a:lstStyle/>
        <a:p>
          <a:endParaRPr lang="en-US"/>
        </a:p>
      </dgm:t>
    </dgm:pt>
    <dgm:pt modelId="{FEBF9F36-1C23-4DCE-8F24-9B31AE7C4B5B}" type="pres">
      <dgm:prSet presAssocID="{0A322D85-24B0-4320-961C-C6BFC716AC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F9ADE2-E7BF-4130-9F0C-76B274865079}" type="pres">
      <dgm:prSet presAssocID="{06615E99-AA49-4B1D-AE29-BB60558F87C0}" presName="root1" presStyleCnt="0"/>
      <dgm:spPr/>
    </dgm:pt>
    <dgm:pt modelId="{EB42C09F-F449-4EAD-9F76-AFD72FFF8DF9}" type="pres">
      <dgm:prSet presAssocID="{06615E99-AA49-4B1D-AE29-BB60558F87C0}" presName="LevelOneTextNode" presStyleLbl="node0" presStyleIdx="0" presStyleCnt="1" custLinFactX="-17349" custLinFactNeighborX="-100000" custLinFactNeighborY="-105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720F7-F1F5-4B93-A7AA-295AA2AE5212}" type="pres">
      <dgm:prSet presAssocID="{06615E99-AA49-4B1D-AE29-BB60558F87C0}" presName="level2hierChild" presStyleCnt="0"/>
      <dgm:spPr/>
    </dgm:pt>
    <dgm:pt modelId="{97221CD3-DC3A-4EAE-A4BA-71F80D52C9E7}" type="pres">
      <dgm:prSet presAssocID="{9E2700E0-32EB-4CFC-BC86-416A24D47145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38F6D305-BA1C-4E30-9231-B992BFEB3000}" type="pres">
      <dgm:prSet presAssocID="{9E2700E0-32EB-4CFC-BC86-416A24D47145}" presName="connTx" presStyleLbl="parChTrans1D2" presStyleIdx="0" presStyleCnt="4"/>
      <dgm:spPr/>
      <dgm:t>
        <a:bodyPr/>
        <a:lstStyle/>
        <a:p>
          <a:endParaRPr lang="en-US"/>
        </a:p>
      </dgm:t>
    </dgm:pt>
    <dgm:pt modelId="{DBC6D622-C215-4CBA-97FA-6C155B52DB63}" type="pres">
      <dgm:prSet presAssocID="{99FCF7F0-1B38-42BB-9C06-C6A1B9E8F908}" presName="root2" presStyleCnt="0"/>
      <dgm:spPr/>
    </dgm:pt>
    <dgm:pt modelId="{FBF48B24-C4B8-4DC4-AD7D-FBFCD467EDF1}" type="pres">
      <dgm:prSet presAssocID="{99FCF7F0-1B38-42BB-9C06-C6A1B9E8F908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A4E06-C99C-4239-AA3A-8FF50BD54E1A}" type="pres">
      <dgm:prSet presAssocID="{99FCF7F0-1B38-42BB-9C06-C6A1B9E8F908}" presName="level3hierChild" presStyleCnt="0"/>
      <dgm:spPr/>
    </dgm:pt>
    <dgm:pt modelId="{62EAF405-6287-4B54-8595-051762128BB7}" type="pres">
      <dgm:prSet presAssocID="{8618EAAD-C1DD-4B20-A5D9-AA2C2152994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43408DF9-13C4-496B-8B5E-2742DAC8319F}" type="pres">
      <dgm:prSet presAssocID="{8618EAAD-C1DD-4B20-A5D9-AA2C2152994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DA7331D7-594D-4D05-A30C-F9DA95F1E3A1}" type="pres">
      <dgm:prSet presAssocID="{F74C9853-F878-4DA9-A5F8-57C97340D8C0}" presName="root2" presStyleCnt="0"/>
      <dgm:spPr/>
    </dgm:pt>
    <dgm:pt modelId="{3AE394F6-7897-428F-B6B9-263636053B0D}" type="pres">
      <dgm:prSet presAssocID="{F74C9853-F878-4DA9-A5F8-57C97340D8C0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2F8BFD-296E-4DF5-A885-0E5A6E5CD568}" type="pres">
      <dgm:prSet presAssocID="{F74C9853-F878-4DA9-A5F8-57C97340D8C0}" presName="level3hierChild" presStyleCnt="0"/>
      <dgm:spPr/>
    </dgm:pt>
    <dgm:pt modelId="{318CD711-BFF4-400B-98BF-43A17D6E99C2}" type="pres">
      <dgm:prSet presAssocID="{96897886-7C50-42F3-9E1F-DA56C759F243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867CCB05-1716-4249-BE12-FF20090346CF}" type="pres">
      <dgm:prSet presAssocID="{96897886-7C50-42F3-9E1F-DA56C759F243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42060AD-8B0D-4E67-A468-A049396C2CF5}" type="pres">
      <dgm:prSet presAssocID="{D9FA3E52-8956-4B6F-BF42-9D7C2A68CA92}" presName="root2" presStyleCnt="0"/>
      <dgm:spPr/>
    </dgm:pt>
    <dgm:pt modelId="{9C3047A1-4F5D-47FB-A3F6-A917FEC1DA98}" type="pres">
      <dgm:prSet presAssocID="{D9FA3E52-8956-4B6F-BF42-9D7C2A68CA92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348EE2-9950-4488-B9E5-5C7CBF5BABFC}" type="pres">
      <dgm:prSet presAssocID="{D9FA3E52-8956-4B6F-BF42-9D7C2A68CA92}" presName="level3hierChild" presStyleCnt="0"/>
      <dgm:spPr/>
    </dgm:pt>
    <dgm:pt modelId="{5E5597A5-9265-4A8B-B121-3E48EA3CC8C8}" type="pres">
      <dgm:prSet presAssocID="{6D14F3A9-D4B1-4C59-9722-5BD990538E34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31BC0D67-1580-4369-B376-9D1327357718}" type="pres">
      <dgm:prSet presAssocID="{6D14F3A9-D4B1-4C59-9722-5BD990538E34}" presName="connTx" presStyleLbl="parChTrans1D2" presStyleIdx="3" presStyleCnt="4"/>
      <dgm:spPr/>
      <dgm:t>
        <a:bodyPr/>
        <a:lstStyle/>
        <a:p>
          <a:endParaRPr lang="en-US"/>
        </a:p>
      </dgm:t>
    </dgm:pt>
    <dgm:pt modelId="{134AF9AF-648B-41FF-B6D5-5BEC587FA69A}" type="pres">
      <dgm:prSet presAssocID="{AEFB577F-203E-491C-B91F-7EFE5D75DDF2}" presName="root2" presStyleCnt="0"/>
      <dgm:spPr/>
    </dgm:pt>
    <dgm:pt modelId="{8B92A4CD-DB21-4C9A-8D52-4FFF321ED955}" type="pres">
      <dgm:prSet presAssocID="{AEFB577F-203E-491C-B91F-7EFE5D75DDF2}" presName="LevelTwoTextNode" presStyleLbl="node2" presStyleIdx="3" presStyleCnt="4" custLinFactNeighborX="870" custLinFactNeighborY="27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7D73B-5968-4F7E-BA11-07775361DFA7}" type="pres">
      <dgm:prSet presAssocID="{AEFB577F-203E-491C-B91F-7EFE5D75DDF2}" presName="level3hierChild" presStyleCnt="0"/>
      <dgm:spPr/>
    </dgm:pt>
  </dgm:ptLst>
  <dgm:cxnLst>
    <dgm:cxn modelId="{47729FF4-0157-45D9-A3A5-BD1E0E96493C}" srcId="{06615E99-AA49-4B1D-AE29-BB60558F87C0}" destId="{F74C9853-F878-4DA9-A5F8-57C97340D8C0}" srcOrd="1" destOrd="0" parTransId="{8618EAAD-C1DD-4B20-A5D9-AA2C2152994F}" sibTransId="{23DB5648-C36B-4826-8847-B1A89F41E087}"/>
    <dgm:cxn modelId="{A0B52CB9-3068-4C33-AF21-A09C871F3A1A}" type="presOf" srcId="{9E2700E0-32EB-4CFC-BC86-416A24D47145}" destId="{38F6D305-BA1C-4E30-9231-B992BFEB3000}" srcOrd="1" destOrd="0" presId="urn:microsoft.com/office/officeart/2005/8/layout/hierarchy2"/>
    <dgm:cxn modelId="{5876F2A8-3D32-4827-9161-5810F8835650}" type="presOf" srcId="{6D14F3A9-D4B1-4C59-9722-5BD990538E34}" destId="{5E5597A5-9265-4A8B-B121-3E48EA3CC8C8}" srcOrd="0" destOrd="0" presId="urn:microsoft.com/office/officeart/2005/8/layout/hierarchy2"/>
    <dgm:cxn modelId="{CF5E1F94-DBBA-4D78-A0DC-42256808BF88}" type="presOf" srcId="{F74C9853-F878-4DA9-A5F8-57C97340D8C0}" destId="{3AE394F6-7897-428F-B6B9-263636053B0D}" srcOrd="0" destOrd="0" presId="urn:microsoft.com/office/officeart/2005/8/layout/hierarchy2"/>
    <dgm:cxn modelId="{3F5996CF-E6FE-48DC-A5EF-E8C7C07B0828}" type="presOf" srcId="{99FCF7F0-1B38-42BB-9C06-C6A1B9E8F908}" destId="{FBF48B24-C4B8-4DC4-AD7D-FBFCD467EDF1}" srcOrd="0" destOrd="0" presId="urn:microsoft.com/office/officeart/2005/8/layout/hierarchy2"/>
    <dgm:cxn modelId="{46443E5C-4583-443B-8820-C88CF2327686}" type="presOf" srcId="{D9FA3E52-8956-4B6F-BF42-9D7C2A68CA92}" destId="{9C3047A1-4F5D-47FB-A3F6-A917FEC1DA98}" srcOrd="0" destOrd="0" presId="urn:microsoft.com/office/officeart/2005/8/layout/hierarchy2"/>
    <dgm:cxn modelId="{BCF41CAE-1636-402A-87D9-E1C6ADEFED76}" type="presOf" srcId="{96897886-7C50-42F3-9E1F-DA56C759F243}" destId="{318CD711-BFF4-400B-98BF-43A17D6E99C2}" srcOrd="0" destOrd="0" presId="urn:microsoft.com/office/officeart/2005/8/layout/hierarchy2"/>
    <dgm:cxn modelId="{DE63346A-E833-4323-BCE5-7743D754FFE7}" type="presOf" srcId="{9E2700E0-32EB-4CFC-BC86-416A24D47145}" destId="{97221CD3-DC3A-4EAE-A4BA-71F80D52C9E7}" srcOrd="0" destOrd="0" presId="urn:microsoft.com/office/officeart/2005/8/layout/hierarchy2"/>
    <dgm:cxn modelId="{426290B0-3CE9-4A65-8CD0-C4FABC3A586B}" srcId="{06615E99-AA49-4B1D-AE29-BB60558F87C0}" destId="{D9FA3E52-8956-4B6F-BF42-9D7C2A68CA92}" srcOrd="2" destOrd="0" parTransId="{96897886-7C50-42F3-9E1F-DA56C759F243}" sibTransId="{7956C66D-4926-449C-9608-E6FC209D2B15}"/>
    <dgm:cxn modelId="{A926EF9C-A99E-450B-85CD-301B10D27EAE}" type="presOf" srcId="{AEFB577F-203E-491C-B91F-7EFE5D75DDF2}" destId="{8B92A4CD-DB21-4C9A-8D52-4FFF321ED955}" srcOrd="0" destOrd="0" presId="urn:microsoft.com/office/officeart/2005/8/layout/hierarchy2"/>
    <dgm:cxn modelId="{66E1EDC2-E888-456C-B238-340C73BE4A21}" type="presOf" srcId="{0A322D85-24B0-4320-961C-C6BFC716AC78}" destId="{FEBF9F36-1C23-4DCE-8F24-9B31AE7C4B5B}" srcOrd="0" destOrd="0" presId="urn:microsoft.com/office/officeart/2005/8/layout/hierarchy2"/>
    <dgm:cxn modelId="{EB76BA7C-2711-4EF2-8F0A-CE84FDCD6603}" type="presOf" srcId="{8618EAAD-C1DD-4B20-A5D9-AA2C2152994F}" destId="{62EAF405-6287-4B54-8595-051762128BB7}" srcOrd="0" destOrd="0" presId="urn:microsoft.com/office/officeart/2005/8/layout/hierarchy2"/>
    <dgm:cxn modelId="{F472B1AD-2DAA-4AB3-A767-74BB5BE9C3CD}" type="presOf" srcId="{96897886-7C50-42F3-9E1F-DA56C759F243}" destId="{867CCB05-1716-4249-BE12-FF20090346CF}" srcOrd="1" destOrd="0" presId="urn:microsoft.com/office/officeart/2005/8/layout/hierarchy2"/>
    <dgm:cxn modelId="{76658E65-E928-4789-8105-870AFE6BCD6C}" type="presOf" srcId="{06615E99-AA49-4B1D-AE29-BB60558F87C0}" destId="{EB42C09F-F449-4EAD-9F76-AFD72FFF8DF9}" srcOrd="0" destOrd="0" presId="urn:microsoft.com/office/officeart/2005/8/layout/hierarchy2"/>
    <dgm:cxn modelId="{6CC17891-9B78-48A4-A557-1197D09B78AF}" srcId="{06615E99-AA49-4B1D-AE29-BB60558F87C0}" destId="{99FCF7F0-1B38-42BB-9C06-C6A1B9E8F908}" srcOrd="0" destOrd="0" parTransId="{9E2700E0-32EB-4CFC-BC86-416A24D47145}" sibTransId="{F4E3E233-98F9-4239-89DE-E624BE6F6654}"/>
    <dgm:cxn modelId="{ACB21FCD-DC99-40CF-A4C5-A31D2830E38F}" srcId="{0A322D85-24B0-4320-961C-C6BFC716AC78}" destId="{06615E99-AA49-4B1D-AE29-BB60558F87C0}" srcOrd="0" destOrd="0" parTransId="{12B04989-50F0-42DB-8B7E-75CB3E272D4D}" sibTransId="{D448DE96-0C80-4D0E-8AD0-F950A050B58C}"/>
    <dgm:cxn modelId="{6F51DAE6-DBB1-4F35-BF64-29866963F06E}" type="presOf" srcId="{6D14F3A9-D4B1-4C59-9722-5BD990538E34}" destId="{31BC0D67-1580-4369-B376-9D1327357718}" srcOrd="1" destOrd="0" presId="urn:microsoft.com/office/officeart/2005/8/layout/hierarchy2"/>
    <dgm:cxn modelId="{AC3867C1-BC2A-4EDE-915C-33F7AE7877F6}" type="presOf" srcId="{8618EAAD-C1DD-4B20-A5D9-AA2C2152994F}" destId="{43408DF9-13C4-496B-8B5E-2742DAC8319F}" srcOrd="1" destOrd="0" presId="urn:microsoft.com/office/officeart/2005/8/layout/hierarchy2"/>
    <dgm:cxn modelId="{5CFD9599-C204-4D41-A723-EADD590528C4}" srcId="{06615E99-AA49-4B1D-AE29-BB60558F87C0}" destId="{AEFB577F-203E-491C-B91F-7EFE5D75DDF2}" srcOrd="3" destOrd="0" parTransId="{6D14F3A9-D4B1-4C59-9722-5BD990538E34}" sibTransId="{8E93A851-F7C9-4E97-A284-C916E681ECC6}"/>
    <dgm:cxn modelId="{B3A25077-2497-46E8-A6A4-D702E3911D3D}" type="presParOf" srcId="{FEBF9F36-1C23-4DCE-8F24-9B31AE7C4B5B}" destId="{60F9ADE2-E7BF-4130-9F0C-76B274865079}" srcOrd="0" destOrd="0" presId="urn:microsoft.com/office/officeart/2005/8/layout/hierarchy2"/>
    <dgm:cxn modelId="{0BABD6B5-3BB0-441A-A690-69E16D42B286}" type="presParOf" srcId="{60F9ADE2-E7BF-4130-9F0C-76B274865079}" destId="{EB42C09F-F449-4EAD-9F76-AFD72FFF8DF9}" srcOrd="0" destOrd="0" presId="urn:microsoft.com/office/officeart/2005/8/layout/hierarchy2"/>
    <dgm:cxn modelId="{F1AA83E4-00AC-4417-B272-4289C6EB9A7F}" type="presParOf" srcId="{60F9ADE2-E7BF-4130-9F0C-76B274865079}" destId="{81F720F7-F1F5-4B93-A7AA-295AA2AE5212}" srcOrd="1" destOrd="0" presId="urn:microsoft.com/office/officeart/2005/8/layout/hierarchy2"/>
    <dgm:cxn modelId="{7207AABB-3EAF-4DD4-94BF-BE1984AE901D}" type="presParOf" srcId="{81F720F7-F1F5-4B93-A7AA-295AA2AE5212}" destId="{97221CD3-DC3A-4EAE-A4BA-71F80D52C9E7}" srcOrd="0" destOrd="0" presId="urn:microsoft.com/office/officeart/2005/8/layout/hierarchy2"/>
    <dgm:cxn modelId="{6F9FB8AC-4E17-496C-8FDB-3E14CD4335F4}" type="presParOf" srcId="{97221CD3-DC3A-4EAE-A4BA-71F80D52C9E7}" destId="{38F6D305-BA1C-4E30-9231-B992BFEB3000}" srcOrd="0" destOrd="0" presId="urn:microsoft.com/office/officeart/2005/8/layout/hierarchy2"/>
    <dgm:cxn modelId="{7A1F1123-D595-4788-8B61-62B18684B1D0}" type="presParOf" srcId="{81F720F7-F1F5-4B93-A7AA-295AA2AE5212}" destId="{DBC6D622-C215-4CBA-97FA-6C155B52DB63}" srcOrd="1" destOrd="0" presId="urn:microsoft.com/office/officeart/2005/8/layout/hierarchy2"/>
    <dgm:cxn modelId="{379BFE6B-4D60-4CF0-8005-079C036ABE62}" type="presParOf" srcId="{DBC6D622-C215-4CBA-97FA-6C155B52DB63}" destId="{FBF48B24-C4B8-4DC4-AD7D-FBFCD467EDF1}" srcOrd="0" destOrd="0" presId="urn:microsoft.com/office/officeart/2005/8/layout/hierarchy2"/>
    <dgm:cxn modelId="{0BAC21B3-46F5-41B2-A39E-070B765E4246}" type="presParOf" srcId="{DBC6D622-C215-4CBA-97FA-6C155B52DB63}" destId="{2D0A4E06-C99C-4239-AA3A-8FF50BD54E1A}" srcOrd="1" destOrd="0" presId="urn:microsoft.com/office/officeart/2005/8/layout/hierarchy2"/>
    <dgm:cxn modelId="{1D2A3930-7321-428F-8618-415FF689162E}" type="presParOf" srcId="{81F720F7-F1F5-4B93-A7AA-295AA2AE5212}" destId="{62EAF405-6287-4B54-8595-051762128BB7}" srcOrd="2" destOrd="0" presId="urn:microsoft.com/office/officeart/2005/8/layout/hierarchy2"/>
    <dgm:cxn modelId="{588FDAEE-285F-4915-9078-665F7B72997A}" type="presParOf" srcId="{62EAF405-6287-4B54-8595-051762128BB7}" destId="{43408DF9-13C4-496B-8B5E-2742DAC8319F}" srcOrd="0" destOrd="0" presId="urn:microsoft.com/office/officeart/2005/8/layout/hierarchy2"/>
    <dgm:cxn modelId="{534C3BBC-D1E5-4459-A931-6EA2CC8D779B}" type="presParOf" srcId="{81F720F7-F1F5-4B93-A7AA-295AA2AE5212}" destId="{DA7331D7-594D-4D05-A30C-F9DA95F1E3A1}" srcOrd="3" destOrd="0" presId="urn:microsoft.com/office/officeart/2005/8/layout/hierarchy2"/>
    <dgm:cxn modelId="{5059CD9F-9721-4E03-8788-BEC55DD44904}" type="presParOf" srcId="{DA7331D7-594D-4D05-A30C-F9DA95F1E3A1}" destId="{3AE394F6-7897-428F-B6B9-263636053B0D}" srcOrd="0" destOrd="0" presId="urn:microsoft.com/office/officeart/2005/8/layout/hierarchy2"/>
    <dgm:cxn modelId="{26CF4AE7-6DA6-4881-8365-1BD392A03CAE}" type="presParOf" srcId="{DA7331D7-594D-4D05-A30C-F9DA95F1E3A1}" destId="{AC2F8BFD-296E-4DF5-A885-0E5A6E5CD568}" srcOrd="1" destOrd="0" presId="urn:microsoft.com/office/officeart/2005/8/layout/hierarchy2"/>
    <dgm:cxn modelId="{12CC5DD1-B480-4ED2-A598-0E51B9E9D455}" type="presParOf" srcId="{81F720F7-F1F5-4B93-A7AA-295AA2AE5212}" destId="{318CD711-BFF4-400B-98BF-43A17D6E99C2}" srcOrd="4" destOrd="0" presId="urn:microsoft.com/office/officeart/2005/8/layout/hierarchy2"/>
    <dgm:cxn modelId="{12A557EB-F40F-46B7-801F-056688BC3F77}" type="presParOf" srcId="{318CD711-BFF4-400B-98BF-43A17D6E99C2}" destId="{867CCB05-1716-4249-BE12-FF20090346CF}" srcOrd="0" destOrd="0" presId="urn:microsoft.com/office/officeart/2005/8/layout/hierarchy2"/>
    <dgm:cxn modelId="{9A4173B6-A86B-4BCC-A549-E8C9DC43A7CD}" type="presParOf" srcId="{81F720F7-F1F5-4B93-A7AA-295AA2AE5212}" destId="{642060AD-8B0D-4E67-A468-A049396C2CF5}" srcOrd="5" destOrd="0" presId="urn:microsoft.com/office/officeart/2005/8/layout/hierarchy2"/>
    <dgm:cxn modelId="{08AB2B02-7852-4286-929A-191FA121B52E}" type="presParOf" srcId="{642060AD-8B0D-4E67-A468-A049396C2CF5}" destId="{9C3047A1-4F5D-47FB-A3F6-A917FEC1DA98}" srcOrd="0" destOrd="0" presId="urn:microsoft.com/office/officeart/2005/8/layout/hierarchy2"/>
    <dgm:cxn modelId="{BF30119B-36D8-4F05-A7E0-4BA2932C6EF8}" type="presParOf" srcId="{642060AD-8B0D-4E67-A468-A049396C2CF5}" destId="{DC348EE2-9950-4488-B9E5-5C7CBF5BABFC}" srcOrd="1" destOrd="0" presId="urn:microsoft.com/office/officeart/2005/8/layout/hierarchy2"/>
    <dgm:cxn modelId="{21CBBF27-BC2C-4B4B-B1E7-27924DB7E7AF}" type="presParOf" srcId="{81F720F7-F1F5-4B93-A7AA-295AA2AE5212}" destId="{5E5597A5-9265-4A8B-B121-3E48EA3CC8C8}" srcOrd="6" destOrd="0" presId="urn:microsoft.com/office/officeart/2005/8/layout/hierarchy2"/>
    <dgm:cxn modelId="{CFFF9E60-0CD6-4361-853A-B7CD185BA993}" type="presParOf" srcId="{5E5597A5-9265-4A8B-B121-3E48EA3CC8C8}" destId="{31BC0D67-1580-4369-B376-9D1327357718}" srcOrd="0" destOrd="0" presId="urn:microsoft.com/office/officeart/2005/8/layout/hierarchy2"/>
    <dgm:cxn modelId="{6404E8BA-6837-452A-B2FB-427698B52161}" type="presParOf" srcId="{81F720F7-F1F5-4B93-A7AA-295AA2AE5212}" destId="{134AF9AF-648B-41FF-B6D5-5BEC587FA69A}" srcOrd="7" destOrd="0" presId="urn:microsoft.com/office/officeart/2005/8/layout/hierarchy2"/>
    <dgm:cxn modelId="{058C4788-312F-48AA-B6F1-647841C96B31}" type="presParOf" srcId="{134AF9AF-648B-41FF-B6D5-5BEC587FA69A}" destId="{8B92A4CD-DB21-4C9A-8D52-4FFF321ED955}" srcOrd="0" destOrd="0" presId="urn:microsoft.com/office/officeart/2005/8/layout/hierarchy2"/>
    <dgm:cxn modelId="{63602A94-88C7-4BCA-8831-8FED2C91B9FC}" type="presParOf" srcId="{134AF9AF-648B-41FF-B6D5-5BEC587FA69A}" destId="{4A47D73B-5968-4F7E-BA11-07775361DFA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322D85-24B0-4320-961C-C6BFC716AC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15E99-AA49-4B1D-AE29-BB60558F87C0}">
      <dgm:prSet phldrT="[Text]"/>
      <dgm:spPr/>
      <dgm:t>
        <a:bodyPr/>
        <a:lstStyle/>
        <a:p>
          <a:r>
            <a:rPr lang="en-US" dirty="0" smtClean="0"/>
            <a:t>Ice cream</a:t>
          </a:r>
          <a:endParaRPr lang="en-US" dirty="0"/>
        </a:p>
      </dgm:t>
    </dgm:pt>
    <dgm:pt modelId="{12B04989-50F0-42DB-8B7E-75CB3E272D4D}" type="parTrans" cxnId="{ACB21FCD-DC99-40CF-A4C5-A31D2830E38F}">
      <dgm:prSet/>
      <dgm:spPr/>
      <dgm:t>
        <a:bodyPr/>
        <a:lstStyle/>
        <a:p>
          <a:endParaRPr lang="en-US"/>
        </a:p>
      </dgm:t>
    </dgm:pt>
    <dgm:pt modelId="{D448DE96-0C80-4D0E-8AD0-F950A050B58C}" type="sibTrans" cxnId="{ACB21FCD-DC99-40CF-A4C5-A31D2830E38F}">
      <dgm:prSet/>
      <dgm:spPr/>
      <dgm:t>
        <a:bodyPr/>
        <a:lstStyle/>
        <a:p>
          <a:endParaRPr lang="en-US"/>
        </a:p>
      </dgm:t>
    </dgm:pt>
    <dgm:pt modelId="{99FCF7F0-1B38-42BB-9C06-C6A1B9E8F908}">
      <dgm:prSet phldrT="[Text]"/>
      <dgm:spPr/>
      <dgm:t>
        <a:bodyPr/>
        <a:lstStyle/>
        <a:p>
          <a:r>
            <a:rPr lang="en-US" dirty="0" smtClean="0"/>
            <a:t>Impulse</a:t>
          </a:r>
          <a:endParaRPr lang="en-US" dirty="0"/>
        </a:p>
      </dgm:t>
    </dgm:pt>
    <dgm:pt modelId="{9E2700E0-32EB-4CFC-BC86-416A24D47145}" type="parTrans" cxnId="{6CC17891-9B78-48A4-A557-1197D09B78AF}">
      <dgm:prSet/>
      <dgm:spPr/>
      <dgm:t>
        <a:bodyPr/>
        <a:lstStyle/>
        <a:p>
          <a:endParaRPr lang="en-US"/>
        </a:p>
      </dgm:t>
    </dgm:pt>
    <dgm:pt modelId="{F4E3E233-98F9-4239-89DE-E624BE6F6654}" type="sibTrans" cxnId="{6CC17891-9B78-48A4-A557-1197D09B78AF}">
      <dgm:prSet/>
      <dgm:spPr/>
      <dgm:t>
        <a:bodyPr/>
        <a:lstStyle/>
        <a:p>
          <a:endParaRPr lang="en-US"/>
        </a:p>
      </dgm:t>
    </dgm:pt>
    <dgm:pt modelId="{F74C9853-F878-4DA9-A5F8-57C97340D8C0}">
      <dgm:prSet phldrT="[Text]"/>
      <dgm:spPr/>
      <dgm:t>
        <a:bodyPr/>
        <a:lstStyle/>
        <a:p>
          <a:r>
            <a:rPr lang="en-US" dirty="0" smtClean="0"/>
            <a:t>Take Away</a:t>
          </a:r>
          <a:endParaRPr lang="en-US" dirty="0"/>
        </a:p>
      </dgm:t>
    </dgm:pt>
    <dgm:pt modelId="{8618EAAD-C1DD-4B20-A5D9-AA2C2152994F}" type="parTrans" cxnId="{47729FF4-0157-45D9-A3A5-BD1E0E96493C}">
      <dgm:prSet/>
      <dgm:spPr/>
      <dgm:t>
        <a:bodyPr/>
        <a:lstStyle/>
        <a:p>
          <a:endParaRPr lang="en-US"/>
        </a:p>
      </dgm:t>
    </dgm:pt>
    <dgm:pt modelId="{23DB5648-C36B-4826-8847-B1A89F41E087}" type="sibTrans" cxnId="{47729FF4-0157-45D9-A3A5-BD1E0E96493C}">
      <dgm:prSet/>
      <dgm:spPr/>
      <dgm:t>
        <a:bodyPr/>
        <a:lstStyle/>
        <a:p>
          <a:endParaRPr lang="en-US"/>
        </a:p>
      </dgm:t>
    </dgm:pt>
    <dgm:pt modelId="{FEBF9F36-1C23-4DCE-8F24-9B31AE7C4B5B}" type="pres">
      <dgm:prSet presAssocID="{0A322D85-24B0-4320-961C-C6BFC716AC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F9ADE2-E7BF-4130-9F0C-76B274865079}" type="pres">
      <dgm:prSet presAssocID="{06615E99-AA49-4B1D-AE29-BB60558F87C0}" presName="root1" presStyleCnt="0"/>
      <dgm:spPr/>
    </dgm:pt>
    <dgm:pt modelId="{EB42C09F-F449-4EAD-9F76-AFD72FFF8DF9}" type="pres">
      <dgm:prSet presAssocID="{06615E99-AA49-4B1D-AE29-BB60558F87C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720F7-F1F5-4B93-A7AA-295AA2AE5212}" type="pres">
      <dgm:prSet presAssocID="{06615E99-AA49-4B1D-AE29-BB60558F87C0}" presName="level2hierChild" presStyleCnt="0"/>
      <dgm:spPr/>
    </dgm:pt>
    <dgm:pt modelId="{97221CD3-DC3A-4EAE-A4BA-71F80D52C9E7}" type="pres">
      <dgm:prSet presAssocID="{9E2700E0-32EB-4CFC-BC86-416A24D47145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8F6D305-BA1C-4E30-9231-B992BFEB3000}" type="pres">
      <dgm:prSet presAssocID="{9E2700E0-32EB-4CFC-BC86-416A24D4714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DBC6D622-C215-4CBA-97FA-6C155B52DB63}" type="pres">
      <dgm:prSet presAssocID="{99FCF7F0-1B38-42BB-9C06-C6A1B9E8F908}" presName="root2" presStyleCnt="0"/>
      <dgm:spPr/>
    </dgm:pt>
    <dgm:pt modelId="{FBF48B24-C4B8-4DC4-AD7D-FBFCD467EDF1}" type="pres">
      <dgm:prSet presAssocID="{99FCF7F0-1B38-42BB-9C06-C6A1B9E8F90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A4E06-C99C-4239-AA3A-8FF50BD54E1A}" type="pres">
      <dgm:prSet presAssocID="{99FCF7F0-1B38-42BB-9C06-C6A1B9E8F908}" presName="level3hierChild" presStyleCnt="0"/>
      <dgm:spPr/>
    </dgm:pt>
    <dgm:pt modelId="{62EAF405-6287-4B54-8595-051762128BB7}" type="pres">
      <dgm:prSet presAssocID="{8618EAAD-C1DD-4B20-A5D9-AA2C2152994F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43408DF9-13C4-496B-8B5E-2742DAC8319F}" type="pres">
      <dgm:prSet presAssocID="{8618EAAD-C1DD-4B20-A5D9-AA2C2152994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A7331D7-594D-4D05-A30C-F9DA95F1E3A1}" type="pres">
      <dgm:prSet presAssocID="{F74C9853-F878-4DA9-A5F8-57C97340D8C0}" presName="root2" presStyleCnt="0"/>
      <dgm:spPr/>
    </dgm:pt>
    <dgm:pt modelId="{3AE394F6-7897-428F-B6B9-263636053B0D}" type="pres">
      <dgm:prSet presAssocID="{F74C9853-F878-4DA9-A5F8-57C97340D8C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2F8BFD-296E-4DF5-A885-0E5A6E5CD568}" type="pres">
      <dgm:prSet presAssocID="{F74C9853-F878-4DA9-A5F8-57C97340D8C0}" presName="level3hierChild" presStyleCnt="0"/>
      <dgm:spPr/>
    </dgm:pt>
  </dgm:ptLst>
  <dgm:cxnLst>
    <dgm:cxn modelId="{ECF07907-DD60-4720-A694-7BFB13D3F786}" type="presOf" srcId="{99FCF7F0-1B38-42BB-9C06-C6A1B9E8F908}" destId="{FBF48B24-C4B8-4DC4-AD7D-FBFCD467EDF1}" srcOrd="0" destOrd="0" presId="urn:microsoft.com/office/officeart/2005/8/layout/hierarchy2"/>
    <dgm:cxn modelId="{D53B8C05-99CB-4A8C-8DBB-E04FB40D5C65}" type="presOf" srcId="{F74C9853-F878-4DA9-A5F8-57C97340D8C0}" destId="{3AE394F6-7897-428F-B6B9-263636053B0D}" srcOrd="0" destOrd="0" presId="urn:microsoft.com/office/officeart/2005/8/layout/hierarchy2"/>
    <dgm:cxn modelId="{47729FF4-0157-45D9-A3A5-BD1E0E96493C}" srcId="{06615E99-AA49-4B1D-AE29-BB60558F87C0}" destId="{F74C9853-F878-4DA9-A5F8-57C97340D8C0}" srcOrd="1" destOrd="0" parTransId="{8618EAAD-C1DD-4B20-A5D9-AA2C2152994F}" sibTransId="{23DB5648-C36B-4826-8847-B1A89F41E087}"/>
    <dgm:cxn modelId="{5314980A-52E1-43B4-8E81-A095D6DD93F8}" type="presOf" srcId="{06615E99-AA49-4B1D-AE29-BB60558F87C0}" destId="{EB42C09F-F449-4EAD-9F76-AFD72FFF8DF9}" srcOrd="0" destOrd="0" presId="urn:microsoft.com/office/officeart/2005/8/layout/hierarchy2"/>
    <dgm:cxn modelId="{6CC17891-9B78-48A4-A557-1197D09B78AF}" srcId="{06615E99-AA49-4B1D-AE29-BB60558F87C0}" destId="{99FCF7F0-1B38-42BB-9C06-C6A1B9E8F908}" srcOrd="0" destOrd="0" parTransId="{9E2700E0-32EB-4CFC-BC86-416A24D47145}" sibTransId="{F4E3E233-98F9-4239-89DE-E624BE6F6654}"/>
    <dgm:cxn modelId="{578730ED-B966-456C-AF47-0AD198FA3CDD}" type="presOf" srcId="{9E2700E0-32EB-4CFC-BC86-416A24D47145}" destId="{97221CD3-DC3A-4EAE-A4BA-71F80D52C9E7}" srcOrd="0" destOrd="0" presId="urn:microsoft.com/office/officeart/2005/8/layout/hierarchy2"/>
    <dgm:cxn modelId="{ACB21FCD-DC99-40CF-A4C5-A31D2830E38F}" srcId="{0A322D85-24B0-4320-961C-C6BFC716AC78}" destId="{06615E99-AA49-4B1D-AE29-BB60558F87C0}" srcOrd="0" destOrd="0" parTransId="{12B04989-50F0-42DB-8B7E-75CB3E272D4D}" sibTransId="{D448DE96-0C80-4D0E-8AD0-F950A050B58C}"/>
    <dgm:cxn modelId="{737AA2CB-E43E-4F05-AFF9-FAF6CAC3E66E}" type="presOf" srcId="{0A322D85-24B0-4320-961C-C6BFC716AC78}" destId="{FEBF9F36-1C23-4DCE-8F24-9B31AE7C4B5B}" srcOrd="0" destOrd="0" presId="urn:microsoft.com/office/officeart/2005/8/layout/hierarchy2"/>
    <dgm:cxn modelId="{EE7754DA-B61C-4245-82AA-65A551F3E9C2}" type="presOf" srcId="{8618EAAD-C1DD-4B20-A5D9-AA2C2152994F}" destId="{62EAF405-6287-4B54-8595-051762128BB7}" srcOrd="0" destOrd="0" presId="urn:microsoft.com/office/officeart/2005/8/layout/hierarchy2"/>
    <dgm:cxn modelId="{8666CB39-733C-4AA7-A2EA-19208740D600}" type="presOf" srcId="{8618EAAD-C1DD-4B20-A5D9-AA2C2152994F}" destId="{43408DF9-13C4-496B-8B5E-2742DAC8319F}" srcOrd="1" destOrd="0" presId="urn:microsoft.com/office/officeart/2005/8/layout/hierarchy2"/>
    <dgm:cxn modelId="{FA3F42E8-4793-4C31-82F5-49459A7FBB1A}" type="presOf" srcId="{9E2700E0-32EB-4CFC-BC86-416A24D47145}" destId="{38F6D305-BA1C-4E30-9231-B992BFEB3000}" srcOrd="1" destOrd="0" presId="urn:microsoft.com/office/officeart/2005/8/layout/hierarchy2"/>
    <dgm:cxn modelId="{7E20E09B-BE52-4A01-862B-B098D6765420}" type="presParOf" srcId="{FEBF9F36-1C23-4DCE-8F24-9B31AE7C4B5B}" destId="{60F9ADE2-E7BF-4130-9F0C-76B274865079}" srcOrd="0" destOrd="0" presId="urn:microsoft.com/office/officeart/2005/8/layout/hierarchy2"/>
    <dgm:cxn modelId="{ECB6C801-18EA-4A64-8C54-183E56FB9013}" type="presParOf" srcId="{60F9ADE2-E7BF-4130-9F0C-76B274865079}" destId="{EB42C09F-F449-4EAD-9F76-AFD72FFF8DF9}" srcOrd="0" destOrd="0" presId="urn:microsoft.com/office/officeart/2005/8/layout/hierarchy2"/>
    <dgm:cxn modelId="{D8080DA5-C003-4FD7-8F01-D4045081C37B}" type="presParOf" srcId="{60F9ADE2-E7BF-4130-9F0C-76B274865079}" destId="{81F720F7-F1F5-4B93-A7AA-295AA2AE5212}" srcOrd="1" destOrd="0" presId="urn:microsoft.com/office/officeart/2005/8/layout/hierarchy2"/>
    <dgm:cxn modelId="{526AFA5A-7C18-45B7-958E-6BEFF8E400B2}" type="presParOf" srcId="{81F720F7-F1F5-4B93-A7AA-295AA2AE5212}" destId="{97221CD3-DC3A-4EAE-A4BA-71F80D52C9E7}" srcOrd="0" destOrd="0" presId="urn:microsoft.com/office/officeart/2005/8/layout/hierarchy2"/>
    <dgm:cxn modelId="{45498372-C521-4115-8FD2-760E0596C49F}" type="presParOf" srcId="{97221CD3-DC3A-4EAE-A4BA-71F80D52C9E7}" destId="{38F6D305-BA1C-4E30-9231-B992BFEB3000}" srcOrd="0" destOrd="0" presId="urn:microsoft.com/office/officeart/2005/8/layout/hierarchy2"/>
    <dgm:cxn modelId="{7E02053E-EAE0-4F49-B304-7B7E2071FBD7}" type="presParOf" srcId="{81F720F7-F1F5-4B93-A7AA-295AA2AE5212}" destId="{DBC6D622-C215-4CBA-97FA-6C155B52DB63}" srcOrd="1" destOrd="0" presId="urn:microsoft.com/office/officeart/2005/8/layout/hierarchy2"/>
    <dgm:cxn modelId="{F45DE09C-ACA3-4E34-BF10-99E40564A227}" type="presParOf" srcId="{DBC6D622-C215-4CBA-97FA-6C155B52DB63}" destId="{FBF48B24-C4B8-4DC4-AD7D-FBFCD467EDF1}" srcOrd="0" destOrd="0" presId="urn:microsoft.com/office/officeart/2005/8/layout/hierarchy2"/>
    <dgm:cxn modelId="{0E6374B5-06E1-4CF5-A68D-03BCC8905F28}" type="presParOf" srcId="{DBC6D622-C215-4CBA-97FA-6C155B52DB63}" destId="{2D0A4E06-C99C-4239-AA3A-8FF50BD54E1A}" srcOrd="1" destOrd="0" presId="urn:microsoft.com/office/officeart/2005/8/layout/hierarchy2"/>
    <dgm:cxn modelId="{BF95CFD5-01A3-40C8-83E1-5293818BC6A4}" type="presParOf" srcId="{81F720F7-F1F5-4B93-A7AA-295AA2AE5212}" destId="{62EAF405-6287-4B54-8595-051762128BB7}" srcOrd="2" destOrd="0" presId="urn:microsoft.com/office/officeart/2005/8/layout/hierarchy2"/>
    <dgm:cxn modelId="{4C441614-468B-45F0-809D-2C1B97950855}" type="presParOf" srcId="{62EAF405-6287-4B54-8595-051762128BB7}" destId="{43408DF9-13C4-496B-8B5E-2742DAC8319F}" srcOrd="0" destOrd="0" presId="urn:microsoft.com/office/officeart/2005/8/layout/hierarchy2"/>
    <dgm:cxn modelId="{63D75036-C57D-4398-BB7E-05B14995623E}" type="presParOf" srcId="{81F720F7-F1F5-4B93-A7AA-295AA2AE5212}" destId="{DA7331D7-594D-4D05-A30C-F9DA95F1E3A1}" srcOrd="3" destOrd="0" presId="urn:microsoft.com/office/officeart/2005/8/layout/hierarchy2"/>
    <dgm:cxn modelId="{31BD8FA4-A726-4848-AC2D-6AACAE488EBF}" type="presParOf" srcId="{DA7331D7-594D-4D05-A30C-F9DA95F1E3A1}" destId="{3AE394F6-7897-428F-B6B9-263636053B0D}" srcOrd="0" destOrd="0" presId="urn:microsoft.com/office/officeart/2005/8/layout/hierarchy2"/>
    <dgm:cxn modelId="{054D4D44-08B7-4E37-BD87-01EC7EC4A420}" type="presParOf" srcId="{DA7331D7-594D-4D05-A30C-F9DA95F1E3A1}" destId="{AC2F8BFD-296E-4DF5-A885-0E5A6E5CD56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A322D85-24B0-4320-961C-C6BFC716AC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15E99-AA49-4B1D-AE29-BB60558F87C0}">
      <dgm:prSet phldrT="[Text]"/>
      <dgm:spPr/>
      <dgm:t>
        <a:bodyPr/>
        <a:lstStyle/>
        <a:p>
          <a:r>
            <a:rPr lang="en-US" dirty="0" smtClean="0"/>
            <a:t>Paneer</a:t>
          </a:r>
          <a:endParaRPr lang="en-US" dirty="0"/>
        </a:p>
      </dgm:t>
    </dgm:pt>
    <dgm:pt modelId="{12B04989-50F0-42DB-8B7E-75CB3E272D4D}" type="parTrans" cxnId="{ACB21FCD-DC99-40CF-A4C5-A31D2830E38F}">
      <dgm:prSet/>
      <dgm:spPr/>
      <dgm:t>
        <a:bodyPr/>
        <a:lstStyle/>
        <a:p>
          <a:endParaRPr lang="en-US"/>
        </a:p>
      </dgm:t>
    </dgm:pt>
    <dgm:pt modelId="{D448DE96-0C80-4D0E-8AD0-F950A050B58C}" type="sibTrans" cxnId="{ACB21FCD-DC99-40CF-A4C5-A31D2830E38F}">
      <dgm:prSet/>
      <dgm:spPr/>
      <dgm:t>
        <a:bodyPr/>
        <a:lstStyle/>
        <a:p>
          <a:endParaRPr lang="en-US"/>
        </a:p>
      </dgm:t>
    </dgm:pt>
    <dgm:pt modelId="{99FCF7F0-1B38-42BB-9C06-C6A1B9E8F908}">
      <dgm:prSet phldrT="[Text]"/>
      <dgm:spPr/>
      <dgm:t>
        <a:bodyPr/>
        <a:lstStyle/>
        <a:p>
          <a:r>
            <a:rPr lang="en-US" dirty="0" smtClean="0"/>
            <a:t>Malai Paneer Cubes</a:t>
          </a:r>
          <a:endParaRPr lang="en-US" dirty="0"/>
        </a:p>
      </dgm:t>
    </dgm:pt>
    <dgm:pt modelId="{9E2700E0-32EB-4CFC-BC86-416A24D47145}" type="parTrans" cxnId="{6CC17891-9B78-48A4-A557-1197D09B78AF}">
      <dgm:prSet/>
      <dgm:spPr/>
      <dgm:t>
        <a:bodyPr/>
        <a:lstStyle/>
        <a:p>
          <a:endParaRPr lang="en-US"/>
        </a:p>
      </dgm:t>
    </dgm:pt>
    <dgm:pt modelId="{F4E3E233-98F9-4239-89DE-E624BE6F6654}" type="sibTrans" cxnId="{6CC17891-9B78-48A4-A557-1197D09B78AF}">
      <dgm:prSet/>
      <dgm:spPr/>
      <dgm:t>
        <a:bodyPr/>
        <a:lstStyle/>
        <a:p>
          <a:endParaRPr lang="en-US"/>
        </a:p>
      </dgm:t>
    </dgm:pt>
    <dgm:pt modelId="{F74C9853-F878-4DA9-A5F8-57C97340D8C0}">
      <dgm:prSet phldrT="[Text]"/>
      <dgm:spPr/>
      <dgm:t>
        <a:bodyPr/>
        <a:lstStyle/>
        <a:p>
          <a:r>
            <a:rPr lang="en-US" dirty="0" smtClean="0"/>
            <a:t>Malai Paneer Blocks</a:t>
          </a:r>
          <a:endParaRPr lang="en-US" dirty="0"/>
        </a:p>
      </dgm:t>
    </dgm:pt>
    <dgm:pt modelId="{8618EAAD-C1DD-4B20-A5D9-AA2C2152994F}" type="parTrans" cxnId="{47729FF4-0157-45D9-A3A5-BD1E0E96493C}">
      <dgm:prSet/>
      <dgm:spPr/>
      <dgm:t>
        <a:bodyPr/>
        <a:lstStyle/>
        <a:p>
          <a:endParaRPr lang="en-US"/>
        </a:p>
      </dgm:t>
    </dgm:pt>
    <dgm:pt modelId="{23DB5648-C36B-4826-8847-B1A89F41E087}" type="sibTrans" cxnId="{47729FF4-0157-45D9-A3A5-BD1E0E96493C}">
      <dgm:prSet/>
      <dgm:spPr/>
      <dgm:t>
        <a:bodyPr/>
        <a:lstStyle/>
        <a:p>
          <a:endParaRPr lang="en-US"/>
        </a:p>
      </dgm:t>
    </dgm:pt>
    <dgm:pt modelId="{D9FA3E52-8956-4B6F-BF42-9D7C2A68CA92}">
      <dgm:prSet/>
      <dgm:spPr/>
      <dgm:t>
        <a:bodyPr/>
        <a:lstStyle/>
        <a:p>
          <a:r>
            <a:rPr lang="en-US" dirty="0" smtClean="0"/>
            <a:t>Fried Paneer</a:t>
          </a:r>
          <a:endParaRPr lang="en-US" dirty="0"/>
        </a:p>
      </dgm:t>
    </dgm:pt>
    <dgm:pt modelId="{96897886-7C50-42F3-9E1F-DA56C759F243}" type="parTrans" cxnId="{426290B0-3CE9-4A65-8CD0-C4FABC3A586B}">
      <dgm:prSet/>
      <dgm:spPr/>
      <dgm:t>
        <a:bodyPr/>
        <a:lstStyle/>
        <a:p>
          <a:endParaRPr lang="en-US"/>
        </a:p>
      </dgm:t>
    </dgm:pt>
    <dgm:pt modelId="{7956C66D-4926-449C-9608-E6FC209D2B15}" type="sibTrans" cxnId="{426290B0-3CE9-4A65-8CD0-C4FABC3A586B}">
      <dgm:prSet/>
      <dgm:spPr/>
      <dgm:t>
        <a:bodyPr/>
        <a:lstStyle/>
        <a:p>
          <a:endParaRPr lang="en-US"/>
        </a:p>
      </dgm:t>
    </dgm:pt>
    <dgm:pt modelId="{AEFB577F-203E-491C-B91F-7EFE5D75DDF2}">
      <dgm:prSet/>
      <dgm:spPr/>
      <dgm:t>
        <a:bodyPr/>
        <a:lstStyle/>
        <a:p>
          <a:r>
            <a:rPr lang="en-US" dirty="0" smtClean="0"/>
            <a:t>Pre Marinated Paneer </a:t>
          </a:r>
          <a:r>
            <a:rPr lang="en-US" dirty="0" err="1" smtClean="0"/>
            <a:t>Tikka</a:t>
          </a:r>
          <a:endParaRPr lang="en-US" dirty="0"/>
        </a:p>
      </dgm:t>
    </dgm:pt>
    <dgm:pt modelId="{6D14F3A9-D4B1-4C59-9722-5BD990538E34}" type="parTrans" cxnId="{5CFD9599-C204-4D41-A723-EADD590528C4}">
      <dgm:prSet/>
      <dgm:spPr/>
      <dgm:t>
        <a:bodyPr/>
        <a:lstStyle/>
        <a:p>
          <a:endParaRPr lang="en-US"/>
        </a:p>
      </dgm:t>
    </dgm:pt>
    <dgm:pt modelId="{8E93A851-F7C9-4E97-A284-C916E681ECC6}" type="sibTrans" cxnId="{5CFD9599-C204-4D41-A723-EADD590528C4}">
      <dgm:prSet/>
      <dgm:spPr/>
      <dgm:t>
        <a:bodyPr/>
        <a:lstStyle/>
        <a:p>
          <a:endParaRPr lang="en-US"/>
        </a:p>
      </dgm:t>
    </dgm:pt>
    <dgm:pt modelId="{FEBF9F36-1C23-4DCE-8F24-9B31AE7C4B5B}" type="pres">
      <dgm:prSet presAssocID="{0A322D85-24B0-4320-961C-C6BFC716AC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F9ADE2-E7BF-4130-9F0C-76B274865079}" type="pres">
      <dgm:prSet presAssocID="{06615E99-AA49-4B1D-AE29-BB60558F87C0}" presName="root1" presStyleCnt="0"/>
      <dgm:spPr/>
    </dgm:pt>
    <dgm:pt modelId="{EB42C09F-F449-4EAD-9F76-AFD72FFF8DF9}" type="pres">
      <dgm:prSet presAssocID="{06615E99-AA49-4B1D-AE29-BB60558F87C0}" presName="LevelOneTextNode" presStyleLbl="node0" presStyleIdx="0" presStyleCnt="1" custLinFactX="-17349" custLinFactNeighborX="-100000" custLinFactNeighborY="-105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720F7-F1F5-4B93-A7AA-295AA2AE5212}" type="pres">
      <dgm:prSet presAssocID="{06615E99-AA49-4B1D-AE29-BB60558F87C0}" presName="level2hierChild" presStyleCnt="0"/>
      <dgm:spPr/>
    </dgm:pt>
    <dgm:pt modelId="{97221CD3-DC3A-4EAE-A4BA-71F80D52C9E7}" type="pres">
      <dgm:prSet presAssocID="{9E2700E0-32EB-4CFC-BC86-416A24D47145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38F6D305-BA1C-4E30-9231-B992BFEB3000}" type="pres">
      <dgm:prSet presAssocID="{9E2700E0-32EB-4CFC-BC86-416A24D47145}" presName="connTx" presStyleLbl="parChTrans1D2" presStyleIdx="0" presStyleCnt="4"/>
      <dgm:spPr/>
      <dgm:t>
        <a:bodyPr/>
        <a:lstStyle/>
        <a:p>
          <a:endParaRPr lang="en-US"/>
        </a:p>
      </dgm:t>
    </dgm:pt>
    <dgm:pt modelId="{DBC6D622-C215-4CBA-97FA-6C155B52DB63}" type="pres">
      <dgm:prSet presAssocID="{99FCF7F0-1B38-42BB-9C06-C6A1B9E8F908}" presName="root2" presStyleCnt="0"/>
      <dgm:spPr/>
    </dgm:pt>
    <dgm:pt modelId="{FBF48B24-C4B8-4DC4-AD7D-FBFCD467EDF1}" type="pres">
      <dgm:prSet presAssocID="{99FCF7F0-1B38-42BB-9C06-C6A1B9E8F908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A4E06-C99C-4239-AA3A-8FF50BD54E1A}" type="pres">
      <dgm:prSet presAssocID="{99FCF7F0-1B38-42BB-9C06-C6A1B9E8F908}" presName="level3hierChild" presStyleCnt="0"/>
      <dgm:spPr/>
    </dgm:pt>
    <dgm:pt modelId="{62EAF405-6287-4B54-8595-051762128BB7}" type="pres">
      <dgm:prSet presAssocID="{8618EAAD-C1DD-4B20-A5D9-AA2C2152994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43408DF9-13C4-496B-8B5E-2742DAC8319F}" type="pres">
      <dgm:prSet presAssocID="{8618EAAD-C1DD-4B20-A5D9-AA2C2152994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DA7331D7-594D-4D05-A30C-F9DA95F1E3A1}" type="pres">
      <dgm:prSet presAssocID="{F74C9853-F878-4DA9-A5F8-57C97340D8C0}" presName="root2" presStyleCnt="0"/>
      <dgm:spPr/>
    </dgm:pt>
    <dgm:pt modelId="{3AE394F6-7897-428F-B6B9-263636053B0D}" type="pres">
      <dgm:prSet presAssocID="{F74C9853-F878-4DA9-A5F8-57C97340D8C0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2F8BFD-296E-4DF5-A885-0E5A6E5CD568}" type="pres">
      <dgm:prSet presAssocID="{F74C9853-F878-4DA9-A5F8-57C97340D8C0}" presName="level3hierChild" presStyleCnt="0"/>
      <dgm:spPr/>
    </dgm:pt>
    <dgm:pt modelId="{318CD711-BFF4-400B-98BF-43A17D6E99C2}" type="pres">
      <dgm:prSet presAssocID="{96897886-7C50-42F3-9E1F-DA56C759F243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867CCB05-1716-4249-BE12-FF20090346CF}" type="pres">
      <dgm:prSet presAssocID="{96897886-7C50-42F3-9E1F-DA56C759F243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42060AD-8B0D-4E67-A468-A049396C2CF5}" type="pres">
      <dgm:prSet presAssocID="{D9FA3E52-8956-4B6F-BF42-9D7C2A68CA92}" presName="root2" presStyleCnt="0"/>
      <dgm:spPr/>
    </dgm:pt>
    <dgm:pt modelId="{9C3047A1-4F5D-47FB-A3F6-A917FEC1DA98}" type="pres">
      <dgm:prSet presAssocID="{D9FA3E52-8956-4B6F-BF42-9D7C2A68CA92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348EE2-9950-4488-B9E5-5C7CBF5BABFC}" type="pres">
      <dgm:prSet presAssocID="{D9FA3E52-8956-4B6F-BF42-9D7C2A68CA92}" presName="level3hierChild" presStyleCnt="0"/>
      <dgm:spPr/>
    </dgm:pt>
    <dgm:pt modelId="{5E5597A5-9265-4A8B-B121-3E48EA3CC8C8}" type="pres">
      <dgm:prSet presAssocID="{6D14F3A9-D4B1-4C59-9722-5BD990538E34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31BC0D67-1580-4369-B376-9D1327357718}" type="pres">
      <dgm:prSet presAssocID="{6D14F3A9-D4B1-4C59-9722-5BD990538E34}" presName="connTx" presStyleLbl="parChTrans1D2" presStyleIdx="3" presStyleCnt="4"/>
      <dgm:spPr/>
      <dgm:t>
        <a:bodyPr/>
        <a:lstStyle/>
        <a:p>
          <a:endParaRPr lang="en-US"/>
        </a:p>
      </dgm:t>
    </dgm:pt>
    <dgm:pt modelId="{134AF9AF-648B-41FF-B6D5-5BEC587FA69A}" type="pres">
      <dgm:prSet presAssocID="{AEFB577F-203E-491C-B91F-7EFE5D75DDF2}" presName="root2" presStyleCnt="0"/>
      <dgm:spPr/>
    </dgm:pt>
    <dgm:pt modelId="{8B92A4CD-DB21-4C9A-8D52-4FFF321ED955}" type="pres">
      <dgm:prSet presAssocID="{AEFB577F-203E-491C-B91F-7EFE5D75DDF2}" presName="LevelTwoTextNode" presStyleLbl="node2" presStyleIdx="3" presStyleCnt="4" custLinFactNeighborX="870" custLinFactNeighborY="27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7D73B-5968-4F7E-BA11-07775361DFA7}" type="pres">
      <dgm:prSet presAssocID="{AEFB577F-203E-491C-B91F-7EFE5D75DDF2}" presName="level3hierChild" presStyleCnt="0"/>
      <dgm:spPr/>
    </dgm:pt>
  </dgm:ptLst>
  <dgm:cxnLst>
    <dgm:cxn modelId="{5CFD9599-C204-4D41-A723-EADD590528C4}" srcId="{06615E99-AA49-4B1D-AE29-BB60558F87C0}" destId="{AEFB577F-203E-491C-B91F-7EFE5D75DDF2}" srcOrd="3" destOrd="0" parTransId="{6D14F3A9-D4B1-4C59-9722-5BD990538E34}" sibTransId="{8E93A851-F7C9-4E97-A284-C916E681ECC6}"/>
    <dgm:cxn modelId="{ABAE3B3F-FCC7-4A0C-A155-CB6C354B3416}" type="presOf" srcId="{8618EAAD-C1DD-4B20-A5D9-AA2C2152994F}" destId="{43408DF9-13C4-496B-8B5E-2742DAC8319F}" srcOrd="1" destOrd="0" presId="urn:microsoft.com/office/officeart/2005/8/layout/hierarchy2"/>
    <dgm:cxn modelId="{426290B0-3CE9-4A65-8CD0-C4FABC3A586B}" srcId="{06615E99-AA49-4B1D-AE29-BB60558F87C0}" destId="{D9FA3E52-8956-4B6F-BF42-9D7C2A68CA92}" srcOrd="2" destOrd="0" parTransId="{96897886-7C50-42F3-9E1F-DA56C759F243}" sibTransId="{7956C66D-4926-449C-9608-E6FC209D2B15}"/>
    <dgm:cxn modelId="{0D3403BE-2B8D-48DC-8F48-AF7BAE3DEA04}" type="presOf" srcId="{AEFB577F-203E-491C-B91F-7EFE5D75DDF2}" destId="{8B92A4CD-DB21-4C9A-8D52-4FFF321ED955}" srcOrd="0" destOrd="0" presId="urn:microsoft.com/office/officeart/2005/8/layout/hierarchy2"/>
    <dgm:cxn modelId="{6C32720F-B9E6-41F2-8E9B-D647C57168FB}" type="presOf" srcId="{96897886-7C50-42F3-9E1F-DA56C759F243}" destId="{867CCB05-1716-4249-BE12-FF20090346CF}" srcOrd="1" destOrd="0" presId="urn:microsoft.com/office/officeart/2005/8/layout/hierarchy2"/>
    <dgm:cxn modelId="{29B8DB2D-B0FC-424E-84A3-974A88699EC7}" type="presOf" srcId="{9E2700E0-32EB-4CFC-BC86-416A24D47145}" destId="{38F6D305-BA1C-4E30-9231-B992BFEB3000}" srcOrd="1" destOrd="0" presId="urn:microsoft.com/office/officeart/2005/8/layout/hierarchy2"/>
    <dgm:cxn modelId="{FE8B22F1-CE96-4196-B55F-1C23732E83BA}" type="presOf" srcId="{8618EAAD-C1DD-4B20-A5D9-AA2C2152994F}" destId="{62EAF405-6287-4B54-8595-051762128BB7}" srcOrd="0" destOrd="0" presId="urn:microsoft.com/office/officeart/2005/8/layout/hierarchy2"/>
    <dgm:cxn modelId="{8E3B2CD9-D741-444E-A14B-AC0222E32BF9}" type="presOf" srcId="{06615E99-AA49-4B1D-AE29-BB60558F87C0}" destId="{EB42C09F-F449-4EAD-9F76-AFD72FFF8DF9}" srcOrd="0" destOrd="0" presId="urn:microsoft.com/office/officeart/2005/8/layout/hierarchy2"/>
    <dgm:cxn modelId="{74A3F0F8-BC19-4A4C-B5F6-B797FF3EE62E}" type="presOf" srcId="{6D14F3A9-D4B1-4C59-9722-5BD990538E34}" destId="{31BC0D67-1580-4369-B376-9D1327357718}" srcOrd="1" destOrd="0" presId="urn:microsoft.com/office/officeart/2005/8/layout/hierarchy2"/>
    <dgm:cxn modelId="{F30A6BAA-4877-4433-A269-06601AA25142}" type="presOf" srcId="{6D14F3A9-D4B1-4C59-9722-5BD990538E34}" destId="{5E5597A5-9265-4A8B-B121-3E48EA3CC8C8}" srcOrd="0" destOrd="0" presId="urn:microsoft.com/office/officeart/2005/8/layout/hierarchy2"/>
    <dgm:cxn modelId="{47729FF4-0157-45D9-A3A5-BD1E0E96493C}" srcId="{06615E99-AA49-4B1D-AE29-BB60558F87C0}" destId="{F74C9853-F878-4DA9-A5F8-57C97340D8C0}" srcOrd="1" destOrd="0" parTransId="{8618EAAD-C1DD-4B20-A5D9-AA2C2152994F}" sibTransId="{23DB5648-C36B-4826-8847-B1A89F41E087}"/>
    <dgm:cxn modelId="{B73A915E-BBA1-4442-9CE2-85056041A136}" type="presOf" srcId="{9E2700E0-32EB-4CFC-BC86-416A24D47145}" destId="{97221CD3-DC3A-4EAE-A4BA-71F80D52C9E7}" srcOrd="0" destOrd="0" presId="urn:microsoft.com/office/officeart/2005/8/layout/hierarchy2"/>
    <dgm:cxn modelId="{B94115C5-A4BF-4F81-90FB-23D6DF75ACA6}" type="presOf" srcId="{0A322D85-24B0-4320-961C-C6BFC716AC78}" destId="{FEBF9F36-1C23-4DCE-8F24-9B31AE7C4B5B}" srcOrd="0" destOrd="0" presId="urn:microsoft.com/office/officeart/2005/8/layout/hierarchy2"/>
    <dgm:cxn modelId="{6CC17891-9B78-48A4-A557-1197D09B78AF}" srcId="{06615E99-AA49-4B1D-AE29-BB60558F87C0}" destId="{99FCF7F0-1B38-42BB-9C06-C6A1B9E8F908}" srcOrd="0" destOrd="0" parTransId="{9E2700E0-32EB-4CFC-BC86-416A24D47145}" sibTransId="{F4E3E233-98F9-4239-89DE-E624BE6F6654}"/>
    <dgm:cxn modelId="{5D53373F-8B60-463C-ADFC-DAC9C4B5C532}" type="presOf" srcId="{99FCF7F0-1B38-42BB-9C06-C6A1B9E8F908}" destId="{FBF48B24-C4B8-4DC4-AD7D-FBFCD467EDF1}" srcOrd="0" destOrd="0" presId="urn:microsoft.com/office/officeart/2005/8/layout/hierarchy2"/>
    <dgm:cxn modelId="{3CDB5232-7E1C-45ED-BD24-7CFBF9CB66A7}" type="presOf" srcId="{F74C9853-F878-4DA9-A5F8-57C97340D8C0}" destId="{3AE394F6-7897-428F-B6B9-263636053B0D}" srcOrd="0" destOrd="0" presId="urn:microsoft.com/office/officeart/2005/8/layout/hierarchy2"/>
    <dgm:cxn modelId="{682A275D-40E1-4590-A2D5-99DF3C0BF60D}" type="presOf" srcId="{D9FA3E52-8956-4B6F-BF42-9D7C2A68CA92}" destId="{9C3047A1-4F5D-47FB-A3F6-A917FEC1DA98}" srcOrd="0" destOrd="0" presId="urn:microsoft.com/office/officeart/2005/8/layout/hierarchy2"/>
    <dgm:cxn modelId="{ACB21FCD-DC99-40CF-A4C5-A31D2830E38F}" srcId="{0A322D85-24B0-4320-961C-C6BFC716AC78}" destId="{06615E99-AA49-4B1D-AE29-BB60558F87C0}" srcOrd="0" destOrd="0" parTransId="{12B04989-50F0-42DB-8B7E-75CB3E272D4D}" sibTransId="{D448DE96-0C80-4D0E-8AD0-F950A050B58C}"/>
    <dgm:cxn modelId="{E1462FC8-6982-4B2E-A402-066B916C9A41}" type="presOf" srcId="{96897886-7C50-42F3-9E1F-DA56C759F243}" destId="{318CD711-BFF4-400B-98BF-43A17D6E99C2}" srcOrd="0" destOrd="0" presId="urn:microsoft.com/office/officeart/2005/8/layout/hierarchy2"/>
    <dgm:cxn modelId="{B1FB5DCC-4D4D-42FD-8DAF-AF734FEAD33E}" type="presParOf" srcId="{FEBF9F36-1C23-4DCE-8F24-9B31AE7C4B5B}" destId="{60F9ADE2-E7BF-4130-9F0C-76B274865079}" srcOrd="0" destOrd="0" presId="urn:microsoft.com/office/officeart/2005/8/layout/hierarchy2"/>
    <dgm:cxn modelId="{EE1DAE5B-355B-4E2C-B246-B7D9941A1B57}" type="presParOf" srcId="{60F9ADE2-E7BF-4130-9F0C-76B274865079}" destId="{EB42C09F-F449-4EAD-9F76-AFD72FFF8DF9}" srcOrd="0" destOrd="0" presId="urn:microsoft.com/office/officeart/2005/8/layout/hierarchy2"/>
    <dgm:cxn modelId="{B7483707-9E7D-401D-A647-A15C1ACC511B}" type="presParOf" srcId="{60F9ADE2-E7BF-4130-9F0C-76B274865079}" destId="{81F720F7-F1F5-4B93-A7AA-295AA2AE5212}" srcOrd="1" destOrd="0" presId="urn:microsoft.com/office/officeart/2005/8/layout/hierarchy2"/>
    <dgm:cxn modelId="{0692D050-C7BA-4C74-9DC4-65F01E65E39A}" type="presParOf" srcId="{81F720F7-F1F5-4B93-A7AA-295AA2AE5212}" destId="{97221CD3-DC3A-4EAE-A4BA-71F80D52C9E7}" srcOrd="0" destOrd="0" presId="urn:microsoft.com/office/officeart/2005/8/layout/hierarchy2"/>
    <dgm:cxn modelId="{F75C0A8A-903C-4958-9E5B-53A0DB9F896B}" type="presParOf" srcId="{97221CD3-DC3A-4EAE-A4BA-71F80D52C9E7}" destId="{38F6D305-BA1C-4E30-9231-B992BFEB3000}" srcOrd="0" destOrd="0" presId="urn:microsoft.com/office/officeart/2005/8/layout/hierarchy2"/>
    <dgm:cxn modelId="{A2E82113-4459-40AF-A465-914D25011524}" type="presParOf" srcId="{81F720F7-F1F5-4B93-A7AA-295AA2AE5212}" destId="{DBC6D622-C215-4CBA-97FA-6C155B52DB63}" srcOrd="1" destOrd="0" presId="urn:microsoft.com/office/officeart/2005/8/layout/hierarchy2"/>
    <dgm:cxn modelId="{CC1BA2ED-E7BC-4720-94E8-85774D5A3649}" type="presParOf" srcId="{DBC6D622-C215-4CBA-97FA-6C155B52DB63}" destId="{FBF48B24-C4B8-4DC4-AD7D-FBFCD467EDF1}" srcOrd="0" destOrd="0" presId="urn:microsoft.com/office/officeart/2005/8/layout/hierarchy2"/>
    <dgm:cxn modelId="{CA7F8AB1-59CD-499E-A98E-1AF82EE3FFA1}" type="presParOf" srcId="{DBC6D622-C215-4CBA-97FA-6C155B52DB63}" destId="{2D0A4E06-C99C-4239-AA3A-8FF50BD54E1A}" srcOrd="1" destOrd="0" presId="urn:microsoft.com/office/officeart/2005/8/layout/hierarchy2"/>
    <dgm:cxn modelId="{E185EAF2-A515-4FBD-8165-C3524A84FFEE}" type="presParOf" srcId="{81F720F7-F1F5-4B93-A7AA-295AA2AE5212}" destId="{62EAF405-6287-4B54-8595-051762128BB7}" srcOrd="2" destOrd="0" presId="urn:microsoft.com/office/officeart/2005/8/layout/hierarchy2"/>
    <dgm:cxn modelId="{453736E2-5E2B-4BB9-88A6-552A17042B96}" type="presParOf" srcId="{62EAF405-6287-4B54-8595-051762128BB7}" destId="{43408DF9-13C4-496B-8B5E-2742DAC8319F}" srcOrd="0" destOrd="0" presId="urn:microsoft.com/office/officeart/2005/8/layout/hierarchy2"/>
    <dgm:cxn modelId="{3F9F1A8E-1DF4-48DD-9C17-A2A3A88434BA}" type="presParOf" srcId="{81F720F7-F1F5-4B93-A7AA-295AA2AE5212}" destId="{DA7331D7-594D-4D05-A30C-F9DA95F1E3A1}" srcOrd="3" destOrd="0" presId="urn:microsoft.com/office/officeart/2005/8/layout/hierarchy2"/>
    <dgm:cxn modelId="{BC52B5AD-DD0F-42F2-982C-0FA6FB4A24CC}" type="presParOf" srcId="{DA7331D7-594D-4D05-A30C-F9DA95F1E3A1}" destId="{3AE394F6-7897-428F-B6B9-263636053B0D}" srcOrd="0" destOrd="0" presId="urn:microsoft.com/office/officeart/2005/8/layout/hierarchy2"/>
    <dgm:cxn modelId="{A10CB054-F054-468C-96F9-7DA2132AD8F6}" type="presParOf" srcId="{DA7331D7-594D-4D05-A30C-F9DA95F1E3A1}" destId="{AC2F8BFD-296E-4DF5-A885-0E5A6E5CD568}" srcOrd="1" destOrd="0" presId="urn:microsoft.com/office/officeart/2005/8/layout/hierarchy2"/>
    <dgm:cxn modelId="{DEDF7400-F028-472B-B250-BCBBF9D5ECAA}" type="presParOf" srcId="{81F720F7-F1F5-4B93-A7AA-295AA2AE5212}" destId="{318CD711-BFF4-400B-98BF-43A17D6E99C2}" srcOrd="4" destOrd="0" presId="urn:microsoft.com/office/officeart/2005/8/layout/hierarchy2"/>
    <dgm:cxn modelId="{FE37FB16-F6CA-46A8-B862-4C4C6BA3F7B4}" type="presParOf" srcId="{318CD711-BFF4-400B-98BF-43A17D6E99C2}" destId="{867CCB05-1716-4249-BE12-FF20090346CF}" srcOrd="0" destOrd="0" presId="urn:microsoft.com/office/officeart/2005/8/layout/hierarchy2"/>
    <dgm:cxn modelId="{63EB0335-FBD4-47C6-BF5A-28DC6A24E10C}" type="presParOf" srcId="{81F720F7-F1F5-4B93-A7AA-295AA2AE5212}" destId="{642060AD-8B0D-4E67-A468-A049396C2CF5}" srcOrd="5" destOrd="0" presId="urn:microsoft.com/office/officeart/2005/8/layout/hierarchy2"/>
    <dgm:cxn modelId="{40055C52-F61B-4470-8EA5-17D2BE5D4480}" type="presParOf" srcId="{642060AD-8B0D-4E67-A468-A049396C2CF5}" destId="{9C3047A1-4F5D-47FB-A3F6-A917FEC1DA98}" srcOrd="0" destOrd="0" presId="urn:microsoft.com/office/officeart/2005/8/layout/hierarchy2"/>
    <dgm:cxn modelId="{E49FDEAF-9D11-493E-89B7-B5A934E3C6B3}" type="presParOf" srcId="{642060AD-8B0D-4E67-A468-A049396C2CF5}" destId="{DC348EE2-9950-4488-B9E5-5C7CBF5BABFC}" srcOrd="1" destOrd="0" presId="urn:microsoft.com/office/officeart/2005/8/layout/hierarchy2"/>
    <dgm:cxn modelId="{AA2BD2C9-8230-4D32-B706-8986C78AFD5E}" type="presParOf" srcId="{81F720F7-F1F5-4B93-A7AA-295AA2AE5212}" destId="{5E5597A5-9265-4A8B-B121-3E48EA3CC8C8}" srcOrd="6" destOrd="0" presId="urn:microsoft.com/office/officeart/2005/8/layout/hierarchy2"/>
    <dgm:cxn modelId="{E5ED1055-5495-404E-90FE-31848941ED32}" type="presParOf" srcId="{5E5597A5-9265-4A8B-B121-3E48EA3CC8C8}" destId="{31BC0D67-1580-4369-B376-9D1327357718}" srcOrd="0" destOrd="0" presId="urn:microsoft.com/office/officeart/2005/8/layout/hierarchy2"/>
    <dgm:cxn modelId="{E0C90101-1E3A-48A8-B45A-F4E1DEF3B682}" type="presParOf" srcId="{81F720F7-F1F5-4B93-A7AA-295AA2AE5212}" destId="{134AF9AF-648B-41FF-B6D5-5BEC587FA69A}" srcOrd="7" destOrd="0" presId="urn:microsoft.com/office/officeart/2005/8/layout/hierarchy2"/>
    <dgm:cxn modelId="{100C5EAC-3F60-4F0D-BE31-49C6A6298E5C}" type="presParOf" srcId="{134AF9AF-648B-41FF-B6D5-5BEC587FA69A}" destId="{8B92A4CD-DB21-4C9A-8D52-4FFF321ED955}" srcOrd="0" destOrd="0" presId="urn:microsoft.com/office/officeart/2005/8/layout/hierarchy2"/>
    <dgm:cxn modelId="{B7967E3F-80DE-44A1-B5EA-AF4C913AE8F1}" type="presParOf" srcId="{134AF9AF-648B-41FF-B6D5-5BEC587FA69A}" destId="{4A47D73B-5968-4F7E-BA11-07775361DFA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A322D85-24B0-4320-961C-C6BFC716AC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15E99-AA49-4B1D-AE29-BB60558F87C0}">
      <dgm:prSet phldrT="[Text]"/>
      <dgm:spPr/>
      <dgm:t>
        <a:bodyPr/>
        <a:lstStyle/>
        <a:p>
          <a:r>
            <a:rPr lang="en-US" dirty="0" smtClean="0"/>
            <a:t>Vegetables</a:t>
          </a:r>
          <a:endParaRPr lang="en-US" dirty="0"/>
        </a:p>
      </dgm:t>
    </dgm:pt>
    <dgm:pt modelId="{12B04989-50F0-42DB-8B7E-75CB3E272D4D}" type="parTrans" cxnId="{ACB21FCD-DC99-40CF-A4C5-A31D2830E38F}">
      <dgm:prSet/>
      <dgm:spPr/>
      <dgm:t>
        <a:bodyPr/>
        <a:lstStyle/>
        <a:p>
          <a:endParaRPr lang="en-US"/>
        </a:p>
      </dgm:t>
    </dgm:pt>
    <dgm:pt modelId="{D448DE96-0C80-4D0E-8AD0-F950A050B58C}" type="sibTrans" cxnId="{ACB21FCD-DC99-40CF-A4C5-A31D2830E38F}">
      <dgm:prSet/>
      <dgm:spPr/>
      <dgm:t>
        <a:bodyPr/>
        <a:lstStyle/>
        <a:p>
          <a:endParaRPr lang="en-US"/>
        </a:p>
      </dgm:t>
    </dgm:pt>
    <dgm:pt modelId="{99FCF7F0-1B38-42BB-9C06-C6A1B9E8F908}">
      <dgm:prSet phldrT="[Text]"/>
      <dgm:spPr/>
      <dgm:t>
        <a:bodyPr/>
        <a:lstStyle/>
        <a:p>
          <a:r>
            <a:rPr lang="en-US" dirty="0" smtClean="0"/>
            <a:t>Frozen Peas</a:t>
          </a:r>
          <a:endParaRPr lang="en-US" dirty="0"/>
        </a:p>
      </dgm:t>
    </dgm:pt>
    <dgm:pt modelId="{9E2700E0-32EB-4CFC-BC86-416A24D47145}" type="parTrans" cxnId="{6CC17891-9B78-48A4-A557-1197D09B78AF}">
      <dgm:prSet/>
      <dgm:spPr/>
      <dgm:t>
        <a:bodyPr/>
        <a:lstStyle/>
        <a:p>
          <a:endParaRPr lang="en-US"/>
        </a:p>
      </dgm:t>
    </dgm:pt>
    <dgm:pt modelId="{F4E3E233-98F9-4239-89DE-E624BE6F6654}" type="sibTrans" cxnId="{6CC17891-9B78-48A4-A557-1197D09B78AF}">
      <dgm:prSet/>
      <dgm:spPr/>
      <dgm:t>
        <a:bodyPr/>
        <a:lstStyle/>
        <a:p>
          <a:endParaRPr lang="en-US"/>
        </a:p>
      </dgm:t>
    </dgm:pt>
    <dgm:pt modelId="{F74C9853-F878-4DA9-A5F8-57C97340D8C0}">
      <dgm:prSet phldrT="[Text]"/>
      <dgm:spPr/>
      <dgm:t>
        <a:bodyPr/>
        <a:lstStyle/>
        <a:p>
          <a:r>
            <a:rPr lang="en-US" dirty="0" smtClean="0"/>
            <a:t>Mixed Vegetables</a:t>
          </a:r>
          <a:endParaRPr lang="en-US" dirty="0"/>
        </a:p>
      </dgm:t>
    </dgm:pt>
    <dgm:pt modelId="{8618EAAD-C1DD-4B20-A5D9-AA2C2152994F}" type="parTrans" cxnId="{47729FF4-0157-45D9-A3A5-BD1E0E96493C}">
      <dgm:prSet/>
      <dgm:spPr/>
      <dgm:t>
        <a:bodyPr/>
        <a:lstStyle/>
        <a:p>
          <a:endParaRPr lang="en-US"/>
        </a:p>
      </dgm:t>
    </dgm:pt>
    <dgm:pt modelId="{23DB5648-C36B-4826-8847-B1A89F41E087}" type="sibTrans" cxnId="{47729FF4-0157-45D9-A3A5-BD1E0E96493C}">
      <dgm:prSet/>
      <dgm:spPr/>
      <dgm:t>
        <a:bodyPr/>
        <a:lstStyle/>
        <a:p>
          <a:endParaRPr lang="en-US"/>
        </a:p>
      </dgm:t>
    </dgm:pt>
    <dgm:pt modelId="{D9FA3E52-8956-4B6F-BF42-9D7C2A68CA92}">
      <dgm:prSet/>
      <dgm:spPr/>
      <dgm:t>
        <a:bodyPr/>
        <a:lstStyle/>
        <a:p>
          <a:r>
            <a:rPr lang="en-US" dirty="0" smtClean="0"/>
            <a:t>Sweet Corn</a:t>
          </a:r>
          <a:endParaRPr lang="en-US" dirty="0"/>
        </a:p>
      </dgm:t>
    </dgm:pt>
    <dgm:pt modelId="{96897886-7C50-42F3-9E1F-DA56C759F243}" type="parTrans" cxnId="{426290B0-3CE9-4A65-8CD0-C4FABC3A586B}">
      <dgm:prSet/>
      <dgm:spPr/>
      <dgm:t>
        <a:bodyPr/>
        <a:lstStyle/>
        <a:p>
          <a:endParaRPr lang="en-US"/>
        </a:p>
      </dgm:t>
    </dgm:pt>
    <dgm:pt modelId="{7956C66D-4926-449C-9608-E6FC209D2B15}" type="sibTrans" cxnId="{426290B0-3CE9-4A65-8CD0-C4FABC3A586B}">
      <dgm:prSet/>
      <dgm:spPr/>
      <dgm:t>
        <a:bodyPr/>
        <a:lstStyle/>
        <a:p>
          <a:endParaRPr lang="en-US"/>
        </a:p>
      </dgm:t>
    </dgm:pt>
    <dgm:pt modelId="{FEBF9F36-1C23-4DCE-8F24-9B31AE7C4B5B}" type="pres">
      <dgm:prSet presAssocID="{0A322D85-24B0-4320-961C-C6BFC716AC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F9ADE2-E7BF-4130-9F0C-76B274865079}" type="pres">
      <dgm:prSet presAssocID="{06615E99-AA49-4B1D-AE29-BB60558F87C0}" presName="root1" presStyleCnt="0"/>
      <dgm:spPr/>
    </dgm:pt>
    <dgm:pt modelId="{EB42C09F-F449-4EAD-9F76-AFD72FFF8DF9}" type="pres">
      <dgm:prSet presAssocID="{06615E99-AA49-4B1D-AE29-BB60558F87C0}" presName="LevelOneTextNode" presStyleLbl="node0" presStyleIdx="0" presStyleCnt="1" custLinFactX="-17349" custLinFactNeighborX="-100000" custLinFactNeighborY="-105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720F7-F1F5-4B93-A7AA-295AA2AE5212}" type="pres">
      <dgm:prSet presAssocID="{06615E99-AA49-4B1D-AE29-BB60558F87C0}" presName="level2hierChild" presStyleCnt="0"/>
      <dgm:spPr/>
    </dgm:pt>
    <dgm:pt modelId="{97221CD3-DC3A-4EAE-A4BA-71F80D52C9E7}" type="pres">
      <dgm:prSet presAssocID="{9E2700E0-32EB-4CFC-BC86-416A24D47145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38F6D305-BA1C-4E30-9231-B992BFEB3000}" type="pres">
      <dgm:prSet presAssocID="{9E2700E0-32EB-4CFC-BC86-416A24D47145}" presName="connTx" presStyleLbl="parChTrans1D2" presStyleIdx="0" presStyleCnt="3"/>
      <dgm:spPr/>
      <dgm:t>
        <a:bodyPr/>
        <a:lstStyle/>
        <a:p>
          <a:endParaRPr lang="en-US"/>
        </a:p>
      </dgm:t>
    </dgm:pt>
    <dgm:pt modelId="{DBC6D622-C215-4CBA-97FA-6C155B52DB63}" type="pres">
      <dgm:prSet presAssocID="{99FCF7F0-1B38-42BB-9C06-C6A1B9E8F908}" presName="root2" presStyleCnt="0"/>
      <dgm:spPr/>
    </dgm:pt>
    <dgm:pt modelId="{FBF48B24-C4B8-4DC4-AD7D-FBFCD467EDF1}" type="pres">
      <dgm:prSet presAssocID="{99FCF7F0-1B38-42BB-9C06-C6A1B9E8F90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A4E06-C99C-4239-AA3A-8FF50BD54E1A}" type="pres">
      <dgm:prSet presAssocID="{99FCF7F0-1B38-42BB-9C06-C6A1B9E8F908}" presName="level3hierChild" presStyleCnt="0"/>
      <dgm:spPr/>
    </dgm:pt>
    <dgm:pt modelId="{62EAF405-6287-4B54-8595-051762128BB7}" type="pres">
      <dgm:prSet presAssocID="{8618EAAD-C1DD-4B20-A5D9-AA2C2152994F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43408DF9-13C4-496B-8B5E-2742DAC8319F}" type="pres">
      <dgm:prSet presAssocID="{8618EAAD-C1DD-4B20-A5D9-AA2C2152994F}" presName="connTx" presStyleLbl="parChTrans1D2" presStyleIdx="1" presStyleCnt="3"/>
      <dgm:spPr/>
      <dgm:t>
        <a:bodyPr/>
        <a:lstStyle/>
        <a:p>
          <a:endParaRPr lang="en-US"/>
        </a:p>
      </dgm:t>
    </dgm:pt>
    <dgm:pt modelId="{DA7331D7-594D-4D05-A30C-F9DA95F1E3A1}" type="pres">
      <dgm:prSet presAssocID="{F74C9853-F878-4DA9-A5F8-57C97340D8C0}" presName="root2" presStyleCnt="0"/>
      <dgm:spPr/>
    </dgm:pt>
    <dgm:pt modelId="{3AE394F6-7897-428F-B6B9-263636053B0D}" type="pres">
      <dgm:prSet presAssocID="{F74C9853-F878-4DA9-A5F8-57C97340D8C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2F8BFD-296E-4DF5-A885-0E5A6E5CD568}" type="pres">
      <dgm:prSet presAssocID="{F74C9853-F878-4DA9-A5F8-57C97340D8C0}" presName="level3hierChild" presStyleCnt="0"/>
      <dgm:spPr/>
    </dgm:pt>
    <dgm:pt modelId="{318CD711-BFF4-400B-98BF-43A17D6E99C2}" type="pres">
      <dgm:prSet presAssocID="{96897886-7C50-42F3-9E1F-DA56C759F243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867CCB05-1716-4249-BE12-FF20090346CF}" type="pres">
      <dgm:prSet presAssocID="{96897886-7C50-42F3-9E1F-DA56C759F243}" presName="connTx" presStyleLbl="parChTrans1D2" presStyleIdx="2" presStyleCnt="3"/>
      <dgm:spPr/>
      <dgm:t>
        <a:bodyPr/>
        <a:lstStyle/>
        <a:p>
          <a:endParaRPr lang="en-US"/>
        </a:p>
      </dgm:t>
    </dgm:pt>
    <dgm:pt modelId="{642060AD-8B0D-4E67-A468-A049396C2CF5}" type="pres">
      <dgm:prSet presAssocID="{D9FA3E52-8956-4B6F-BF42-9D7C2A68CA92}" presName="root2" presStyleCnt="0"/>
      <dgm:spPr/>
    </dgm:pt>
    <dgm:pt modelId="{9C3047A1-4F5D-47FB-A3F6-A917FEC1DA98}" type="pres">
      <dgm:prSet presAssocID="{D9FA3E52-8956-4B6F-BF42-9D7C2A68CA92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348EE2-9950-4488-B9E5-5C7CBF5BABFC}" type="pres">
      <dgm:prSet presAssocID="{D9FA3E52-8956-4B6F-BF42-9D7C2A68CA92}" presName="level3hierChild" presStyleCnt="0"/>
      <dgm:spPr/>
    </dgm:pt>
  </dgm:ptLst>
  <dgm:cxnLst>
    <dgm:cxn modelId="{B4DEB36F-6052-4B91-87F9-7BC0FA72488C}" type="presOf" srcId="{9E2700E0-32EB-4CFC-BC86-416A24D47145}" destId="{97221CD3-DC3A-4EAE-A4BA-71F80D52C9E7}" srcOrd="0" destOrd="0" presId="urn:microsoft.com/office/officeart/2005/8/layout/hierarchy2"/>
    <dgm:cxn modelId="{DD73F782-0B8B-4911-B8B3-290F565D1B94}" type="presOf" srcId="{9E2700E0-32EB-4CFC-BC86-416A24D47145}" destId="{38F6D305-BA1C-4E30-9231-B992BFEB3000}" srcOrd="1" destOrd="0" presId="urn:microsoft.com/office/officeart/2005/8/layout/hierarchy2"/>
    <dgm:cxn modelId="{5C2DFA3F-88C3-4FE5-A4DD-329EF07535FC}" type="presOf" srcId="{96897886-7C50-42F3-9E1F-DA56C759F243}" destId="{867CCB05-1716-4249-BE12-FF20090346CF}" srcOrd="1" destOrd="0" presId="urn:microsoft.com/office/officeart/2005/8/layout/hierarchy2"/>
    <dgm:cxn modelId="{426290B0-3CE9-4A65-8CD0-C4FABC3A586B}" srcId="{06615E99-AA49-4B1D-AE29-BB60558F87C0}" destId="{D9FA3E52-8956-4B6F-BF42-9D7C2A68CA92}" srcOrd="2" destOrd="0" parTransId="{96897886-7C50-42F3-9E1F-DA56C759F243}" sibTransId="{7956C66D-4926-449C-9608-E6FC209D2B15}"/>
    <dgm:cxn modelId="{95B70825-1656-487A-8D49-F3B10BEFA160}" type="presOf" srcId="{06615E99-AA49-4B1D-AE29-BB60558F87C0}" destId="{EB42C09F-F449-4EAD-9F76-AFD72FFF8DF9}" srcOrd="0" destOrd="0" presId="urn:microsoft.com/office/officeart/2005/8/layout/hierarchy2"/>
    <dgm:cxn modelId="{13FBDC58-F4A5-48A3-A6B2-6F321AA00C02}" type="presOf" srcId="{96897886-7C50-42F3-9E1F-DA56C759F243}" destId="{318CD711-BFF4-400B-98BF-43A17D6E99C2}" srcOrd="0" destOrd="0" presId="urn:microsoft.com/office/officeart/2005/8/layout/hierarchy2"/>
    <dgm:cxn modelId="{47729FF4-0157-45D9-A3A5-BD1E0E96493C}" srcId="{06615E99-AA49-4B1D-AE29-BB60558F87C0}" destId="{F74C9853-F878-4DA9-A5F8-57C97340D8C0}" srcOrd="1" destOrd="0" parTransId="{8618EAAD-C1DD-4B20-A5D9-AA2C2152994F}" sibTransId="{23DB5648-C36B-4826-8847-B1A89F41E087}"/>
    <dgm:cxn modelId="{7F5789DB-3E8F-4716-AC4A-5373EE1908EB}" type="presOf" srcId="{D9FA3E52-8956-4B6F-BF42-9D7C2A68CA92}" destId="{9C3047A1-4F5D-47FB-A3F6-A917FEC1DA98}" srcOrd="0" destOrd="0" presId="urn:microsoft.com/office/officeart/2005/8/layout/hierarchy2"/>
    <dgm:cxn modelId="{2A887DF6-6698-4E1A-BCD3-BE088DDE989F}" type="presOf" srcId="{8618EAAD-C1DD-4B20-A5D9-AA2C2152994F}" destId="{43408DF9-13C4-496B-8B5E-2742DAC8319F}" srcOrd="1" destOrd="0" presId="urn:microsoft.com/office/officeart/2005/8/layout/hierarchy2"/>
    <dgm:cxn modelId="{E96269A5-ABC7-4728-913D-379046153542}" type="presOf" srcId="{0A322D85-24B0-4320-961C-C6BFC716AC78}" destId="{FEBF9F36-1C23-4DCE-8F24-9B31AE7C4B5B}" srcOrd="0" destOrd="0" presId="urn:microsoft.com/office/officeart/2005/8/layout/hierarchy2"/>
    <dgm:cxn modelId="{E7A67393-2444-4090-AE7D-F7527993389E}" type="presOf" srcId="{F74C9853-F878-4DA9-A5F8-57C97340D8C0}" destId="{3AE394F6-7897-428F-B6B9-263636053B0D}" srcOrd="0" destOrd="0" presId="urn:microsoft.com/office/officeart/2005/8/layout/hierarchy2"/>
    <dgm:cxn modelId="{6CC17891-9B78-48A4-A557-1197D09B78AF}" srcId="{06615E99-AA49-4B1D-AE29-BB60558F87C0}" destId="{99FCF7F0-1B38-42BB-9C06-C6A1B9E8F908}" srcOrd="0" destOrd="0" parTransId="{9E2700E0-32EB-4CFC-BC86-416A24D47145}" sibTransId="{F4E3E233-98F9-4239-89DE-E624BE6F6654}"/>
    <dgm:cxn modelId="{ACB21FCD-DC99-40CF-A4C5-A31D2830E38F}" srcId="{0A322D85-24B0-4320-961C-C6BFC716AC78}" destId="{06615E99-AA49-4B1D-AE29-BB60558F87C0}" srcOrd="0" destOrd="0" parTransId="{12B04989-50F0-42DB-8B7E-75CB3E272D4D}" sibTransId="{D448DE96-0C80-4D0E-8AD0-F950A050B58C}"/>
    <dgm:cxn modelId="{1676F450-17AB-4904-A4FC-7DF5C0C44431}" type="presOf" srcId="{99FCF7F0-1B38-42BB-9C06-C6A1B9E8F908}" destId="{FBF48B24-C4B8-4DC4-AD7D-FBFCD467EDF1}" srcOrd="0" destOrd="0" presId="urn:microsoft.com/office/officeart/2005/8/layout/hierarchy2"/>
    <dgm:cxn modelId="{9D28CD7F-6870-4389-B2BE-00C5AC5C753D}" type="presOf" srcId="{8618EAAD-C1DD-4B20-A5D9-AA2C2152994F}" destId="{62EAF405-6287-4B54-8595-051762128BB7}" srcOrd="0" destOrd="0" presId="urn:microsoft.com/office/officeart/2005/8/layout/hierarchy2"/>
    <dgm:cxn modelId="{60DEC285-6D5D-40BC-8821-2FA313CDB3FE}" type="presParOf" srcId="{FEBF9F36-1C23-4DCE-8F24-9B31AE7C4B5B}" destId="{60F9ADE2-E7BF-4130-9F0C-76B274865079}" srcOrd="0" destOrd="0" presId="urn:microsoft.com/office/officeart/2005/8/layout/hierarchy2"/>
    <dgm:cxn modelId="{94BD5142-7D0E-42A5-91CA-9EF807E9BD7D}" type="presParOf" srcId="{60F9ADE2-E7BF-4130-9F0C-76B274865079}" destId="{EB42C09F-F449-4EAD-9F76-AFD72FFF8DF9}" srcOrd="0" destOrd="0" presId="urn:microsoft.com/office/officeart/2005/8/layout/hierarchy2"/>
    <dgm:cxn modelId="{0223959A-7E05-426A-A432-9213A74ED7EA}" type="presParOf" srcId="{60F9ADE2-E7BF-4130-9F0C-76B274865079}" destId="{81F720F7-F1F5-4B93-A7AA-295AA2AE5212}" srcOrd="1" destOrd="0" presId="urn:microsoft.com/office/officeart/2005/8/layout/hierarchy2"/>
    <dgm:cxn modelId="{D22CE487-5B4D-497E-9F3D-C3EB2A3E540B}" type="presParOf" srcId="{81F720F7-F1F5-4B93-A7AA-295AA2AE5212}" destId="{97221CD3-DC3A-4EAE-A4BA-71F80D52C9E7}" srcOrd="0" destOrd="0" presId="urn:microsoft.com/office/officeart/2005/8/layout/hierarchy2"/>
    <dgm:cxn modelId="{1B420CDB-0353-43C2-98E5-36FA50018D2C}" type="presParOf" srcId="{97221CD3-DC3A-4EAE-A4BA-71F80D52C9E7}" destId="{38F6D305-BA1C-4E30-9231-B992BFEB3000}" srcOrd="0" destOrd="0" presId="urn:microsoft.com/office/officeart/2005/8/layout/hierarchy2"/>
    <dgm:cxn modelId="{4B0CD69A-7A3A-42E1-BADA-D92CD9126016}" type="presParOf" srcId="{81F720F7-F1F5-4B93-A7AA-295AA2AE5212}" destId="{DBC6D622-C215-4CBA-97FA-6C155B52DB63}" srcOrd="1" destOrd="0" presId="urn:microsoft.com/office/officeart/2005/8/layout/hierarchy2"/>
    <dgm:cxn modelId="{39D3658A-5B64-4CD2-89F7-A9D863BAB2F8}" type="presParOf" srcId="{DBC6D622-C215-4CBA-97FA-6C155B52DB63}" destId="{FBF48B24-C4B8-4DC4-AD7D-FBFCD467EDF1}" srcOrd="0" destOrd="0" presId="urn:microsoft.com/office/officeart/2005/8/layout/hierarchy2"/>
    <dgm:cxn modelId="{6857B761-E5E5-4C36-B460-550BF439CAD0}" type="presParOf" srcId="{DBC6D622-C215-4CBA-97FA-6C155B52DB63}" destId="{2D0A4E06-C99C-4239-AA3A-8FF50BD54E1A}" srcOrd="1" destOrd="0" presId="urn:microsoft.com/office/officeart/2005/8/layout/hierarchy2"/>
    <dgm:cxn modelId="{EE5147D5-BBFB-4BA6-B73F-733E5C3E684B}" type="presParOf" srcId="{81F720F7-F1F5-4B93-A7AA-295AA2AE5212}" destId="{62EAF405-6287-4B54-8595-051762128BB7}" srcOrd="2" destOrd="0" presId="urn:microsoft.com/office/officeart/2005/8/layout/hierarchy2"/>
    <dgm:cxn modelId="{019EE3B4-0FC0-4863-8B8E-3AC987B00BAD}" type="presParOf" srcId="{62EAF405-6287-4B54-8595-051762128BB7}" destId="{43408DF9-13C4-496B-8B5E-2742DAC8319F}" srcOrd="0" destOrd="0" presId="urn:microsoft.com/office/officeart/2005/8/layout/hierarchy2"/>
    <dgm:cxn modelId="{432FEFE2-CB98-4CBA-852E-72A62FC5ED87}" type="presParOf" srcId="{81F720F7-F1F5-4B93-A7AA-295AA2AE5212}" destId="{DA7331D7-594D-4D05-A30C-F9DA95F1E3A1}" srcOrd="3" destOrd="0" presId="urn:microsoft.com/office/officeart/2005/8/layout/hierarchy2"/>
    <dgm:cxn modelId="{55599380-1519-4DD6-874F-96CB09657D2A}" type="presParOf" srcId="{DA7331D7-594D-4D05-A30C-F9DA95F1E3A1}" destId="{3AE394F6-7897-428F-B6B9-263636053B0D}" srcOrd="0" destOrd="0" presId="urn:microsoft.com/office/officeart/2005/8/layout/hierarchy2"/>
    <dgm:cxn modelId="{99255D91-7519-4224-A21D-7F3CBB7C3242}" type="presParOf" srcId="{DA7331D7-594D-4D05-A30C-F9DA95F1E3A1}" destId="{AC2F8BFD-296E-4DF5-A885-0E5A6E5CD568}" srcOrd="1" destOrd="0" presId="urn:microsoft.com/office/officeart/2005/8/layout/hierarchy2"/>
    <dgm:cxn modelId="{C1948C01-AF5C-4203-9904-0D412215B165}" type="presParOf" srcId="{81F720F7-F1F5-4B93-A7AA-295AA2AE5212}" destId="{318CD711-BFF4-400B-98BF-43A17D6E99C2}" srcOrd="4" destOrd="0" presId="urn:microsoft.com/office/officeart/2005/8/layout/hierarchy2"/>
    <dgm:cxn modelId="{A3314647-61F4-4019-9572-53E451398AB3}" type="presParOf" srcId="{318CD711-BFF4-400B-98BF-43A17D6E99C2}" destId="{867CCB05-1716-4249-BE12-FF20090346CF}" srcOrd="0" destOrd="0" presId="urn:microsoft.com/office/officeart/2005/8/layout/hierarchy2"/>
    <dgm:cxn modelId="{F8D4D8B9-FCC9-4D01-BD23-0C3FD9782D9C}" type="presParOf" srcId="{81F720F7-F1F5-4B93-A7AA-295AA2AE5212}" destId="{642060AD-8B0D-4E67-A468-A049396C2CF5}" srcOrd="5" destOrd="0" presId="urn:microsoft.com/office/officeart/2005/8/layout/hierarchy2"/>
    <dgm:cxn modelId="{99619C9D-BDF5-48B8-B2DE-AB45DDB670BD}" type="presParOf" srcId="{642060AD-8B0D-4E67-A468-A049396C2CF5}" destId="{9C3047A1-4F5D-47FB-A3F6-A917FEC1DA98}" srcOrd="0" destOrd="0" presId="urn:microsoft.com/office/officeart/2005/8/layout/hierarchy2"/>
    <dgm:cxn modelId="{B1EC9691-9479-4E85-B8DD-324829FEDA95}" type="presParOf" srcId="{642060AD-8B0D-4E67-A468-A049396C2CF5}" destId="{DC348EE2-9950-4488-B9E5-5C7CBF5BABF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A322D85-24B0-4320-961C-C6BFC716AC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15E99-AA49-4B1D-AE29-BB60558F87C0}">
      <dgm:prSet phldrT="[Text]"/>
      <dgm:spPr/>
      <dgm:t>
        <a:bodyPr/>
        <a:lstStyle/>
        <a:p>
          <a:r>
            <a:rPr lang="en-US" dirty="0" smtClean="0"/>
            <a:t>Rice</a:t>
          </a:r>
          <a:endParaRPr lang="en-US" dirty="0"/>
        </a:p>
      </dgm:t>
    </dgm:pt>
    <dgm:pt modelId="{12B04989-50F0-42DB-8B7E-75CB3E272D4D}" type="parTrans" cxnId="{ACB21FCD-DC99-40CF-A4C5-A31D2830E38F}">
      <dgm:prSet/>
      <dgm:spPr/>
      <dgm:t>
        <a:bodyPr/>
        <a:lstStyle/>
        <a:p>
          <a:endParaRPr lang="en-US"/>
        </a:p>
      </dgm:t>
    </dgm:pt>
    <dgm:pt modelId="{D448DE96-0C80-4D0E-8AD0-F950A050B58C}" type="sibTrans" cxnId="{ACB21FCD-DC99-40CF-A4C5-A31D2830E38F}">
      <dgm:prSet/>
      <dgm:spPr/>
      <dgm:t>
        <a:bodyPr/>
        <a:lstStyle/>
        <a:p>
          <a:endParaRPr lang="en-US"/>
        </a:p>
      </dgm:t>
    </dgm:pt>
    <dgm:pt modelId="{99FCF7F0-1B38-42BB-9C06-C6A1B9E8F908}">
      <dgm:prSet phldrT="[Text]"/>
      <dgm:spPr/>
      <dgm:t>
        <a:bodyPr/>
        <a:lstStyle/>
        <a:p>
          <a:r>
            <a:rPr lang="en-US" dirty="0" smtClean="0"/>
            <a:t>1 kg</a:t>
          </a:r>
          <a:endParaRPr lang="en-US" dirty="0"/>
        </a:p>
      </dgm:t>
    </dgm:pt>
    <dgm:pt modelId="{9E2700E0-32EB-4CFC-BC86-416A24D47145}" type="parTrans" cxnId="{6CC17891-9B78-48A4-A557-1197D09B78AF}">
      <dgm:prSet/>
      <dgm:spPr/>
      <dgm:t>
        <a:bodyPr/>
        <a:lstStyle/>
        <a:p>
          <a:endParaRPr lang="en-US"/>
        </a:p>
      </dgm:t>
    </dgm:pt>
    <dgm:pt modelId="{F4E3E233-98F9-4239-89DE-E624BE6F6654}" type="sibTrans" cxnId="{6CC17891-9B78-48A4-A557-1197D09B78AF}">
      <dgm:prSet/>
      <dgm:spPr/>
      <dgm:t>
        <a:bodyPr/>
        <a:lstStyle/>
        <a:p>
          <a:endParaRPr lang="en-US"/>
        </a:p>
      </dgm:t>
    </dgm:pt>
    <dgm:pt modelId="{F74C9853-F878-4DA9-A5F8-57C97340D8C0}">
      <dgm:prSet phldrT="[Text]"/>
      <dgm:spPr/>
      <dgm:t>
        <a:bodyPr/>
        <a:lstStyle/>
        <a:p>
          <a:r>
            <a:rPr lang="en-US" dirty="0" smtClean="0"/>
            <a:t>2 kg</a:t>
          </a:r>
          <a:endParaRPr lang="en-US" dirty="0"/>
        </a:p>
      </dgm:t>
    </dgm:pt>
    <dgm:pt modelId="{8618EAAD-C1DD-4B20-A5D9-AA2C2152994F}" type="parTrans" cxnId="{47729FF4-0157-45D9-A3A5-BD1E0E96493C}">
      <dgm:prSet/>
      <dgm:spPr/>
      <dgm:t>
        <a:bodyPr/>
        <a:lstStyle/>
        <a:p>
          <a:endParaRPr lang="en-US"/>
        </a:p>
      </dgm:t>
    </dgm:pt>
    <dgm:pt modelId="{23DB5648-C36B-4826-8847-B1A89F41E087}" type="sibTrans" cxnId="{47729FF4-0157-45D9-A3A5-BD1E0E96493C}">
      <dgm:prSet/>
      <dgm:spPr/>
      <dgm:t>
        <a:bodyPr/>
        <a:lstStyle/>
        <a:p>
          <a:endParaRPr lang="en-US"/>
        </a:p>
      </dgm:t>
    </dgm:pt>
    <dgm:pt modelId="{D9FA3E52-8956-4B6F-BF42-9D7C2A68CA92}">
      <dgm:prSet/>
      <dgm:spPr/>
      <dgm:t>
        <a:bodyPr/>
        <a:lstStyle/>
        <a:p>
          <a:r>
            <a:rPr lang="en-US" dirty="0" smtClean="0"/>
            <a:t>5 kg</a:t>
          </a:r>
          <a:endParaRPr lang="en-US" dirty="0"/>
        </a:p>
      </dgm:t>
    </dgm:pt>
    <dgm:pt modelId="{96897886-7C50-42F3-9E1F-DA56C759F243}" type="parTrans" cxnId="{426290B0-3CE9-4A65-8CD0-C4FABC3A586B}">
      <dgm:prSet/>
      <dgm:spPr/>
      <dgm:t>
        <a:bodyPr/>
        <a:lstStyle/>
        <a:p>
          <a:endParaRPr lang="en-US"/>
        </a:p>
      </dgm:t>
    </dgm:pt>
    <dgm:pt modelId="{7956C66D-4926-449C-9608-E6FC209D2B15}" type="sibTrans" cxnId="{426290B0-3CE9-4A65-8CD0-C4FABC3A586B}">
      <dgm:prSet/>
      <dgm:spPr/>
      <dgm:t>
        <a:bodyPr/>
        <a:lstStyle/>
        <a:p>
          <a:endParaRPr lang="en-US"/>
        </a:p>
      </dgm:t>
    </dgm:pt>
    <dgm:pt modelId="{813FDC23-7BF0-4D24-8A22-6DBE09E312DF}">
      <dgm:prSet/>
      <dgm:spPr/>
      <dgm:t>
        <a:bodyPr/>
        <a:lstStyle/>
        <a:p>
          <a:r>
            <a:rPr lang="en-US" dirty="0" smtClean="0"/>
            <a:t>20 kg</a:t>
          </a:r>
          <a:endParaRPr lang="en-US" dirty="0"/>
        </a:p>
      </dgm:t>
    </dgm:pt>
    <dgm:pt modelId="{C1737161-E13E-46A8-AC92-2196C6840411}" type="parTrans" cxnId="{5D1765D4-6B1F-4693-9952-D96EE8FB1DFF}">
      <dgm:prSet/>
      <dgm:spPr/>
      <dgm:t>
        <a:bodyPr/>
        <a:lstStyle/>
        <a:p>
          <a:endParaRPr lang="en-US"/>
        </a:p>
      </dgm:t>
    </dgm:pt>
    <dgm:pt modelId="{2BAA0C19-28AC-4769-996C-04F833D9AAF4}" type="sibTrans" cxnId="{5D1765D4-6B1F-4693-9952-D96EE8FB1DFF}">
      <dgm:prSet/>
      <dgm:spPr/>
    </dgm:pt>
    <dgm:pt modelId="{9D77A631-E35B-4D0F-A333-76197E8B2CB0}">
      <dgm:prSet/>
      <dgm:spPr/>
      <dgm:t>
        <a:bodyPr/>
        <a:lstStyle/>
        <a:p>
          <a:r>
            <a:rPr lang="en-US" dirty="0" smtClean="0"/>
            <a:t>38 kg</a:t>
          </a:r>
          <a:endParaRPr lang="en-US" dirty="0"/>
        </a:p>
      </dgm:t>
    </dgm:pt>
    <dgm:pt modelId="{93A24767-DC70-4990-9BF2-F931337797CD}" type="parTrans" cxnId="{3D0FF394-5AA9-4712-8C12-986ACAFA82CB}">
      <dgm:prSet/>
      <dgm:spPr/>
      <dgm:t>
        <a:bodyPr/>
        <a:lstStyle/>
        <a:p>
          <a:endParaRPr lang="en-US"/>
        </a:p>
      </dgm:t>
    </dgm:pt>
    <dgm:pt modelId="{66AFE3C3-051D-4878-A2E4-7D6B64853693}" type="sibTrans" cxnId="{3D0FF394-5AA9-4712-8C12-986ACAFA82CB}">
      <dgm:prSet/>
      <dgm:spPr/>
    </dgm:pt>
    <dgm:pt modelId="{FEBF9F36-1C23-4DCE-8F24-9B31AE7C4B5B}" type="pres">
      <dgm:prSet presAssocID="{0A322D85-24B0-4320-961C-C6BFC716AC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F9ADE2-E7BF-4130-9F0C-76B274865079}" type="pres">
      <dgm:prSet presAssocID="{06615E99-AA49-4B1D-AE29-BB60558F87C0}" presName="root1" presStyleCnt="0"/>
      <dgm:spPr/>
    </dgm:pt>
    <dgm:pt modelId="{EB42C09F-F449-4EAD-9F76-AFD72FFF8DF9}" type="pres">
      <dgm:prSet presAssocID="{06615E99-AA49-4B1D-AE29-BB60558F87C0}" presName="LevelOneTextNode" presStyleLbl="node0" presStyleIdx="0" presStyleCnt="1" custLinFactX="-17349" custLinFactNeighborX="-100000" custLinFactNeighborY="-105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720F7-F1F5-4B93-A7AA-295AA2AE5212}" type="pres">
      <dgm:prSet presAssocID="{06615E99-AA49-4B1D-AE29-BB60558F87C0}" presName="level2hierChild" presStyleCnt="0"/>
      <dgm:spPr/>
    </dgm:pt>
    <dgm:pt modelId="{97221CD3-DC3A-4EAE-A4BA-71F80D52C9E7}" type="pres">
      <dgm:prSet presAssocID="{9E2700E0-32EB-4CFC-BC86-416A24D47145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38F6D305-BA1C-4E30-9231-B992BFEB3000}" type="pres">
      <dgm:prSet presAssocID="{9E2700E0-32EB-4CFC-BC86-416A24D47145}" presName="connTx" presStyleLbl="parChTrans1D2" presStyleIdx="0" presStyleCnt="5"/>
      <dgm:spPr/>
      <dgm:t>
        <a:bodyPr/>
        <a:lstStyle/>
        <a:p>
          <a:endParaRPr lang="en-US"/>
        </a:p>
      </dgm:t>
    </dgm:pt>
    <dgm:pt modelId="{DBC6D622-C215-4CBA-97FA-6C155B52DB63}" type="pres">
      <dgm:prSet presAssocID="{99FCF7F0-1B38-42BB-9C06-C6A1B9E8F908}" presName="root2" presStyleCnt="0"/>
      <dgm:spPr/>
    </dgm:pt>
    <dgm:pt modelId="{FBF48B24-C4B8-4DC4-AD7D-FBFCD467EDF1}" type="pres">
      <dgm:prSet presAssocID="{99FCF7F0-1B38-42BB-9C06-C6A1B9E8F908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A4E06-C99C-4239-AA3A-8FF50BD54E1A}" type="pres">
      <dgm:prSet presAssocID="{99FCF7F0-1B38-42BB-9C06-C6A1B9E8F908}" presName="level3hierChild" presStyleCnt="0"/>
      <dgm:spPr/>
    </dgm:pt>
    <dgm:pt modelId="{62EAF405-6287-4B54-8595-051762128BB7}" type="pres">
      <dgm:prSet presAssocID="{8618EAAD-C1DD-4B20-A5D9-AA2C2152994F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43408DF9-13C4-496B-8B5E-2742DAC8319F}" type="pres">
      <dgm:prSet presAssocID="{8618EAAD-C1DD-4B20-A5D9-AA2C2152994F}" presName="connTx" presStyleLbl="parChTrans1D2" presStyleIdx="1" presStyleCnt="5"/>
      <dgm:spPr/>
      <dgm:t>
        <a:bodyPr/>
        <a:lstStyle/>
        <a:p>
          <a:endParaRPr lang="en-US"/>
        </a:p>
      </dgm:t>
    </dgm:pt>
    <dgm:pt modelId="{DA7331D7-594D-4D05-A30C-F9DA95F1E3A1}" type="pres">
      <dgm:prSet presAssocID="{F74C9853-F878-4DA9-A5F8-57C97340D8C0}" presName="root2" presStyleCnt="0"/>
      <dgm:spPr/>
    </dgm:pt>
    <dgm:pt modelId="{3AE394F6-7897-428F-B6B9-263636053B0D}" type="pres">
      <dgm:prSet presAssocID="{F74C9853-F878-4DA9-A5F8-57C97340D8C0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2F8BFD-296E-4DF5-A885-0E5A6E5CD568}" type="pres">
      <dgm:prSet presAssocID="{F74C9853-F878-4DA9-A5F8-57C97340D8C0}" presName="level3hierChild" presStyleCnt="0"/>
      <dgm:spPr/>
    </dgm:pt>
    <dgm:pt modelId="{318CD711-BFF4-400B-98BF-43A17D6E99C2}" type="pres">
      <dgm:prSet presAssocID="{96897886-7C50-42F3-9E1F-DA56C759F243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867CCB05-1716-4249-BE12-FF20090346CF}" type="pres">
      <dgm:prSet presAssocID="{96897886-7C50-42F3-9E1F-DA56C759F243}" presName="connTx" presStyleLbl="parChTrans1D2" presStyleIdx="2" presStyleCnt="5"/>
      <dgm:spPr/>
      <dgm:t>
        <a:bodyPr/>
        <a:lstStyle/>
        <a:p>
          <a:endParaRPr lang="en-US"/>
        </a:p>
      </dgm:t>
    </dgm:pt>
    <dgm:pt modelId="{642060AD-8B0D-4E67-A468-A049396C2CF5}" type="pres">
      <dgm:prSet presAssocID="{D9FA3E52-8956-4B6F-BF42-9D7C2A68CA92}" presName="root2" presStyleCnt="0"/>
      <dgm:spPr/>
    </dgm:pt>
    <dgm:pt modelId="{9C3047A1-4F5D-47FB-A3F6-A917FEC1DA98}" type="pres">
      <dgm:prSet presAssocID="{D9FA3E52-8956-4B6F-BF42-9D7C2A68CA92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348EE2-9950-4488-B9E5-5C7CBF5BABFC}" type="pres">
      <dgm:prSet presAssocID="{D9FA3E52-8956-4B6F-BF42-9D7C2A68CA92}" presName="level3hierChild" presStyleCnt="0"/>
      <dgm:spPr/>
    </dgm:pt>
    <dgm:pt modelId="{D1C81581-BEF1-4C8D-975B-8E3146F91769}" type="pres">
      <dgm:prSet presAssocID="{C1737161-E13E-46A8-AC92-2196C6840411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5268BAE8-9D5E-4ED4-A24E-18B01E9C897D}" type="pres">
      <dgm:prSet presAssocID="{C1737161-E13E-46A8-AC92-2196C6840411}" presName="connTx" presStyleLbl="parChTrans1D2" presStyleIdx="3" presStyleCnt="5"/>
      <dgm:spPr/>
      <dgm:t>
        <a:bodyPr/>
        <a:lstStyle/>
        <a:p>
          <a:endParaRPr lang="en-US"/>
        </a:p>
      </dgm:t>
    </dgm:pt>
    <dgm:pt modelId="{9BBA60BC-2510-4426-933C-0376C766818D}" type="pres">
      <dgm:prSet presAssocID="{813FDC23-7BF0-4D24-8A22-6DBE09E312DF}" presName="root2" presStyleCnt="0"/>
      <dgm:spPr/>
    </dgm:pt>
    <dgm:pt modelId="{E76C0DB7-FF47-44B1-AB0F-1374AFE33814}" type="pres">
      <dgm:prSet presAssocID="{813FDC23-7BF0-4D24-8A22-6DBE09E312DF}" presName="LevelTwoTextNode" presStyleLbl="node2" presStyleIdx="3" presStyleCnt="5" custLinFactNeighborX="1231" custLinFactNeighborY="-2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A46DE1-F7B5-45F0-9E10-5C9447BDCAE1}" type="pres">
      <dgm:prSet presAssocID="{813FDC23-7BF0-4D24-8A22-6DBE09E312DF}" presName="level3hierChild" presStyleCnt="0"/>
      <dgm:spPr/>
    </dgm:pt>
    <dgm:pt modelId="{D524BA67-F6AE-47BC-B618-6D166F658AC3}" type="pres">
      <dgm:prSet presAssocID="{93A24767-DC70-4990-9BF2-F931337797CD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5B24A548-855F-4234-BDDD-6A00688FB1B4}" type="pres">
      <dgm:prSet presAssocID="{93A24767-DC70-4990-9BF2-F931337797CD}" presName="connTx" presStyleLbl="parChTrans1D2" presStyleIdx="4" presStyleCnt="5"/>
      <dgm:spPr/>
      <dgm:t>
        <a:bodyPr/>
        <a:lstStyle/>
        <a:p>
          <a:endParaRPr lang="en-US"/>
        </a:p>
      </dgm:t>
    </dgm:pt>
    <dgm:pt modelId="{3DF49E12-B025-4E1C-8AAC-6D0EF895F8AC}" type="pres">
      <dgm:prSet presAssocID="{9D77A631-E35B-4D0F-A333-76197E8B2CB0}" presName="root2" presStyleCnt="0"/>
      <dgm:spPr/>
    </dgm:pt>
    <dgm:pt modelId="{85FD6FBE-7583-4A66-9920-734076F5BB12}" type="pres">
      <dgm:prSet presAssocID="{9D77A631-E35B-4D0F-A333-76197E8B2CB0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E7651D-6FF3-4237-BE47-0E1678EC26CE}" type="pres">
      <dgm:prSet presAssocID="{9D77A631-E35B-4D0F-A333-76197E8B2CB0}" presName="level3hierChild" presStyleCnt="0"/>
      <dgm:spPr/>
    </dgm:pt>
  </dgm:ptLst>
  <dgm:cxnLst>
    <dgm:cxn modelId="{47729FF4-0157-45D9-A3A5-BD1E0E96493C}" srcId="{06615E99-AA49-4B1D-AE29-BB60558F87C0}" destId="{F74C9853-F878-4DA9-A5F8-57C97340D8C0}" srcOrd="1" destOrd="0" parTransId="{8618EAAD-C1DD-4B20-A5D9-AA2C2152994F}" sibTransId="{23DB5648-C36B-4826-8847-B1A89F41E087}"/>
    <dgm:cxn modelId="{9E582EB7-E10A-401C-9FD9-6AB97DE0A451}" type="presOf" srcId="{0A322D85-24B0-4320-961C-C6BFC716AC78}" destId="{FEBF9F36-1C23-4DCE-8F24-9B31AE7C4B5B}" srcOrd="0" destOrd="0" presId="urn:microsoft.com/office/officeart/2005/8/layout/hierarchy2"/>
    <dgm:cxn modelId="{95393C34-AF8D-4092-8A3D-C9FC0A191C22}" type="presOf" srcId="{93A24767-DC70-4990-9BF2-F931337797CD}" destId="{D524BA67-F6AE-47BC-B618-6D166F658AC3}" srcOrd="0" destOrd="0" presId="urn:microsoft.com/office/officeart/2005/8/layout/hierarchy2"/>
    <dgm:cxn modelId="{80C56D9F-29C7-48C4-9ADF-5CFB3F3EC530}" type="presOf" srcId="{8618EAAD-C1DD-4B20-A5D9-AA2C2152994F}" destId="{62EAF405-6287-4B54-8595-051762128BB7}" srcOrd="0" destOrd="0" presId="urn:microsoft.com/office/officeart/2005/8/layout/hierarchy2"/>
    <dgm:cxn modelId="{426290B0-3CE9-4A65-8CD0-C4FABC3A586B}" srcId="{06615E99-AA49-4B1D-AE29-BB60558F87C0}" destId="{D9FA3E52-8956-4B6F-BF42-9D7C2A68CA92}" srcOrd="2" destOrd="0" parTransId="{96897886-7C50-42F3-9E1F-DA56C759F243}" sibTransId="{7956C66D-4926-449C-9608-E6FC209D2B15}"/>
    <dgm:cxn modelId="{289199A4-36EC-4612-8D26-611A004C8D50}" type="presOf" srcId="{F74C9853-F878-4DA9-A5F8-57C97340D8C0}" destId="{3AE394F6-7897-428F-B6B9-263636053B0D}" srcOrd="0" destOrd="0" presId="urn:microsoft.com/office/officeart/2005/8/layout/hierarchy2"/>
    <dgm:cxn modelId="{B1B39FEB-0595-42CC-ACDD-EEE2DBBFA196}" type="presOf" srcId="{8618EAAD-C1DD-4B20-A5D9-AA2C2152994F}" destId="{43408DF9-13C4-496B-8B5E-2742DAC8319F}" srcOrd="1" destOrd="0" presId="urn:microsoft.com/office/officeart/2005/8/layout/hierarchy2"/>
    <dgm:cxn modelId="{6C33C446-185F-43A1-8C0F-C894CB7C8ADE}" type="presOf" srcId="{D9FA3E52-8956-4B6F-BF42-9D7C2A68CA92}" destId="{9C3047A1-4F5D-47FB-A3F6-A917FEC1DA98}" srcOrd="0" destOrd="0" presId="urn:microsoft.com/office/officeart/2005/8/layout/hierarchy2"/>
    <dgm:cxn modelId="{50EFE750-C449-4C30-B496-00988CEE5CF8}" type="presOf" srcId="{96897886-7C50-42F3-9E1F-DA56C759F243}" destId="{867CCB05-1716-4249-BE12-FF20090346CF}" srcOrd="1" destOrd="0" presId="urn:microsoft.com/office/officeart/2005/8/layout/hierarchy2"/>
    <dgm:cxn modelId="{C4D34CEC-CB07-4AB0-8EE2-0B88668B9222}" type="presOf" srcId="{9E2700E0-32EB-4CFC-BC86-416A24D47145}" destId="{97221CD3-DC3A-4EAE-A4BA-71F80D52C9E7}" srcOrd="0" destOrd="0" presId="urn:microsoft.com/office/officeart/2005/8/layout/hierarchy2"/>
    <dgm:cxn modelId="{6E2F96A7-5B67-4AA4-B437-26C8B3818CCC}" type="presOf" srcId="{99FCF7F0-1B38-42BB-9C06-C6A1B9E8F908}" destId="{FBF48B24-C4B8-4DC4-AD7D-FBFCD467EDF1}" srcOrd="0" destOrd="0" presId="urn:microsoft.com/office/officeart/2005/8/layout/hierarchy2"/>
    <dgm:cxn modelId="{F54D4C91-4737-49A5-8B5D-2CD438FE82F8}" type="presOf" srcId="{C1737161-E13E-46A8-AC92-2196C6840411}" destId="{D1C81581-BEF1-4C8D-975B-8E3146F91769}" srcOrd="0" destOrd="0" presId="urn:microsoft.com/office/officeart/2005/8/layout/hierarchy2"/>
    <dgm:cxn modelId="{13A5CEE3-4EDA-4C69-B1F2-D269E33100EE}" type="presOf" srcId="{9E2700E0-32EB-4CFC-BC86-416A24D47145}" destId="{38F6D305-BA1C-4E30-9231-B992BFEB3000}" srcOrd="1" destOrd="0" presId="urn:microsoft.com/office/officeart/2005/8/layout/hierarchy2"/>
    <dgm:cxn modelId="{C4E6D146-2D45-4509-91F7-6F321BEFB34F}" type="presOf" srcId="{813FDC23-7BF0-4D24-8A22-6DBE09E312DF}" destId="{E76C0DB7-FF47-44B1-AB0F-1374AFE33814}" srcOrd="0" destOrd="0" presId="urn:microsoft.com/office/officeart/2005/8/layout/hierarchy2"/>
    <dgm:cxn modelId="{A178A7EB-AD0D-4D03-A530-FE800818D486}" type="presOf" srcId="{93A24767-DC70-4990-9BF2-F931337797CD}" destId="{5B24A548-855F-4234-BDDD-6A00688FB1B4}" srcOrd="1" destOrd="0" presId="urn:microsoft.com/office/officeart/2005/8/layout/hierarchy2"/>
    <dgm:cxn modelId="{6CC17891-9B78-48A4-A557-1197D09B78AF}" srcId="{06615E99-AA49-4B1D-AE29-BB60558F87C0}" destId="{99FCF7F0-1B38-42BB-9C06-C6A1B9E8F908}" srcOrd="0" destOrd="0" parTransId="{9E2700E0-32EB-4CFC-BC86-416A24D47145}" sibTransId="{F4E3E233-98F9-4239-89DE-E624BE6F6654}"/>
    <dgm:cxn modelId="{E995089A-D68D-4EAC-9BDD-34BD1601EB6A}" type="presOf" srcId="{96897886-7C50-42F3-9E1F-DA56C759F243}" destId="{318CD711-BFF4-400B-98BF-43A17D6E99C2}" srcOrd="0" destOrd="0" presId="urn:microsoft.com/office/officeart/2005/8/layout/hierarchy2"/>
    <dgm:cxn modelId="{3D0FF394-5AA9-4712-8C12-986ACAFA82CB}" srcId="{06615E99-AA49-4B1D-AE29-BB60558F87C0}" destId="{9D77A631-E35B-4D0F-A333-76197E8B2CB0}" srcOrd="4" destOrd="0" parTransId="{93A24767-DC70-4990-9BF2-F931337797CD}" sibTransId="{66AFE3C3-051D-4878-A2E4-7D6B64853693}"/>
    <dgm:cxn modelId="{ACB21FCD-DC99-40CF-A4C5-A31D2830E38F}" srcId="{0A322D85-24B0-4320-961C-C6BFC716AC78}" destId="{06615E99-AA49-4B1D-AE29-BB60558F87C0}" srcOrd="0" destOrd="0" parTransId="{12B04989-50F0-42DB-8B7E-75CB3E272D4D}" sibTransId="{D448DE96-0C80-4D0E-8AD0-F950A050B58C}"/>
    <dgm:cxn modelId="{7A61EBBB-21D6-4553-B469-2C8BABD767F5}" type="presOf" srcId="{06615E99-AA49-4B1D-AE29-BB60558F87C0}" destId="{EB42C09F-F449-4EAD-9F76-AFD72FFF8DF9}" srcOrd="0" destOrd="0" presId="urn:microsoft.com/office/officeart/2005/8/layout/hierarchy2"/>
    <dgm:cxn modelId="{C0897F3F-6E0F-4F3B-AA36-EDAB8B22B8E2}" type="presOf" srcId="{C1737161-E13E-46A8-AC92-2196C6840411}" destId="{5268BAE8-9D5E-4ED4-A24E-18B01E9C897D}" srcOrd="1" destOrd="0" presId="urn:microsoft.com/office/officeart/2005/8/layout/hierarchy2"/>
    <dgm:cxn modelId="{E209DED1-CB4C-4C41-B488-6F40500A36B4}" type="presOf" srcId="{9D77A631-E35B-4D0F-A333-76197E8B2CB0}" destId="{85FD6FBE-7583-4A66-9920-734076F5BB12}" srcOrd="0" destOrd="0" presId="urn:microsoft.com/office/officeart/2005/8/layout/hierarchy2"/>
    <dgm:cxn modelId="{5D1765D4-6B1F-4693-9952-D96EE8FB1DFF}" srcId="{06615E99-AA49-4B1D-AE29-BB60558F87C0}" destId="{813FDC23-7BF0-4D24-8A22-6DBE09E312DF}" srcOrd="3" destOrd="0" parTransId="{C1737161-E13E-46A8-AC92-2196C6840411}" sibTransId="{2BAA0C19-28AC-4769-996C-04F833D9AAF4}"/>
    <dgm:cxn modelId="{BDAAF153-C1A3-445C-9CBA-A8365A7597B2}" type="presParOf" srcId="{FEBF9F36-1C23-4DCE-8F24-9B31AE7C4B5B}" destId="{60F9ADE2-E7BF-4130-9F0C-76B274865079}" srcOrd="0" destOrd="0" presId="urn:microsoft.com/office/officeart/2005/8/layout/hierarchy2"/>
    <dgm:cxn modelId="{BE28A94B-B6BA-4856-AE11-82F37636E214}" type="presParOf" srcId="{60F9ADE2-E7BF-4130-9F0C-76B274865079}" destId="{EB42C09F-F449-4EAD-9F76-AFD72FFF8DF9}" srcOrd="0" destOrd="0" presId="urn:microsoft.com/office/officeart/2005/8/layout/hierarchy2"/>
    <dgm:cxn modelId="{1FDF8EB7-D041-4EFF-B501-3FD61EA0CE4C}" type="presParOf" srcId="{60F9ADE2-E7BF-4130-9F0C-76B274865079}" destId="{81F720F7-F1F5-4B93-A7AA-295AA2AE5212}" srcOrd="1" destOrd="0" presId="urn:microsoft.com/office/officeart/2005/8/layout/hierarchy2"/>
    <dgm:cxn modelId="{34B50EAF-4CAB-4FF6-AA04-3D5033FFA0EA}" type="presParOf" srcId="{81F720F7-F1F5-4B93-A7AA-295AA2AE5212}" destId="{97221CD3-DC3A-4EAE-A4BA-71F80D52C9E7}" srcOrd="0" destOrd="0" presId="urn:microsoft.com/office/officeart/2005/8/layout/hierarchy2"/>
    <dgm:cxn modelId="{1CE8A421-3A3A-4BD3-A6DF-FF45AEB907CA}" type="presParOf" srcId="{97221CD3-DC3A-4EAE-A4BA-71F80D52C9E7}" destId="{38F6D305-BA1C-4E30-9231-B992BFEB3000}" srcOrd="0" destOrd="0" presId="urn:microsoft.com/office/officeart/2005/8/layout/hierarchy2"/>
    <dgm:cxn modelId="{02E3AB4E-9C6B-41A9-A706-06D5FB271E16}" type="presParOf" srcId="{81F720F7-F1F5-4B93-A7AA-295AA2AE5212}" destId="{DBC6D622-C215-4CBA-97FA-6C155B52DB63}" srcOrd="1" destOrd="0" presId="urn:microsoft.com/office/officeart/2005/8/layout/hierarchy2"/>
    <dgm:cxn modelId="{344131F4-3E5D-40D2-B878-1D68BEFD94DF}" type="presParOf" srcId="{DBC6D622-C215-4CBA-97FA-6C155B52DB63}" destId="{FBF48B24-C4B8-4DC4-AD7D-FBFCD467EDF1}" srcOrd="0" destOrd="0" presId="urn:microsoft.com/office/officeart/2005/8/layout/hierarchy2"/>
    <dgm:cxn modelId="{8D123F08-C556-4BBD-90B8-4A232126F10F}" type="presParOf" srcId="{DBC6D622-C215-4CBA-97FA-6C155B52DB63}" destId="{2D0A4E06-C99C-4239-AA3A-8FF50BD54E1A}" srcOrd="1" destOrd="0" presId="urn:microsoft.com/office/officeart/2005/8/layout/hierarchy2"/>
    <dgm:cxn modelId="{B07EF767-39ED-4F09-86FC-C2C1ED434727}" type="presParOf" srcId="{81F720F7-F1F5-4B93-A7AA-295AA2AE5212}" destId="{62EAF405-6287-4B54-8595-051762128BB7}" srcOrd="2" destOrd="0" presId="urn:microsoft.com/office/officeart/2005/8/layout/hierarchy2"/>
    <dgm:cxn modelId="{618597BA-6053-4394-A24C-3868A46016E2}" type="presParOf" srcId="{62EAF405-6287-4B54-8595-051762128BB7}" destId="{43408DF9-13C4-496B-8B5E-2742DAC8319F}" srcOrd="0" destOrd="0" presId="urn:microsoft.com/office/officeart/2005/8/layout/hierarchy2"/>
    <dgm:cxn modelId="{6D934A7F-85AF-4708-8A9D-B0C7C29E6341}" type="presParOf" srcId="{81F720F7-F1F5-4B93-A7AA-295AA2AE5212}" destId="{DA7331D7-594D-4D05-A30C-F9DA95F1E3A1}" srcOrd="3" destOrd="0" presId="urn:microsoft.com/office/officeart/2005/8/layout/hierarchy2"/>
    <dgm:cxn modelId="{A3D07341-CC53-48D3-837C-58EFA97CE264}" type="presParOf" srcId="{DA7331D7-594D-4D05-A30C-F9DA95F1E3A1}" destId="{3AE394F6-7897-428F-B6B9-263636053B0D}" srcOrd="0" destOrd="0" presId="urn:microsoft.com/office/officeart/2005/8/layout/hierarchy2"/>
    <dgm:cxn modelId="{26769506-DE74-48C3-87C1-62D5B3A83E25}" type="presParOf" srcId="{DA7331D7-594D-4D05-A30C-F9DA95F1E3A1}" destId="{AC2F8BFD-296E-4DF5-A885-0E5A6E5CD568}" srcOrd="1" destOrd="0" presId="urn:microsoft.com/office/officeart/2005/8/layout/hierarchy2"/>
    <dgm:cxn modelId="{FA405AE8-4F29-4BEE-ADC6-BEA2CF38DFD5}" type="presParOf" srcId="{81F720F7-F1F5-4B93-A7AA-295AA2AE5212}" destId="{318CD711-BFF4-400B-98BF-43A17D6E99C2}" srcOrd="4" destOrd="0" presId="urn:microsoft.com/office/officeart/2005/8/layout/hierarchy2"/>
    <dgm:cxn modelId="{1357D100-C271-43BE-8A76-8ECB364B2291}" type="presParOf" srcId="{318CD711-BFF4-400B-98BF-43A17D6E99C2}" destId="{867CCB05-1716-4249-BE12-FF20090346CF}" srcOrd="0" destOrd="0" presId="urn:microsoft.com/office/officeart/2005/8/layout/hierarchy2"/>
    <dgm:cxn modelId="{319D936F-878F-4E39-AEAB-E6BFEDD67A27}" type="presParOf" srcId="{81F720F7-F1F5-4B93-A7AA-295AA2AE5212}" destId="{642060AD-8B0D-4E67-A468-A049396C2CF5}" srcOrd="5" destOrd="0" presId="urn:microsoft.com/office/officeart/2005/8/layout/hierarchy2"/>
    <dgm:cxn modelId="{4E10974E-BDAD-41B6-BC15-53A0859F0281}" type="presParOf" srcId="{642060AD-8B0D-4E67-A468-A049396C2CF5}" destId="{9C3047A1-4F5D-47FB-A3F6-A917FEC1DA98}" srcOrd="0" destOrd="0" presId="urn:microsoft.com/office/officeart/2005/8/layout/hierarchy2"/>
    <dgm:cxn modelId="{30CAEE8A-53CC-4951-A79A-7B26F2D2E375}" type="presParOf" srcId="{642060AD-8B0D-4E67-A468-A049396C2CF5}" destId="{DC348EE2-9950-4488-B9E5-5C7CBF5BABFC}" srcOrd="1" destOrd="0" presId="urn:microsoft.com/office/officeart/2005/8/layout/hierarchy2"/>
    <dgm:cxn modelId="{ECAA7615-EAB1-4674-AC8A-A671099FBB41}" type="presParOf" srcId="{81F720F7-F1F5-4B93-A7AA-295AA2AE5212}" destId="{D1C81581-BEF1-4C8D-975B-8E3146F91769}" srcOrd="6" destOrd="0" presId="urn:microsoft.com/office/officeart/2005/8/layout/hierarchy2"/>
    <dgm:cxn modelId="{3C19D07B-B933-49C5-8B9A-9EA94C9A00E2}" type="presParOf" srcId="{D1C81581-BEF1-4C8D-975B-8E3146F91769}" destId="{5268BAE8-9D5E-4ED4-A24E-18B01E9C897D}" srcOrd="0" destOrd="0" presId="urn:microsoft.com/office/officeart/2005/8/layout/hierarchy2"/>
    <dgm:cxn modelId="{0DCF5295-AC70-46D8-89F8-8F85C0C33427}" type="presParOf" srcId="{81F720F7-F1F5-4B93-A7AA-295AA2AE5212}" destId="{9BBA60BC-2510-4426-933C-0376C766818D}" srcOrd="7" destOrd="0" presId="urn:microsoft.com/office/officeart/2005/8/layout/hierarchy2"/>
    <dgm:cxn modelId="{4A9A86F8-B3CD-4BB5-BA2C-EC90E93E10EC}" type="presParOf" srcId="{9BBA60BC-2510-4426-933C-0376C766818D}" destId="{E76C0DB7-FF47-44B1-AB0F-1374AFE33814}" srcOrd="0" destOrd="0" presId="urn:microsoft.com/office/officeart/2005/8/layout/hierarchy2"/>
    <dgm:cxn modelId="{2E81CE00-EA63-43A4-97C6-31E9A9200CCD}" type="presParOf" srcId="{9BBA60BC-2510-4426-933C-0376C766818D}" destId="{5DA46DE1-F7B5-45F0-9E10-5C9447BDCAE1}" srcOrd="1" destOrd="0" presId="urn:microsoft.com/office/officeart/2005/8/layout/hierarchy2"/>
    <dgm:cxn modelId="{C5DB3CE9-3C21-4302-80CE-BA5E84EE6321}" type="presParOf" srcId="{81F720F7-F1F5-4B93-A7AA-295AA2AE5212}" destId="{D524BA67-F6AE-47BC-B618-6D166F658AC3}" srcOrd="8" destOrd="0" presId="urn:microsoft.com/office/officeart/2005/8/layout/hierarchy2"/>
    <dgm:cxn modelId="{40188787-F977-473D-8114-593D09280265}" type="presParOf" srcId="{D524BA67-F6AE-47BC-B618-6D166F658AC3}" destId="{5B24A548-855F-4234-BDDD-6A00688FB1B4}" srcOrd="0" destOrd="0" presId="urn:microsoft.com/office/officeart/2005/8/layout/hierarchy2"/>
    <dgm:cxn modelId="{8C261DFD-9162-43F3-BE21-4CDFF54E38A7}" type="presParOf" srcId="{81F720F7-F1F5-4B93-A7AA-295AA2AE5212}" destId="{3DF49E12-B025-4E1C-8AAC-6D0EF895F8AC}" srcOrd="9" destOrd="0" presId="urn:microsoft.com/office/officeart/2005/8/layout/hierarchy2"/>
    <dgm:cxn modelId="{5517D1D0-E351-4F94-9DCA-95AB48CD0068}" type="presParOf" srcId="{3DF49E12-B025-4E1C-8AAC-6D0EF895F8AC}" destId="{85FD6FBE-7583-4A66-9920-734076F5BB12}" srcOrd="0" destOrd="0" presId="urn:microsoft.com/office/officeart/2005/8/layout/hierarchy2"/>
    <dgm:cxn modelId="{192037CB-31D6-49D5-8CF1-06361462B098}" type="presParOf" srcId="{3DF49E12-B025-4E1C-8AAC-6D0EF895F8AC}" destId="{F8E7651D-6FF3-4237-BE47-0E1678EC26C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A322D85-24B0-4320-961C-C6BFC716AC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15E99-AA49-4B1D-AE29-BB60558F87C0}">
      <dgm:prSet phldrT="[Text]"/>
      <dgm:spPr/>
      <dgm:t>
        <a:bodyPr/>
        <a:lstStyle/>
        <a:p>
          <a:r>
            <a:rPr lang="en-US" dirty="0" smtClean="0"/>
            <a:t>Drinks</a:t>
          </a:r>
          <a:endParaRPr lang="en-US" dirty="0"/>
        </a:p>
      </dgm:t>
    </dgm:pt>
    <dgm:pt modelId="{12B04989-50F0-42DB-8B7E-75CB3E272D4D}" type="parTrans" cxnId="{ACB21FCD-DC99-40CF-A4C5-A31D2830E38F}">
      <dgm:prSet/>
      <dgm:spPr/>
      <dgm:t>
        <a:bodyPr/>
        <a:lstStyle/>
        <a:p>
          <a:endParaRPr lang="en-US"/>
        </a:p>
      </dgm:t>
    </dgm:pt>
    <dgm:pt modelId="{D448DE96-0C80-4D0E-8AD0-F950A050B58C}" type="sibTrans" cxnId="{ACB21FCD-DC99-40CF-A4C5-A31D2830E38F}">
      <dgm:prSet/>
      <dgm:spPr/>
      <dgm:t>
        <a:bodyPr/>
        <a:lstStyle/>
        <a:p>
          <a:endParaRPr lang="en-US"/>
        </a:p>
      </dgm:t>
    </dgm:pt>
    <dgm:pt modelId="{99FCF7F0-1B38-42BB-9C06-C6A1B9E8F908}">
      <dgm:prSet phldrT="[Text]"/>
      <dgm:spPr/>
      <dgm:t>
        <a:bodyPr/>
        <a:lstStyle/>
        <a:p>
          <a:r>
            <a:rPr lang="en-US" dirty="0" err="1" smtClean="0"/>
            <a:t>Badam</a:t>
          </a:r>
          <a:r>
            <a:rPr lang="en-US" dirty="0" smtClean="0"/>
            <a:t> Drink</a:t>
          </a:r>
          <a:endParaRPr lang="en-US" dirty="0"/>
        </a:p>
      </dgm:t>
    </dgm:pt>
    <dgm:pt modelId="{9E2700E0-32EB-4CFC-BC86-416A24D47145}" type="parTrans" cxnId="{6CC17891-9B78-48A4-A557-1197D09B78AF}">
      <dgm:prSet/>
      <dgm:spPr/>
      <dgm:t>
        <a:bodyPr/>
        <a:lstStyle/>
        <a:p>
          <a:endParaRPr lang="en-US"/>
        </a:p>
      </dgm:t>
    </dgm:pt>
    <dgm:pt modelId="{F4E3E233-98F9-4239-89DE-E624BE6F6654}" type="sibTrans" cxnId="{6CC17891-9B78-48A4-A557-1197D09B78AF}">
      <dgm:prSet/>
      <dgm:spPr/>
      <dgm:t>
        <a:bodyPr/>
        <a:lstStyle/>
        <a:p>
          <a:endParaRPr lang="en-US"/>
        </a:p>
      </dgm:t>
    </dgm:pt>
    <dgm:pt modelId="{F74C9853-F878-4DA9-A5F8-57C97340D8C0}">
      <dgm:prSet phldrT="[Text]"/>
      <dgm:spPr/>
      <dgm:t>
        <a:bodyPr/>
        <a:lstStyle/>
        <a:p>
          <a:r>
            <a:rPr lang="en-US" dirty="0" smtClean="0"/>
            <a:t>Saffron Drink</a:t>
          </a:r>
          <a:endParaRPr lang="en-US" dirty="0"/>
        </a:p>
      </dgm:t>
    </dgm:pt>
    <dgm:pt modelId="{8618EAAD-C1DD-4B20-A5D9-AA2C2152994F}" type="parTrans" cxnId="{47729FF4-0157-45D9-A3A5-BD1E0E96493C}">
      <dgm:prSet/>
      <dgm:spPr/>
      <dgm:t>
        <a:bodyPr/>
        <a:lstStyle/>
        <a:p>
          <a:endParaRPr lang="en-US"/>
        </a:p>
      </dgm:t>
    </dgm:pt>
    <dgm:pt modelId="{23DB5648-C36B-4826-8847-B1A89F41E087}" type="sibTrans" cxnId="{47729FF4-0157-45D9-A3A5-BD1E0E96493C}">
      <dgm:prSet/>
      <dgm:spPr/>
      <dgm:t>
        <a:bodyPr/>
        <a:lstStyle/>
        <a:p>
          <a:endParaRPr lang="en-US"/>
        </a:p>
      </dgm:t>
    </dgm:pt>
    <dgm:pt modelId="{D9FA3E52-8956-4B6F-BF42-9D7C2A68CA92}">
      <dgm:prSet/>
      <dgm:spPr/>
      <dgm:t>
        <a:bodyPr/>
        <a:lstStyle/>
        <a:p>
          <a:r>
            <a:rPr lang="en-US" dirty="0" smtClean="0"/>
            <a:t>Mango Juice</a:t>
          </a:r>
          <a:endParaRPr lang="en-US" dirty="0"/>
        </a:p>
      </dgm:t>
    </dgm:pt>
    <dgm:pt modelId="{96897886-7C50-42F3-9E1F-DA56C759F243}" type="parTrans" cxnId="{426290B0-3CE9-4A65-8CD0-C4FABC3A586B}">
      <dgm:prSet/>
      <dgm:spPr/>
      <dgm:t>
        <a:bodyPr/>
        <a:lstStyle/>
        <a:p>
          <a:endParaRPr lang="en-US"/>
        </a:p>
      </dgm:t>
    </dgm:pt>
    <dgm:pt modelId="{7956C66D-4926-449C-9608-E6FC209D2B15}" type="sibTrans" cxnId="{426290B0-3CE9-4A65-8CD0-C4FABC3A586B}">
      <dgm:prSet/>
      <dgm:spPr/>
      <dgm:t>
        <a:bodyPr/>
        <a:lstStyle/>
        <a:p>
          <a:endParaRPr lang="en-US"/>
        </a:p>
      </dgm:t>
    </dgm:pt>
    <dgm:pt modelId="{813FDC23-7BF0-4D24-8A22-6DBE09E312DF}">
      <dgm:prSet/>
      <dgm:spPr/>
      <dgm:t>
        <a:bodyPr/>
        <a:lstStyle/>
        <a:p>
          <a:r>
            <a:rPr lang="en-US" dirty="0" smtClean="0"/>
            <a:t>Litchi Juice</a:t>
          </a:r>
          <a:endParaRPr lang="en-US" dirty="0"/>
        </a:p>
      </dgm:t>
    </dgm:pt>
    <dgm:pt modelId="{C1737161-E13E-46A8-AC92-2196C6840411}" type="parTrans" cxnId="{5D1765D4-6B1F-4693-9952-D96EE8FB1DFF}">
      <dgm:prSet/>
      <dgm:spPr/>
      <dgm:t>
        <a:bodyPr/>
        <a:lstStyle/>
        <a:p>
          <a:endParaRPr lang="en-US"/>
        </a:p>
      </dgm:t>
    </dgm:pt>
    <dgm:pt modelId="{2BAA0C19-28AC-4769-996C-04F833D9AAF4}" type="sibTrans" cxnId="{5D1765D4-6B1F-4693-9952-D96EE8FB1DFF}">
      <dgm:prSet/>
      <dgm:spPr/>
    </dgm:pt>
    <dgm:pt modelId="{FEBF9F36-1C23-4DCE-8F24-9B31AE7C4B5B}" type="pres">
      <dgm:prSet presAssocID="{0A322D85-24B0-4320-961C-C6BFC716AC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F9ADE2-E7BF-4130-9F0C-76B274865079}" type="pres">
      <dgm:prSet presAssocID="{06615E99-AA49-4B1D-AE29-BB60558F87C0}" presName="root1" presStyleCnt="0"/>
      <dgm:spPr/>
    </dgm:pt>
    <dgm:pt modelId="{EB42C09F-F449-4EAD-9F76-AFD72FFF8DF9}" type="pres">
      <dgm:prSet presAssocID="{06615E99-AA49-4B1D-AE29-BB60558F87C0}" presName="LevelOneTextNode" presStyleLbl="node0" presStyleIdx="0" presStyleCnt="1" custLinFactX="-17349" custLinFactNeighborX="-100000" custLinFactNeighborY="-105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720F7-F1F5-4B93-A7AA-295AA2AE5212}" type="pres">
      <dgm:prSet presAssocID="{06615E99-AA49-4B1D-AE29-BB60558F87C0}" presName="level2hierChild" presStyleCnt="0"/>
      <dgm:spPr/>
    </dgm:pt>
    <dgm:pt modelId="{97221CD3-DC3A-4EAE-A4BA-71F80D52C9E7}" type="pres">
      <dgm:prSet presAssocID="{9E2700E0-32EB-4CFC-BC86-416A24D47145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38F6D305-BA1C-4E30-9231-B992BFEB3000}" type="pres">
      <dgm:prSet presAssocID="{9E2700E0-32EB-4CFC-BC86-416A24D47145}" presName="connTx" presStyleLbl="parChTrans1D2" presStyleIdx="0" presStyleCnt="4"/>
      <dgm:spPr/>
      <dgm:t>
        <a:bodyPr/>
        <a:lstStyle/>
        <a:p>
          <a:endParaRPr lang="en-US"/>
        </a:p>
      </dgm:t>
    </dgm:pt>
    <dgm:pt modelId="{DBC6D622-C215-4CBA-97FA-6C155B52DB63}" type="pres">
      <dgm:prSet presAssocID="{99FCF7F0-1B38-42BB-9C06-C6A1B9E8F908}" presName="root2" presStyleCnt="0"/>
      <dgm:spPr/>
    </dgm:pt>
    <dgm:pt modelId="{FBF48B24-C4B8-4DC4-AD7D-FBFCD467EDF1}" type="pres">
      <dgm:prSet presAssocID="{99FCF7F0-1B38-42BB-9C06-C6A1B9E8F908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A4E06-C99C-4239-AA3A-8FF50BD54E1A}" type="pres">
      <dgm:prSet presAssocID="{99FCF7F0-1B38-42BB-9C06-C6A1B9E8F908}" presName="level3hierChild" presStyleCnt="0"/>
      <dgm:spPr/>
    </dgm:pt>
    <dgm:pt modelId="{62EAF405-6287-4B54-8595-051762128BB7}" type="pres">
      <dgm:prSet presAssocID="{8618EAAD-C1DD-4B20-A5D9-AA2C2152994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43408DF9-13C4-496B-8B5E-2742DAC8319F}" type="pres">
      <dgm:prSet presAssocID="{8618EAAD-C1DD-4B20-A5D9-AA2C2152994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DA7331D7-594D-4D05-A30C-F9DA95F1E3A1}" type="pres">
      <dgm:prSet presAssocID="{F74C9853-F878-4DA9-A5F8-57C97340D8C0}" presName="root2" presStyleCnt="0"/>
      <dgm:spPr/>
    </dgm:pt>
    <dgm:pt modelId="{3AE394F6-7897-428F-B6B9-263636053B0D}" type="pres">
      <dgm:prSet presAssocID="{F74C9853-F878-4DA9-A5F8-57C97340D8C0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2F8BFD-296E-4DF5-A885-0E5A6E5CD568}" type="pres">
      <dgm:prSet presAssocID="{F74C9853-F878-4DA9-A5F8-57C97340D8C0}" presName="level3hierChild" presStyleCnt="0"/>
      <dgm:spPr/>
    </dgm:pt>
    <dgm:pt modelId="{318CD711-BFF4-400B-98BF-43A17D6E99C2}" type="pres">
      <dgm:prSet presAssocID="{96897886-7C50-42F3-9E1F-DA56C759F243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867CCB05-1716-4249-BE12-FF20090346CF}" type="pres">
      <dgm:prSet presAssocID="{96897886-7C50-42F3-9E1F-DA56C759F243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42060AD-8B0D-4E67-A468-A049396C2CF5}" type="pres">
      <dgm:prSet presAssocID="{D9FA3E52-8956-4B6F-BF42-9D7C2A68CA92}" presName="root2" presStyleCnt="0"/>
      <dgm:spPr/>
    </dgm:pt>
    <dgm:pt modelId="{9C3047A1-4F5D-47FB-A3F6-A917FEC1DA98}" type="pres">
      <dgm:prSet presAssocID="{D9FA3E52-8956-4B6F-BF42-9D7C2A68CA92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348EE2-9950-4488-B9E5-5C7CBF5BABFC}" type="pres">
      <dgm:prSet presAssocID="{D9FA3E52-8956-4B6F-BF42-9D7C2A68CA92}" presName="level3hierChild" presStyleCnt="0"/>
      <dgm:spPr/>
    </dgm:pt>
    <dgm:pt modelId="{D1C81581-BEF1-4C8D-975B-8E3146F91769}" type="pres">
      <dgm:prSet presAssocID="{C1737161-E13E-46A8-AC92-2196C6840411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5268BAE8-9D5E-4ED4-A24E-18B01E9C897D}" type="pres">
      <dgm:prSet presAssocID="{C1737161-E13E-46A8-AC92-2196C6840411}" presName="connTx" presStyleLbl="parChTrans1D2" presStyleIdx="3" presStyleCnt="4"/>
      <dgm:spPr/>
      <dgm:t>
        <a:bodyPr/>
        <a:lstStyle/>
        <a:p>
          <a:endParaRPr lang="en-US"/>
        </a:p>
      </dgm:t>
    </dgm:pt>
    <dgm:pt modelId="{9BBA60BC-2510-4426-933C-0376C766818D}" type="pres">
      <dgm:prSet presAssocID="{813FDC23-7BF0-4D24-8A22-6DBE09E312DF}" presName="root2" presStyleCnt="0"/>
      <dgm:spPr/>
    </dgm:pt>
    <dgm:pt modelId="{E76C0DB7-FF47-44B1-AB0F-1374AFE33814}" type="pres">
      <dgm:prSet presAssocID="{813FDC23-7BF0-4D24-8A22-6DBE09E312DF}" presName="LevelTwoTextNode" presStyleLbl="node2" presStyleIdx="3" presStyleCnt="4" custLinFactNeighborX="1231" custLinFactNeighborY="-2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A46DE1-F7B5-45F0-9E10-5C9447BDCAE1}" type="pres">
      <dgm:prSet presAssocID="{813FDC23-7BF0-4D24-8A22-6DBE09E312DF}" presName="level3hierChild" presStyleCnt="0"/>
      <dgm:spPr/>
    </dgm:pt>
  </dgm:ptLst>
  <dgm:cxnLst>
    <dgm:cxn modelId="{7F8070F3-32B2-4744-BA43-C4568287552B}" type="presOf" srcId="{9E2700E0-32EB-4CFC-BC86-416A24D47145}" destId="{97221CD3-DC3A-4EAE-A4BA-71F80D52C9E7}" srcOrd="0" destOrd="0" presId="urn:microsoft.com/office/officeart/2005/8/layout/hierarchy2"/>
    <dgm:cxn modelId="{D2B40E96-03E7-427F-B7C1-19133ACEA236}" type="presOf" srcId="{96897886-7C50-42F3-9E1F-DA56C759F243}" destId="{867CCB05-1716-4249-BE12-FF20090346CF}" srcOrd="1" destOrd="0" presId="urn:microsoft.com/office/officeart/2005/8/layout/hierarchy2"/>
    <dgm:cxn modelId="{426290B0-3CE9-4A65-8CD0-C4FABC3A586B}" srcId="{06615E99-AA49-4B1D-AE29-BB60558F87C0}" destId="{D9FA3E52-8956-4B6F-BF42-9D7C2A68CA92}" srcOrd="2" destOrd="0" parTransId="{96897886-7C50-42F3-9E1F-DA56C759F243}" sibTransId="{7956C66D-4926-449C-9608-E6FC209D2B15}"/>
    <dgm:cxn modelId="{5D1765D4-6B1F-4693-9952-D96EE8FB1DFF}" srcId="{06615E99-AA49-4B1D-AE29-BB60558F87C0}" destId="{813FDC23-7BF0-4D24-8A22-6DBE09E312DF}" srcOrd="3" destOrd="0" parTransId="{C1737161-E13E-46A8-AC92-2196C6840411}" sibTransId="{2BAA0C19-28AC-4769-996C-04F833D9AAF4}"/>
    <dgm:cxn modelId="{2D368BCF-70FC-4590-809E-28F8A7384CE8}" type="presOf" srcId="{D9FA3E52-8956-4B6F-BF42-9D7C2A68CA92}" destId="{9C3047A1-4F5D-47FB-A3F6-A917FEC1DA98}" srcOrd="0" destOrd="0" presId="urn:microsoft.com/office/officeart/2005/8/layout/hierarchy2"/>
    <dgm:cxn modelId="{EC2CB5E9-1519-426F-8325-1115DCABC891}" type="presOf" srcId="{C1737161-E13E-46A8-AC92-2196C6840411}" destId="{D1C81581-BEF1-4C8D-975B-8E3146F91769}" srcOrd="0" destOrd="0" presId="urn:microsoft.com/office/officeart/2005/8/layout/hierarchy2"/>
    <dgm:cxn modelId="{9650F99E-4E9D-42E2-AF0B-FCC2254362DD}" type="presOf" srcId="{96897886-7C50-42F3-9E1F-DA56C759F243}" destId="{318CD711-BFF4-400B-98BF-43A17D6E99C2}" srcOrd="0" destOrd="0" presId="urn:microsoft.com/office/officeart/2005/8/layout/hierarchy2"/>
    <dgm:cxn modelId="{62FDDC3B-DFA1-49D9-8DF3-632BBA7E56AE}" type="presOf" srcId="{06615E99-AA49-4B1D-AE29-BB60558F87C0}" destId="{EB42C09F-F449-4EAD-9F76-AFD72FFF8DF9}" srcOrd="0" destOrd="0" presId="urn:microsoft.com/office/officeart/2005/8/layout/hierarchy2"/>
    <dgm:cxn modelId="{6CA1740E-008D-46C4-9FDD-7BCB0B8B6843}" type="presOf" srcId="{813FDC23-7BF0-4D24-8A22-6DBE09E312DF}" destId="{E76C0DB7-FF47-44B1-AB0F-1374AFE33814}" srcOrd="0" destOrd="0" presId="urn:microsoft.com/office/officeart/2005/8/layout/hierarchy2"/>
    <dgm:cxn modelId="{47729FF4-0157-45D9-A3A5-BD1E0E96493C}" srcId="{06615E99-AA49-4B1D-AE29-BB60558F87C0}" destId="{F74C9853-F878-4DA9-A5F8-57C97340D8C0}" srcOrd="1" destOrd="0" parTransId="{8618EAAD-C1DD-4B20-A5D9-AA2C2152994F}" sibTransId="{23DB5648-C36B-4826-8847-B1A89F41E087}"/>
    <dgm:cxn modelId="{6CC17891-9B78-48A4-A557-1197D09B78AF}" srcId="{06615E99-AA49-4B1D-AE29-BB60558F87C0}" destId="{99FCF7F0-1B38-42BB-9C06-C6A1B9E8F908}" srcOrd="0" destOrd="0" parTransId="{9E2700E0-32EB-4CFC-BC86-416A24D47145}" sibTransId="{F4E3E233-98F9-4239-89DE-E624BE6F6654}"/>
    <dgm:cxn modelId="{C6FA5B13-B4B1-4B66-B362-FEAEBD9FD628}" type="presOf" srcId="{F74C9853-F878-4DA9-A5F8-57C97340D8C0}" destId="{3AE394F6-7897-428F-B6B9-263636053B0D}" srcOrd="0" destOrd="0" presId="urn:microsoft.com/office/officeart/2005/8/layout/hierarchy2"/>
    <dgm:cxn modelId="{D47B1481-E5C4-4FCD-9E7D-80FBC846A42F}" type="presOf" srcId="{0A322D85-24B0-4320-961C-C6BFC716AC78}" destId="{FEBF9F36-1C23-4DCE-8F24-9B31AE7C4B5B}" srcOrd="0" destOrd="0" presId="urn:microsoft.com/office/officeart/2005/8/layout/hierarchy2"/>
    <dgm:cxn modelId="{B89F63A6-AB25-4A04-BD35-514E817ED851}" type="presOf" srcId="{8618EAAD-C1DD-4B20-A5D9-AA2C2152994F}" destId="{62EAF405-6287-4B54-8595-051762128BB7}" srcOrd="0" destOrd="0" presId="urn:microsoft.com/office/officeart/2005/8/layout/hierarchy2"/>
    <dgm:cxn modelId="{ACB21FCD-DC99-40CF-A4C5-A31D2830E38F}" srcId="{0A322D85-24B0-4320-961C-C6BFC716AC78}" destId="{06615E99-AA49-4B1D-AE29-BB60558F87C0}" srcOrd="0" destOrd="0" parTransId="{12B04989-50F0-42DB-8B7E-75CB3E272D4D}" sibTransId="{D448DE96-0C80-4D0E-8AD0-F950A050B58C}"/>
    <dgm:cxn modelId="{6B90A1BF-E053-45AC-AF20-16F55CE60435}" type="presOf" srcId="{99FCF7F0-1B38-42BB-9C06-C6A1B9E8F908}" destId="{FBF48B24-C4B8-4DC4-AD7D-FBFCD467EDF1}" srcOrd="0" destOrd="0" presId="urn:microsoft.com/office/officeart/2005/8/layout/hierarchy2"/>
    <dgm:cxn modelId="{AA3F8916-E731-4637-A7FF-4D02C462F274}" type="presOf" srcId="{C1737161-E13E-46A8-AC92-2196C6840411}" destId="{5268BAE8-9D5E-4ED4-A24E-18B01E9C897D}" srcOrd="1" destOrd="0" presId="urn:microsoft.com/office/officeart/2005/8/layout/hierarchy2"/>
    <dgm:cxn modelId="{CD445C6E-4F72-43C0-89AD-B0C0FE16099D}" type="presOf" srcId="{9E2700E0-32EB-4CFC-BC86-416A24D47145}" destId="{38F6D305-BA1C-4E30-9231-B992BFEB3000}" srcOrd="1" destOrd="0" presId="urn:microsoft.com/office/officeart/2005/8/layout/hierarchy2"/>
    <dgm:cxn modelId="{43F81BDC-810F-4A2A-828D-107DF26AFDC3}" type="presOf" srcId="{8618EAAD-C1DD-4B20-A5D9-AA2C2152994F}" destId="{43408DF9-13C4-496B-8B5E-2742DAC8319F}" srcOrd="1" destOrd="0" presId="urn:microsoft.com/office/officeart/2005/8/layout/hierarchy2"/>
    <dgm:cxn modelId="{B371EAAC-CCC4-41A7-B921-5AE3EB628D26}" type="presParOf" srcId="{FEBF9F36-1C23-4DCE-8F24-9B31AE7C4B5B}" destId="{60F9ADE2-E7BF-4130-9F0C-76B274865079}" srcOrd="0" destOrd="0" presId="urn:microsoft.com/office/officeart/2005/8/layout/hierarchy2"/>
    <dgm:cxn modelId="{AF58D816-EFF1-47F8-9F3E-8761820BBEC3}" type="presParOf" srcId="{60F9ADE2-E7BF-4130-9F0C-76B274865079}" destId="{EB42C09F-F449-4EAD-9F76-AFD72FFF8DF9}" srcOrd="0" destOrd="0" presId="urn:microsoft.com/office/officeart/2005/8/layout/hierarchy2"/>
    <dgm:cxn modelId="{6ABCA5E5-E32A-4B5F-AC35-9ED304928393}" type="presParOf" srcId="{60F9ADE2-E7BF-4130-9F0C-76B274865079}" destId="{81F720F7-F1F5-4B93-A7AA-295AA2AE5212}" srcOrd="1" destOrd="0" presId="urn:microsoft.com/office/officeart/2005/8/layout/hierarchy2"/>
    <dgm:cxn modelId="{DDF2A035-9181-48B3-85C5-837FE76DD88F}" type="presParOf" srcId="{81F720F7-F1F5-4B93-A7AA-295AA2AE5212}" destId="{97221CD3-DC3A-4EAE-A4BA-71F80D52C9E7}" srcOrd="0" destOrd="0" presId="urn:microsoft.com/office/officeart/2005/8/layout/hierarchy2"/>
    <dgm:cxn modelId="{94BE5750-2142-4B2A-B600-FD3DD1A6AD2A}" type="presParOf" srcId="{97221CD3-DC3A-4EAE-A4BA-71F80D52C9E7}" destId="{38F6D305-BA1C-4E30-9231-B992BFEB3000}" srcOrd="0" destOrd="0" presId="urn:microsoft.com/office/officeart/2005/8/layout/hierarchy2"/>
    <dgm:cxn modelId="{DAF3B730-F7DF-4E0C-9E7E-AC3EEB650D01}" type="presParOf" srcId="{81F720F7-F1F5-4B93-A7AA-295AA2AE5212}" destId="{DBC6D622-C215-4CBA-97FA-6C155B52DB63}" srcOrd="1" destOrd="0" presId="urn:microsoft.com/office/officeart/2005/8/layout/hierarchy2"/>
    <dgm:cxn modelId="{FF725BA5-2904-4FCC-9FA4-32909FE9F96A}" type="presParOf" srcId="{DBC6D622-C215-4CBA-97FA-6C155B52DB63}" destId="{FBF48B24-C4B8-4DC4-AD7D-FBFCD467EDF1}" srcOrd="0" destOrd="0" presId="urn:microsoft.com/office/officeart/2005/8/layout/hierarchy2"/>
    <dgm:cxn modelId="{80DE1877-103D-4364-8839-D2B6E6948052}" type="presParOf" srcId="{DBC6D622-C215-4CBA-97FA-6C155B52DB63}" destId="{2D0A4E06-C99C-4239-AA3A-8FF50BD54E1A}" srcOrd="1" destOrd="0" presId="urn:microsoft.com/office/officeart/2005/8/layout/hierarchy2"/>
    <dgm:cxn modelId="{1CF211DF-C87B-4786-9D8A-499172C43D86}" type="presParOf" srcId="{81F720F7-F1F5-4B93-A7AA-295AA2AE5212}" destId="{62EAF405-6287-4B54-8595-051762128BB7}" srcOrd="2" destOrd="0" presId="urn:microsoft.com/office/officeart/2005/8/layout/hierarchy2"/>
    <dgm:cxn modelId="{D3781162-58A2-4A68-84F3-FD10A0134C4C}" type="presParOf" srcId="{62EAF405-6287-4B54-8595-051762128BB7}" destId="{43408DF9-13C4-496B-8B5E-2742DAC8319F}" srcOrd="0" destOrd="0" presId="urn:microsoft.com/office/officeart/2005/8/layout/hierarchy2"/>
    <dgm:cxn modelId="{5C98B0BE-A6A3-44A6-97F3-6FAB5B67EBEA}" type="presParOf" srcId="{81F720F7-F1F5-4B93-A7AA-295AA2AE5212}" destId="{DA7331D7-594D-4D05-A30C-F9DA95F1E3A1}" srcOrd="3" destOrd="0" presId="urn:microsoft.com/office/officeart/2005/8/layout/hierarchy2"/>
    <dgm:cxn modelId="{FAA5598A-0B05-420E-B0A4-A76B04DE428E}" type="presParOf" srcId="{DA7331D7-594D-4D05-A30C-F9DA95F1E3A1}" destId="{3AE394F6-7897-428F-B6B9-263636053B0D}" srcOrd="0" destOrd="0" presId="urn:microsoft.com/office/officeart/2005/8/layout/hierarchy2"/>
    <dgm:cxn modelId="{D95188CF-A485-4848-9FD0-9B87430A2229}" type="presParOf" srcId="{DA7331D7-594D-4D05-A30C-F9DA95F1E3A1}" destId="{AC2F8BFD-296E-4DF5-A885-0E5A6E5CD568}" srcOrd="1" destOrd="0" presId="urn:microsoft.com/office/officeart/2005/8/layout/hierarchy2"/>
    <dgm:cxn modelId="{7C627941-8E82-4225-A33D-BA811300D668}" type="presParOf" srcId="{81F720F7-F1F5-4B93-A7AA-295AA2AE5212}" destId="{318CD711-BFF4-400B-98BF-43A17D6E99C2}" srcOrd="4" destOrd="0" presId="urn:microsoft.com/office/officeart/2005/8/layout/hierarchy2"/>
    <dgm:cxn modelId="{B7CFB90D-D5A5-4F3A-A4DB-4E3D04ED8AD1}" type="presParOf" srcId="{318CD711-BFF4-400B-98BF-43A17D6E99C2}" destId="{867CCB05-1716-4249-BE12-FF20090346CF}" srcOrd="0" destOrd="0" presId="urn:microsoft.com/office/officeart/2005/8/layout/hierarchy2"/>
    <dgm:cxn modelId="{32A8E985-A838-486B-9BC2-7F006D57E483}" type="presParOf" srcId="{81F720F7-F1F5-4B93-A7AA-295AA2AE5212}" destId="{642060AD-8B0D-4E67-A468-A049396C2CF5}" srcOrd="5" destOrd="0" presId="urn:microsoft.com/office/officeart/2005/8/layout/hierarchy2"/>
    <dgm:cxn modelId="{D7BA6BC6-992B-44D5-947B-713A69DBBB43}" type="presParOf" srcId="{642060AD-8B0D-4E67-A468-A049396C2CF5}" destId="{9C3047A1-4F5D-47FB-A3F6-A917FEC1DA98}" srcOrd="0" destOrd="0" presId="urn:microsoft.com/office/officeart/2005/8/layout/hierarchy2"/>
    <dgm:cxn modelId="{B710DA0E-5A0A-4C7E-9187-05358203BFC7}" type="presParOf" srcId="{642060AD-8B0D-4E67-A468-A049396C2CF5}" destId="{DC348EE2-9950-4488-B9E5-5C7CBF5BABFC}" srcOrd="1" destOrd="0" presId="urn:microsoft.com/office/officeart/2005/8/layout/hierarchy2"/>
    <dgm:cxn modelId="{8AEACDC4-56D0-4001-9498-9DB20A299B34}" type="presParOf" srcId="{81F720F7-F1F5-4B93-A7AA-295AA2AE5212}" destId="{D1C81581-BEF1-4C8D-975B-8E3146F91769}" srcOrd="6" destOrd="0" presId="urn:microsoft.com/office/officeart/2005/8/layout/hierarchy2"/>
    <dgm:cxn modelId="{0BC53094-ECFA-4F09-A6E0-70F5E9C5F876}" type="presParOf" srcId="{D1C81581-BEF1-4C8D-975B-8E3146F91769}" destId="{5268BAE8-9D5E-4ED4-A24E-18B01E9C897D}" srcOrd="0" destOrd="0" presId="urn:microsoft.com/office/officeart/2005/8/layout/hierarchy2"/>
    <dgm:cxn modelId="{BC9C0ED3-999F-4B4E-96E1-8F5EA43AAA09}" type="presParOf" srcId="{81F720F7-F1F5-4B93-A7AA-295AA2AE5212}" destId="{9BBA60BC-2510-4426-933C-0376C766818D}" srcOrd="7" destOrd="0" presId="urn:microsoft.com/office/officeart/2005/8/layout/hierarchy2"/>
    <dgm:cxn modelId="{E221FA60-8B39-47A5-949B-CA3025844BFD}" type="presParOf" srcId="{9BBA60BC-2510-4426-933C-0376C766818D}" destId="{E76C0DB7-FF47-44B1-AB0F-1374AFE33814}" srcOrd="0" destOrd="0" presId="urn:microsoft.com/office/officeart/2005/8/layout/hierarchy2"/>
    <dgm:cxn modelId="{F154C3F8-D185-405A-914B-E989ED210029}" type="presParOf" srcId="{9BBA60BC-2510-4426-933C-0376C766818D}" destId="{5DA46DE1-F7B5-45F0-9E10-5C9447BDCAE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322D85-24B0-4320-961C-C6BFC716AC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15E99-AA49-4B1D-AE29-BB60558F87C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Impulse</a:t>
          </a:r>
          <a:endParaRPr lang="en-US" dirty="0"/>
        </a:p>
      </dgm:t>
    </dgm:pt>
    <dgm:pt modelId="{12B04989-50F0-42DB-8B7E-75CB3E272D4D}" type="parTrans" cxnId="{ACB21FCD-DC99-40CF-A4C5-A31D2830E38F}">
      <dgm:prSet/>
      <dgm:spPr/>
      <dgm:t>
        <a:bodyPr/>
        <a:lstStyle/>
        <a:p>
          <a:endParaRPr lang="en-US"/>
        </a:p>
      </dgm:t>
    </dgm:pt>
    <dgm:pt modelId="{D448DE96-0C80-4D0E-8AD0-F950A050B58C}" type="sibTrans" cxnId="{ACB21FCD-DC99-40CF-A4C5-A31D2830E38F}">
      <dgm:prSet/>
      <dgm:spPr/>
      <dgm:t>
        <a:bodyPr/>
        <a:lstStyle/>
        <a:p>
          <a:endParaRPr lang="en-US"/>
        </a:p>
      </dgm:t>
    </dgm:pt>
    <dgm:pt modelId="{99FCF7F0-1B38-42BB-9C06-C6A1B9E8F908}">
      <dgm:prSet phldrT="[Text]"/>
      <dgm:spPr/>
      <dgm:t>
        <a:bodyPr/>
        <a:lstStyle/>
        <a:p>
          <a:r>
            <a:rPr lang="en-US" dirty="0" smtClean="0"/>
            <a:t>Chocolate Coated</a:t>
          </a:r>
          <a:endParaRPr lang="en-US" dirty="0"/>
        </a:p>
      </dgm:t>
    </dgm:pt>
    <dgm:pt modelId="{9E2700E0-32EB-4CFC-BC86-416A24D47145}" type="parTrans" cxnId="{6CC17891-9B78-48A4-A557-1197D09B78AF}">
      <dgm:prSet/>
      <dgm:spPr/>
      <dgm:t>
        <a:bodyPr/>
        <a:lstStyle/>
        <a:p>
          <a:endParaRPr lang="en-US"/>
        </a:p>
      </dgm:t>
    </dgm:pt>
    <dgm:pt modelId="{F4E3E233-98F9-4239-89DE-E624BE6F6654}" type="sibTrans" cxnId="{6CC17891-9B78-48A4-A557-1197D09B78AF}">
      <dgm:prSet/>
      <dgm:spPr/>
      <dgm:t>
        <a:bodyPr/>
        <a:lstStyle/>
        <a:p>
          <a:endParaRPr lang="en-US"/>
        </a:p>
      </dgm:t>
    </dgm:pt>
    <dgm:pt modelId="{F74C9853-F878-4DA9-A5F8-57C97340D8C0}">
      <dgm:prSet phldrT="[Text]"/>
      <dgm:spPr/>
      <dgm:t>
        <a:bodyPr/>
        <a:lstStyle/>
        <a:p>
          <a:r>
            <a:rPr lang="en-US" dirty="0" smtClean="0"/>
            <a:t>Water Ice</a:t>
          </a:r>
          <a:endParaRPr lang="en-US" dirty="0"/>
        </a:p>
      </dgm:t>
    </dgm:pt>
    <dgm:pt modelId="{8618EAAD-C1DD-4B20-A5D9-AA2C2152994F}" type="parTrans" cxnId="{47729FF4-0157-45D9-A3A5-BD1E0E96493C}">
      <dgm:prSet/>
      <dgm:spPr/>
      <dgm:t>
        <a:bodyPr/>
        <a:lstStyle/>
        <a:p>
          <a:endParaRPr lang="en-US"/>
        </a:p>
      </dgm:t>
    </dgm:pt>
    <dgm:pt modelId="{23DB5648-C36B-4826-8847-B1A89F41E087}" type="sibTrans" cxnId="{47729FF4-0157-45D9-A3A5-BD1E0E96493C}">
      <dgm:prSet/>
      <dgm:spPr/>
      <dgm:t>
        <a:bodyPr/>
        <a:lstStyle/>
        <a:p>
          <a:endParaRPr lang="en-US"/>
        </a:p>
      </dgm:t>
    </dgm:pt>
    <dgm:pt modelId="{182B0D21-D81C-4680-AD29-81949AB1AD5C}">
      <dgm:prSet/>
      <dgm:spPr/>
      <dgm:t>
        <a:bodyPr/>
        <a:lstStyle/>
        <a:p>
          <a:r>
            <a:rPr lang="en-US" dirty="0" err="1" smtClean="0"/>
            <a:t>Kulfi</a:t>
          </a:r>
          <a:endParaRPr lang="en-US" dirty="0"/>
        </a:p>
      </dgm:t>
    </dgm:pt>
    <dgm:pt modelId="{D59336F6-1907-45B1-8B77-97F25EF155E0}" type="parTrans" cxnId="{B631A925-F57C-437D-9CF1-63E2E58F0348}">
      <dgm:prSet/>
      <dgm:spPr/>
      <dgm:t>
        <a:bodyPr/>
        <a:lstStyle/>
        <a:p>
          <a:endParaRPr lang="en-US"/>
        </a:p>
      </dgm:t>
    </dgm:pt>
    <dgm:pt modelId="{3C585806-7907-46C9-89B1-229599F05A6C}" type="sibTrans" cxnId="{B631A925-F57C-437D-9CF1-63E2E58F0348}">
      <dgm:prSet/>
      <dgm:spPr/>
      <dgm:t>
        <a:bodyPr/>
        <a:lstStyle/>
        <a:p>
          <a:endParaRPr lang="en-US"/>
        </a:p>
      </dgm:t>
    </dgm:pt>
    <dgm:pt modelId="{CB16F914-6319-49FD-8251-0DAA2AD3A86C}">
      <dgm:prSet/>
      <dgm:spPr/>
      <dgm:t>
        <a:bodyPr/>
        <a:lstStyle/>
        <a:p>
          <a:r>
            <a:rPr lang="en-US" dirty="0" smtClean="0"/>
            <a:t>Classic Cups</a:t>
          </a:r>
          <a:endParaRPr lang="en-US" dirty="0"/>
        </a:p>
      </dgm:t>
    </dgm:pt>
    <dgm:pt modelId="{7DF5E4E1-E722-4278-9831-F616F33AA1EA}" type="parTrans" cxnId="{08966695-2306-47B5-B8C0-A1CD481B8111}">
      <dgm:prSet/>
      <dgm:spPr/>
      <dgm:t>
        <a:bodyPr/>
        <a:lstStyle/>
        <a:p>
          <a:endParaRPr lang="en-US"/>
        </a:p>
      </dgm:t>
    </dgm:pt>
    <dgm:pt modelId="{2C8D59B8-9704-4068-95D9-1E25FE55922D}" type="sibTrans" cxnId="{08966695-2306-47B5-B8C0-A1CD481B8111}">
      <dgm:prSet/>
      <dgm:spPr/>
      <dgm:t>
        <a:bodyPr/>
        <a:lstStyle/>
        <a:p>
          <a:endParaRPr lang="en-US"/>
        </a:p>
      </dgm:t>
    </dgm:pt>
    <dgm:pt modelId="{D316F0FB-56C6-4665-AFD8-B5F86C28407A}">
      <dgm:prSet/>
      <dgm:spPr/>
      <dgm:t>
        <a:bodyPr/>
        <a:lstStyle/>
        <a:p>
          <a:r>
            <a:rPr lang="en-US" dirty="0" smtClean="0"/>
            <a:t>Fun Cups</a:t>
          </a:r>
          <a:endParaRPr lang="en-US" dirty="0"/>
        </a:p>
      </dgm:t>
    </dgm:pt>
    <dgm:pt modelId="{337CD7B6-537E-4295-85C2-57B1989400BA}" type="parTrans" cxnId="{28C1E677-865E-4765-8DD3-260DBAB96558}">
      <dgm:prSet/>
      <dgm:spPr/>
      <dgm:t>
        <a:bodyPr/>
        <a:lstStyle/>
        <a:p>
          <a:endParaRPr lang="en-US"/>
        </a:p>
      </dgm:t>
    </dgm:pt>
    <dgm:pt modelId="{FA77AEE7-D340-4F00-8A5F-7C98E7267F87}" type="sibTrans" cxnId="{28C1E677-865E-4765-8DD3-260DBAB96558}">
      <dgm:prSet/>
      <dgm:spPr/>
      <dgm:t>
        <a:bodyPr/>
        <a:lstStyle/>
        <a:p>
          <a:endParaRPr lang="en-US"/>
        </a:p>
      </dgm:t>
    </dgm:pt>
    <dgm:pt modelId="{DD968623-4861-495D-A494-0F3D4F8861C4}">
      <dgm:prSet/>
      <dgm:spPr/>
      <dgm:t>
        <a:bodyPr/>
        <a:lstStyle/>
        <a:p>
          <a:r>
            <a:rPr lang="en-US" dirty="0" smtClean="0"/>
            <a:t>Sundae</a:t>
          </a:r>
          <a:endParaRPr lang="en-US" dirty="0"/>
        </a:p>
      </dgm:t>
    </dgm:pt>
    <dgm:pt modelId="{746EC2C2-42E5-42FC-83DA-11152F0373E5}" type="parTrans" cxnId="{99CE5E0E-2962-49B5-8FF1-D95AE84EDD05}">
      <dgm:prSet/>
      <dgm:spPr/>
      <dgm:t>
        <a:bodyPr/>
        <a:lstStyle/>
        <a:p>
          <a:endParaRPr lang="en-US"/>
        </a:p>
      </dgm:t>
    </dgm:pt>
    <dgm:pt modelId="{ABA84C13-CA2D-4AB9-88EE-0C8E0CC181D3}" type="sibTrans" cxnId="{99CE5E0E-2962-49B5-8FF1-D95AE84EDD05}">
      <dgm:prSet/>
      <dgm:spPr/>
    </dgm:pt>
    <dgm:pt modelId="{6BE229DA-1466-4715-B5AF-DE75ED033DFD}">
      <dgm:prSet/>
      <dgm:spPr/>
      <dgm:t>
        <a:bodyPr/>
        <a:lstStyle/>
        <a:p>
          <a:r>
            <a:rPr lang="en-US" dirty="0" smtClean="0"/>
            <a:t>Cones</a:t>
          </a:r>
          <a:endParaRPr lang="en-US" dirty="0"/>
        </a:p>
      </dgm:t>
    </dgm:pt>
    <dgm:pt modelId="{50AFDCE2-39C0-4DE9-882A-DA070CEC39C7}" type="parTrans" cxnId="{B242FAD9-19D4-4AC6-BF5E-CB858429F088}">
      <dgm:prSet/>
      <dgm:spPr/>
      <dgm:t>
        <a:bodyPr/>
        <a:lstStyle/>
        <a:p>
          <a:endParaRPr lang="en-US"/>
        </a:p>
      </dgm:t>
    </dgm:pt>
    <dgm:pt modelId="{2050F5A4-8EEF-4A94-BE6E-A106B1EBF127}" type="sibTrans" cxnId="{B242FAD9-19D4-4AC6-BF5E-CB858429F088}">
      <dgm:prSet/>
      <dgm:spPr/>
    </dgm:pt>
    <dgm:pt modelId="{6CA3895B-7467-4B8B-99CD-55EE5A5E1D30}">
      <dgm:prSet/>
      <dgm:spPr/>
      <dgm:t>
        <a:bodyPr/>
        <a:lstStyle/>
        <a:p>
          <a:r>
            <a:rPr lang="en-US" dirty="0" smtClean="0"/>
            <a:t>Sandwich</a:t>
          </a:r>
          <a:endParaRPr lang="en-US" dirty="0"/>
        </a:p>
      </dgm:t>
    </dgm:pt>
    <dgm:pt modelId="{AB550448-0044-46EB-8CB0-314878FA1502}" type="parTrans" cxnId="{348FD516-1769-4FBB-B6F3-2FD5ED9ECC9E}">
      <dgm:prSet/>
      <dgm:spPr/>
      <dgm:t>
        <a:bodyPr/>
        <a:lstStyle/>
        <a:p>
          <a:endParaRPr lang="en-US"/>
        </a:p>
      </dgm:t>
    </dgm:pt>
    <dgm:pt modelId="{A9ADDE3D-96A1-4DCF-A98F-ECCFEEA564AF}" type="sibTrans" cxnId="{348FD516-1769-4FBB-B6F3-2FD5ED9ECC9E}">
      <dgm:prSet/>
      <dgm:spPr/>
    </dgm:pt>
    <dgm:pt modelId="{FEBF9F36-1C23-4DCE-8F24-9B31AE7C4B5B}" type="pres">
      <dgm:prSet presAssocID="{0A322D85-24B0-4320-961C-C6BFC716AC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F9ADE2-E7BF-4130-9F0C-76B274865079}" type="pres">
      <dgm:prSet presAssocID="{06615E99-AA49-4B1D-AE29-BB60558F87C0}" presName="root1" presStyleCnt="0"/>
      <dgm:spPr/>
    </dgm:pt>
    <dgm:pt modelId="{EB42C09F-F449-4EAD-9F76-AFD72FFF8DF9}" type="pres">
      <dgm:prSet presAssocID="{06615E99-AA49-4B1D-AE29-BB60558F87C0}" presName="LevelOneTextNode" presStyleLbl="node0" presStyleIdx="0" presStyleCnt="1" custLinFactX="-26099" custLinFactNeighborX="-100000" custLinFactNeighborY="-65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720F7-F1F5-4B93-A7AA-295AA2AE5212}" type="pres">
      <dgm:prSet presAssocID="{06615E99-AA49-4B1D-AE29-BB60558F87C0}" presName="level2hierChild" presStyleCnt="0"/>
      <dgm:spPr/>
    </dgm:pt>
    <dgm:pt modelId="{97221CD3-DC3A-4EAE-A4BA-71F80D52C9E7}" type="pres">
      <dgm:prSet presAssocID="{9E2700E0-32EB-4CFC-BC86-416A24D47145}" presName="conn2-1" presStyleLbl="parChTrans1D2" presStyleIdx="0" presStyleCnt="8"/>
      <dgm:spPr/>
      <dgm:t>
        <a:bodyPr/>
        <a:lstStyle/>
        <a:p>
          <a:endParaRPr lang="en-US"/>
        </a:p>
      </dgm:t>
    </dgm:pt>
    <dgm:pt modelId="{38F6D305-BA1C-4E30-9231-B992BFEB3000}" type="pres">
      <dgm:prSet presAssocID="{9E2700E0-32EB-4CFC-BC86-416A24D47145}" presName="connTx" presStyleLbl="parChTrans1D2" presStyleIdx="0" presStyleCnt="8"/>
      <dgm:spPr/>
      <dgm:t>
        <a:bodyPr/>
        <a:lstStyle/>
        <a:p>
          <a:endParaRPr lang="en-US"/>
        </a:p>
      </dgm:t>
    </dgm:pt>
    <dgm:pt modelId="{DBC6D622-C215-4CBA-97FA-6C155B52DB63}" type="pres">
      <dgm:prSet presAssocID="{99FCF7F0-1B38-42BB-9C06-C6A1B9E8F908}" presName="root2" presStyleCnt="0"/>
      <dgm:spPr/>
    </dgm:pt>
    <dgm:pt modelId="{FBF48B24-C4B8-4DC4-AD7D-FBFCD467EDF1}" type="pres">
      <dgm:prSet presAssocID="{99FCF7F0-1B38-42BB-9C06-C6A1B9E8F908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A4E06-C99C-4239-AA3A-8FF50BD54E1A}" type="pres">
      <dgm:prSet presAssocID="{99FCF7F0-1B38-42BB-9C06-C6A1B9E8F908}" presName="level3hierChild" presStyleCnt="0"/>
      <dgm:spPr/>
    </dgm:pt>
    <dgm:pt modelId="{62EAF405-6287-4B54-8595-051762128BB7}" type="pres">
      <dgm:prSet presAssocID="{8618EAAD-C1DD-4B20-A5D9-AA2C2152994F}" presName="conn2-1" presStyleLbl="parChTrans1D2" presStyleIdx="1" presStyleCnt="8"/>
      <dgm:spPr/>
      <dgm:t>
        <a:bodyPr/>
        <a:lstStyle/>
        <a:p>
          <a:endParaRPr lang="en-US"/>
        </a:p>
      </dgm:t>
    </dgm:pt>
    <dgm:pt modelId="{43408DF9-13C4-496B-8B5E-2742DAC8319F}" type="pres">
      <dgm:prSet presAssocID="{8618EAAD-C1DD-4B20-A5D9-AA2C2152994F}" presName="connTx" presStyleLbl="parChTrans1D2" presStyleIdx="1" presStyleCnt="8"/>
      <dgm:spPr/>
      <dgm:t>
        <a:bodyPr/>
        <a:lstStyle/>
        <a:p>
          <a:endParaRPr lang="en-US"/>
        </a:p>
      </dgm:t>
    </dgm:pt>
    <dgm:pt modelId="{DA7331D7-594D-4D05-A30C-F9DA95F1E3A1}" type="pres">
      <dgm:prSet presAssocID="{F74C9853-F878-4DA9-A5F8-57C97340D8C0}" presName="root2" presStyleCnt="0"/>
      <dgm:spPr/>
    </dgm:pt>
    <dgm:pt modelId="{3AE394F6-7897-428F-B6B9-263636053B0D}" type="pres">
      <dgm:prSet presAssocID="{F74C9853-F878-4DA9-A5F8-57C97340D8C0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2F8BFD-296E-4DF5-A885-0E5A6E5CD568}" type="pres">
      <dgm:prSet presAssocID="{F74C9853-F878-4DA9-A5F8-57C97340D8C0}" presName="level3hierChild" presStyleCnt="0"/>
      <dgm:spPr/>
    </dgm:pt>
    <dgm:pt modelId="{67C8C6DB-840F-42A5-A54B-AEC5BE0E7FF5}" type="pres">
      <dgm:prSet presAssocID="{D59336F6-1907-45B1-8B77-97F25EF155E0}" presName="conn2-1" presStyleLbl="parChTrans1D2" presStyleIdx="2" presStyleCnt="8"/>
      <dgm:spPr/>
      <dgm:t>
        <a:bodyPr/>
        <a:lstStyle/>
        <a:p>
          <a:endParaRPr lang="en-US"/>
        </a:p>
      </dgm:t>
    </dgm:pt>
    <dgm:pt modelId="{1B0DEEC5-06DA-4D32-9A9C-A964F0213A45}" type="pres">
      <dgm:prSet presAssocID="{D59336F6-1907-45B1-8B77-97F25EF155E0}" presName="connTx" presStyleLbl="parChTrans1D2" presStyleIdx="2" presStyleCnt="8"/>
      <dgm:spPr/>
      <dgm:t>
        <a:bodyPr/>
        <a:lstStyle/>
        <a:p>
          <a:endParaRPr lang="en-US"/>
        </a:p>
      </dgm:t>
    </dgm:pt>
    <dgm:pt modelId="{DE971514-929F-4A77-869A-0EB8011DF969}" type="pres">
      <dgm:prSet presAssocID="{182B0D21-D81C-4680-AD29-81949AB1AD5C}" presName="root2" presStyleCnt="0"/>
      <dgm:spPr/>
    </dgm:pt>
    <dgm:pt modelId="{B270BE3F-5E43-41DF-80D1-77D37611171C}" type="pres">
      <dgm:prSet presAssocID="{182B0D21-D81C-4680-AD29-81949AB1AD5C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D16467-D70D-4E97-A128-66E2EF3D6932}" type="pres">
      <dgm:prSet presAssocID="{182B0D21-D81C-4680-AD29-81949AB1AD5C}" presName="level3hierChild" presStyleCnt="0"/>
      <dgm:spPr/>
    </dgm:pt>
    <dgm:pt modelId="{2B44A12E-7E4D-40C3-A513-005C6BDE51D3}" type="pres">
      <dgm:prSet presAssocID="{7DF5E4E1-E722-4278-9831-F616F33AA1EA}" presName="conn2-1" presStyleLbl="parChTrans1D2" presStyleIdx="3" presStyleCnt="8"/>
      <dgm:spPr/>
      <dgm:t>
        <a:bodyPr/>
        <a:lstStyle/>
        <a:p>
          <a:endParaRPr lang="en-US"/>
        </a:p>
      </dgm:t>
    </dgm:pt>
    <dgm:pt modelId="{BEC76A09-4051-485A-9933-B0C7E45238BD}" type="pres">
      <dgm:prSet presAssocID="{7DF5E4E1-E722-4278-9831-F616F33AA1EA}" presName="connTx" presStyleLbl="parChTrans1D2" presStyleIdx="3" presStyleCnt="8"/>
      <dgm:spPr/>
      <dgm:t>
        <a:bodyPr/>
        <a:lstStyle/>
        <a:p>
          <a:endParaRPr lang="en-US"/>
        </a:p>
      </dgm:t>
    </dgm:pt>
    <dgm:pt modelId="{16E8A2C4-0893-4D12-9E84-C75D337965FB}" type="pres">
      <dgm:prSet presAssocID="{CB16F914-6319-49FD-8251-0DAA2AD3A86C}" presName="root2" presStyleCnt="0"/>
      <dgm:spPr/>
    </dgm:pt>
    <dgm:pt modelId="{B7B3DCF8-CCBF-4722-804A-4947844C5B51}" type="pres">
      <dgm:prSet presAssocID="{CB16F914-6319-49FD-8251-0DAA2AD3A86C}" presName="LevelTwoTextNode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4BAE82-17C3-4BBD-A51A-CB3557F5F8A0}" type="pres">
      <dgm:prSet presAssocID="{CB16F914-6319-49FD-8251-0DAA2AD3A86C}" presName="level3hierChild" presStyleCnt="0"/>
      <dgm:spPr/>
    </dgm:pt>
    <dgm:pt modelId="{71E9CB72-4733-4FCF-9DA5-F01A26E9A4AE}" type="pres">
      <dgm:prSet presAssocID="{337CD7B6-537E-4295-85C2-57B1989400BA}" presName="conn2-1" presStyleLbl="parChTrans1D2" presStyleIdx="4" presStyleCnt="8"/>
      <dgm:spPr/>
      <dgm:t>
        <a:bodyPr/>
        <a:lstStyle/>
        <a:p>
          <a:endParaRPr lang="en-US"/>
        </a:p>
      </dgm:t>
    </dgm:pt>
    <dgm:pt modelId="{8AD2B3ED-C232-43A1-A03F-9C284C8E3DB0}" type="pres">
      <dgm:prSet presAssocID="{337CD7B6-537E-4295-85C2-57B1989400BA}" presName="connTx" presStyleLbl="parChTrans1D2" presStyleIdx="4" presStyleCnt="8"/>
      <dgm:spPr/>
      <dgm:t>
        <a:bodyPr/>
        <a:lstStyle/>
        <a:p>
          <a:endParaRPr lang="en-US"/>
        </a:p>
      </dgm:t>
    </dgm:pt>
    <dgm:pt modelId="{705678FB-B970-4F60-98D6-E2F64B393142}" type="pres">
      <dgm:prSet presAssocID="{D316F0FB-56C6-4665-AFD8-B5F86C28407A}" presName="root2" presStyleCnt="0"/>
      <dgm:spPr/>
    </dgm:pt>
    <dgm:pt modelId="{C2FB51E9-D042-4033-826F-F528768F348E}" type="pres">
      <dgm:prSet presAssocID="{D316F0FB-56C6-4665-AFD8-B5F86C28407A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0A22E8-314D-4D2F-98BE-6AD166D51AC1}" type="pres">
      <dgm:prSet presAssocID="{D316F0FB-56C6-4665-AFD8-B5F86C28407A}" presName="level3hierChild" presStyleCnt="0"/>
      <dgm:spPr/>
    </dgm:pt>
    <dgm:pt modelId="{B9088818-F3C0-44D9-8EC6-02F54BF1B574}" type="pres">
      <dgm:prSet presAssocID="{746EC2C2-42E5-42FC-83DA-11152F0373E5}" presName="conn2-1" presStyleLbl="parChTrans1D2" presStyleIdx="5" presStyleCnt="8"/>
      <dgm:spPr/>
      <dgm:t>
        <a:bodyPr/>
        <a:lstStyle/>
        <a:p>
          <a:endParaRPr lang="en-US"/>
        </a:p>
      </dgm:t>
    </dgm:pt>
    <dgm:pt modelId="{060D71AB-843B-470B-A7C6-C13B5668F1BD}" type="pres">
      <dgm:prSet presAssocID="{746EC2C2-42E5-42FC-83DA-11152F0373E5}" presName="connTx" presStyleLbl="parChTrans1D2" presStyleIdx="5" presStyleCnt="8"/>
      <dgm:spPr/>
      <dgm:t>
        <a:bodyPr/>
        <a:lstStyle/>
        <a:p>
          <a:endParaRPr lang="en-US"/>
        </a:p>
      </dgm:t>
    </dgm:pt>
    <dgm:pt modelId="{B90E8235-6440-4D8F-B2A1-5FB59EBDC2EE}" type="pres">
      <dgm:prSet presAssocID="{DD968623-4861-495D-A494-0F3D4F8861C4}" presName="root2" presStyleCnt="0"/>
      <dgm:spPr/>
    </dgm:pt>
    <dgm:pt modelId="{BD554A4B-2338-4AB8-8A7B-0C0F93564B5B}" type="pres">
      <dgm:prSet presAssocID="{DD968623-4861-495D-A494-0F3D4F8861C4}" presName="LevelTwoTextNode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0EA7B4-E259-42D3-B07C-2BD5551969A1}" type="pres">
      <dgm:prSet presAssocID="{DD968623-4861-495D-A494-0F3D4F8861C4}" presName="level3hierChild" presStyleCnt="0"/>
      <dgm:spPr/>
    </dgm:pt>
    <dgm:pt modelId="{EE7B8652-9FAE-49A3-8513-31BDF80C2778}" type="pres">
      <dgm:prSet presAssocID="{50AFDCE2-39C0-4DE9-882A-DA070CEC39C7}" presName="conn2-1" presStyleLbl="parChTrans1D2" presStyleIdx="6" presStyleCnt="8"/>
      <dgm:spPr/>
      <dgm:t>
        <a:bodyPr/>
        <a:lstStyle/>
        <a:p>
          <a:endParaRPr lang="en-US"/>
        </a:p>
      </dgm:t>
    </dgm:pt>
    <dgm:pt modelId="{C5ACC558-7AD7-48C5-9FBF-B7027524BC7E}" type="pres">
      <dgm:prSet presAssocID="{50AFDCE2-39C0-4DE9-882A-DA070CEC39C7}" presName="connTx" presStyleLbl="parChTrans1D2" presStyleIdx="6" presStyleCnt="8"/>
      <dgm:spPr/>
      <dgm:t>
        <a:bodyPr/>
        <a:lstStyle/>
        <a:p>
          <a:endParaRPr lang="en-US"/>
        </a:p>
      </dgm:t>
    </dgm:pt>
    <dgm:pt modelId="{C2E71882-FD1C-4835-B456-1E41F39DF8D2}" type="pres">
      <dgm:prSet presAssocID="{6BE229DA-1466-4715-B5AF-DE75ED033DFD}" presName="root2" presStyleCnt="0"/>
      <dgm:spPr/>
    </dgm:pt>
    <dgm:pt modelId="{EF00FA5C-4B66-4DBD-B67C-3691E06BD0FC}" type="pres">
      <dgm:prSet presAssocID="{6BE229DA-1466-4715-B5AF-DE75ED033DFD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39C884-3CB4-4A67-9D27-059C042CD943}" type="pres">
      <dgm:prSet presAssocID="{6BE229DA-1466-4715-B5AF-DE75ED033DFD}" presName="level3hierChild" presStyleCnt="0"/>
      <dgm:spPr/>
    </dgm:pt>
    <dgm:pt modelId="{39B7699E-50C0-46F3-8C5D-D01921FBD709}" type="pres">
      <dgm:prSet presAssocID="{AB550448-0044-46EB-8CB0-314878FA1502}" presName="conn2-1" presStyleLbl="parChTrans1D2" presStyleIdx="7" presStyleCnt="8"/>
      <dgm:spPr/>
      <dgm:t>
        <a:bodyPr/>
        <a:lstStyle/>
        <a:p>
          <a:endParaRPr lang="en-US"/>
        </a:p>
      </dgm:t>
    </dgm:pt>
    <dgm:pt modelId="{370C2708-3B70-4D6B-AF1B-75DD2F86A8C7}" type="pres">
      <dgm:prSet presAssocID="{AB550448-0044-46EB-8CB0-314878FA1502}" presName="connTx" presStyleLbl="parChTrans1D2" presStyleIdx="7" presStyleCnt="8"/>
      <dgm:spPr/>
      <dgm:t>
        <a:bodyPr/>
        <a:lstStyle/>
        <a:p>
          <a:endParaRPr lang="en-US"/>
        </a:p>
      </dgm:t>
    </dgm:pt>
    <dgm:pt modelId="{7565B95D-BD34-490B-91B7-27B5BBA667AB}" type="pres">
      <dgm:prSet presAssocID="{6CA3895B-7467-4B8B-99CD-55EE5A5E1D30}" presName="root2" presStyleCnt="0"/>
      <dgm:spPr/>
    </dgm:pt>
    <dgm:pt modelId="{2D044734-93B3-40FA-BEEA-80C759054AD7}" type="pres">
      <dgm:prSet presAssocID="{6CA3895B-7467-4B8B-99CD-55EE5A5E1D30}" presName="LevelTwoTextNode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0ED0F3-F566-4F0E-AFE9-D8BAED80D9A3}" type="pres">
      <dgm:prSet presAssocID="{6CA3895B-7467-4B8B-99CD-55EE5A5E1D30}" presName="level3hierChild" presStyleCnt="0"/>
      <dgm:spPr/>
    </dgm:pt>
  </dgm:ptLst>
  <dgm:cxnLst>
    <dgm:cxn modelId="{99CE5E0E-2962-49B5-8FF1-D95AE84EDD05}" srcId="{06615E99-AA49-4B1D-AE29-BB60558F87C0}" destId="{DD968623-4861-495D-A494-0F3D4F8861C4}" srcOrd="5" destOrd="0" parTransId="{746EC2C2-42E5-42FC-83DA-11152F0373E5}" sibTransId="{ABA84C13-CA2D-4AB9-88EE-0C8E0CC181D3}"/>
    <dgm:cxn modelId="{9BFBF845-835A-4C7B-A3F6-ACAE2EB49DDD}" type="presOf" srcId="{CB16F914-6319-49FD-8251-0DAA2AD3A86C}" destId="{B7B3DCF8-CCBF-4722-804A-4947844C5B51}" srcOrd="0" destOrd="0" presId="urn:microsoft.com/office/officeart/2005/8/layout/hierarchy2"/>
    <dgm:cxn modelId="{76D3A6E2-9216-4830-8575-A5CD8A05B2A7}" type="presOf" srcId="{AB550448-0044-46EB-8CB0-314878FA1502}" destId="{39B7699E-50C0-46F3-8C5D-D01921FBD709}" srcOrd="0" destOrd="0" presId="urn:microsoft.com/office/officeart/2005/8/layout/hierarchy2"/>
    <dgm:cxn modelId="{4F3F6C10-965D-4D85-938C-291F774B9EBB}" type="presOf" srcId="{337CD7B6-537E-4295-85C2-57B1989400BA}" destId="{71E9CB72-4733-4FCF-9DA5-F01A26E9A4AE}" srcOrd="0" destOrd="0" presId="urn:microsoft.com/office/officeart/2005/8/layout/hierarchy2"/>
    <dgm:cxn modelId="{D597EECD-7158-4072-824B-CDA367047908}" type="presOf" srcId="{746EC2C2-42E5-42FC-83DA-11152F0373E5}" destId="{060D71AB-843B-470B-A7C6-C13B5668F1BD}" srcOrd="1" destOrd="0" presId="urn:microsoft.com/office/officeart/2005/8/layout/hierarchy2"/>
    <dgm:cxn modelId="{A2A60AE5-3560-4831-8621-1B1D3EC4CC8D}" type="presOf" srcId="{6BE229DA-1466-4715-B5AF-DE75ED033DFD}" destId="{EF00FA5C-4B66-4DBD-B67C-3691E06BD0FC}" srcOrd="0" destOrd="0" presId="urn:microsoft.com/office/officeart/2005/8/layout/hierarchy2"/>
    <dgm:cxn modelId="{FDDD38D0-5415-4A42-A6C6-B5093726A9DB}" type="presOf" srcId="{AB550448-0044-46EB-8CB0-314878FA1502}" destId="{370C2708-3B70-4D6B-AF1B-75DD2F86A8C7}" srcOrd="1" destOrd="0" presId="urn:microsoft.com/office/officeart/2005/8/layout/hierarchy2"/>
    <dgm:cxn modelId="{D8C732A8-8D99-493B-86DC-F8CC83745CB7}" type="presOf" srcId="{50AFDCE2-39C0-4DE9-882A-DA070CEC39C7}" destId="{EE7B8652-9FAE-49A3-8513-31BDF80C2778}" srcOrd="0" destOrd="0" presId="urn:microsoft.com/office/officeart/2005/8/layout/hierarchy2"/>
    <dgm:cxn modelId="{190D12E7-4C55-430C-9263-965CC2E006E9}" type="presOf" srcId="{06615E99-AA49-4B1D-AE29-BB60558F87C0}" destId="{EB42C09F-F449-4EAD-9F76-AFD72FFF8DF9}" srcOrd="0" destOrd="0" presId="urn:microsoft.com/office/officeart/2005/8/layout/hierarchy2"/>
    <dgm:cxn modelId="{B0A311C8-8871-4D4E-A10D-91F564DD6BED}" type="presOf" srcId="{D59336F6-1907-45B1-8B77-97F25EF155E0}" destId="{1B0DEEC5-06DA-4D32-9A9C-A964F0213A45}" srcOrd="1" destOrd="0" presId="urn:microsoft.com/office/officeart/2005/8/layout/hierarchy2"/>
    <dgm:cxn modelId="{BF5B65F0-64D4-47F8-AFE4-49BCEDAFFCCE}" type="presOf" srcId="{7DF5E4E1-E722-4278-9831-F616F33AA1EA}" destId="{BEC76A09-4051-485A-9933-B0C7E45238BD}" srcOrd="1" destOrd="0" presId="urn:microsoft.com/office/officeart/2005/8/layout/hierarchy2"/>
    <dgm:cxn modelId="{62B6FBD7-1D89-40E8-B47C-39D6FCF87BDF}" type="presOf" srcId="{9E2700E0-32EB-4CFC-BC86-416A24D47145}" destId="{97221CD3-DC3A-4EAE-A4BA-71F80D52C9E7}" srcOrd="0" destOrd="0" presId="urn:microsoft.com/office/officeart/2005/8/layout/hierarchy2"/>
    <dgm:cxn modelId="{08966695-2306-47B5-B8C0-A1CD481B8111}" srcId="{06615E99-AA49-4B1D-AE29-BB60558F87C0}" destId="{CB16F914-6319-49FD-8251-0DAA2AD3A86C}" srcOrd="3" destOrd="0" parTransId="{7DF5E4E1-E722-4278-9831-F616F33AA1EA}" sibTransId="{2C8D59B8-9704-4068-95D9-1E25FE55922D}"/>
    <dgm:cxn modelId="{E31DFB3F-88D4-4643-8CB2-2614E549130F}" type="presOf" srcId="{0A322D85-24B0-4320-961C-C6BFC716AC78}" destId="{FEBF9F36-1C23-4DCE-8F24-9B31AE7C4B5B}" srcOrd="0" destOrd="0" presId="urn:microsoft.com/office/officeart/2005/8/layout/hierarchy2"/>
    <dgm:cxn modelId="{259E0DE6-852C-4E34-9641-AC75BB45B468}" type="presOf" srcId="{9E2700E0-32EB-4CFC-BC86-416A24D47145}" destId="{38F6D305-BA1C-4E30-9231-B992BFEB3000}" srcOrd="1" destOrd="0" presId="urn:microsoft.com/office/officeart/2005/8/layout/hierarchy2"/>
    <dgm:cxn modelId="{6CC17891-9B78-48A4-A557-1197D09B78AF}" srcId="{06615E99-AA49-4B1D-AE29-BB60558F87C0}" destId="{99FCF7F0-1B38-42BB-9C06-C6A1B9E8F908}" srcOrd="0" destOrd="0" parTransId="{9E2700E0-32EB-4CFC-BC86-416A24D47145}" sibTransId="{F4E3E233-98F9-4239-89DE-E624BE6F6654}"/>
    <dgm:cxn modelId="{5B6D68CD-2FBC-4AFB-AAD6-9A85E0559524}" type="presOf" srcId="{337CD7B6-537E-4295-85C2-57B1989400BA}" destId="{8AD2B3ED-C232-43A1-A03F-9C284C8E3DB0}" srcOrd="1" destOrd="0" presId="urn:microsoft.com/office/officeart/2005/8/layout/hierarchy2"/>
    <dgm:cxn modelId="{28C1E677-865E-4765-8DD3-260DBAB96558}" srcId="{06615E99-AA49-4B1D-AE29-BB60558F87C0}" destId="{D316F0FB-56C6-4665-AFD8-B5F86C28407A}" srcOrd="4" destOrd="0" parTransId="{337CD7B6-537E-4295-85C2-57B1989400BA}" sibTransId="{FA77AEE7-D340-4F00-8A5F-7C98E7267F87}"/>
    <dgm:cxn modelId="{47729FF4-0157-45D9-A3A5-BD1E0E96493C}" srcId="{06615E99-AA49-4B1D-AE29-BB60558F87C0}" destId="{F74C9853-F878-4DA9-A5F8-57C97340D8C0}" srcOrd="1" destOrd="0" parTransId="{8618EAAD-C1DD-4B20-A5D9-AA2C2152994F}" sibTransId="{23DB5648-C36B-4826-8847-B1A89F41E087}"/>
    <dgm:cxn modelId="{CF848D65-9B8D-4ED5-830D-96632AE14C09}" type="presOf" srcId="{F74C9853-F878-4DA9-A5F8-57C97340D8C0}" destId="{3AE394F6-7897-428F-B6B9-263636053B0D}" srcOrd="0" destOrd="0" presId="urn:microsoft.com/office/officeart/2005/8/layout/hierarchy2"/>
    <dgm:cxn modelId="{66725F4E-4B58-4686-B342-429A40ED2259}" type="presOf" srcId="{D316F0FB-56C6-4665-AFD8-B5F86C28407A}" destId="{C2FB51E9-D042-4033-826F-F528768F348E}" srcOrd="0" destOrd="0" presId="urn:microsoft.com/office/officeart/2005/8/layout/hierarchy2"/>
    <dgm:cxn modelId="{F88223FE-0815-41A1-A3D4-23A1B458AC25}" type="presOf" srcId="{DD968623-4861-495D-A494-0F3D4F8861C4}" destId="{BD554A4B-2338-4AB8-8A7B-0C0F93564B5B}" srcOrd="0" destOrd="0" presId="urn:microsoft.com/office/officeart/2005/8/layout/hierarchy2"/>
    <dgm:cxn modelId="{348FD516-1769-4FBB-B6F3-2FD5ED9ECC9E}" srcId="{06615E99-AA49-4B1D-AE29-BB60558F87C0}" destId="{6CA3895B-7467-4B8B-99CD-55EE5A5E1D30}" srcOrd="7" destOrd="0" parTransId="{AB550448-0044-46EB-8CB0-314878FA1502}" sibTransId="{A9ADDE3D-96A1-4DCF-A98F-ECCFEEA564AF}"/>
    <dgm:cxn modelId="{D0EEBBF2-1AA3-4810-BFD3-FBBF630CDBC4}" type="presOf" srcId="{6CA3895B-7467-4B8B-99CD-55EE5A5E1D30}" destId="{2D044734-93B3-40FA-BEEA-80C759054AD7}" srcOrd="0" destOrd="0" presId="urn:microsoft.com/office/officeart/2005/8/layout/hierarchy2"/>
    <dgm:cxn modelId="{B631A925-F57C-437D-9CF1-63E2E58F0348}" srcId="{06615E99-AA49-4B1D-AE29-BB60558F87C0}" destId="{182B0D21-D81C-4680-AD29-81949AB1AD5C}" srcOrd="2" destOrd="0" parTransId="{D59336F6-1907-45B1-8B77-97F25EF155E0}" sibTransId="{3C585806-7907-46C9-89B1-229599F05A6C}"/>
    <dgm:cxn modelId="{AB065E53-6E4A-43EC-877C-8C083BD48CD7}" type="presOf" srcId="{8618EAAD-C1DD-4B20-A5D9-AA2C2152994F}" destId="{62EAF405-6287-4B54-8595-051762128BB7}" srcOrd="0" destOrd="0" presId="urn:microsoft.com/office/officeart/2005/8/layout/hierarchy2"/>
    <dgm:cxn modelId="{D5DB7497-1B0C-4245-B12F-ACF09E389423}" type="presOf" srcId="{8618EAAD-C1DD-4B20-A5D9-AA2C2152994F}" destId="{43408DF9-13C4-496B-8B5E-2742DAC8319F}" srcOrd="1" destOrd="0" presId="urn:microsoft.com/office/officeart/2005/8/layout/hierarchy2"/>
    <dgm:cxn modelId="{C58794FF-4DD8-4C71-8D95-A8672D158737}" type="presOf" srcId="{182B0D21-D81C-4680-AD29-81949AB1AD5C}" destId="{B270BE3F-5E43-41DF-80D1-77D37611171C}" srcOrd="0" destOrd="0" presId="urn:microsoft.com/office/officeart/2005/8/layout/hierarchy2"/>
    <dgm:cxn modelId="{C2876012-EB19-4C11-913C-B5E8D74FB1BF}" type="presOf" srcId="{50AFDCE2-39C0-4DE9-882A-DA070CEC39C7}" destId="{C5ACC558-7AD7-48C5-9FBF-B7027524BC7E}" srcOrd="1" destOrd="0" presId="urn:microsoft.com/office/officeart/2005/8/layout/hierarchy2"/>
    <dgm:cxn modelId="{F7897526-2F4F-40E7-8945-3312A6436B60}" type="presOf" srcId="{746EC2C2-42E5-42FC-83DA-11152F0373E5}" destId="{B9088818-F3C0-44D9-8EC6-02F54BF1B574}" srcOrd="0" destOrd="0" presId="urn:microsoft.com/office/officeart/2005/8/layout/hierarchy2"/>
    <dgm:cxn modelId="{73842D14-3E17-4928-821F-49371D34A9D7}" type="presOf" srcId="{99FCF7F0-1B38-42BB-9C06-C6A1B9E8F908}" destId="{FBF48B24-C4B8-4DC4-AD7D-FBFCD467EDF1}" srcOrd="0" destOrd="0" presId="urn:microsoft.com/office/officeart/2005/8/layout/hierarchy2"/>
    <dgm:cxn modelId="{E7115801-1248-4905-99F9-75A19C52D172}" type="presOf" srcId="{D59336F6-1907-45B1-8B77-97F25EF155E0}" destId="{67C8C6DB-840F-42A5-A54B-AEC5BE0E7FF5}" srcOrd="0" destOrd="0" presId="urn:microsoft.com/office/officeart/2005/8/layout/hierarchy2"/>
    <dgm:cxn modelId="{72EBB224-78AE-4F9C-94C1-4C1606BA3A2E}" type="presOf" srcId="{7DF5E4E1-E722-4278-9831-F616F33AA1EA}" destId="{2B44A12E-7E4D-40C3-A513-005C6BDE51D3}" srcOrd="0" destOrd="0" presId="urn:microsoft.com/office/officeart/2005/8/layout/hierarchy2"/>
    <dgm:cxn modelId="{B242FAD9-19D4-4AC6-BF5E-CB858429F088}" srcId="{06615E99-AA49-4B1D-AE29-BB60558F87C0}" destId="{6BE229DA-1466-4715-B5AF-DE75ED033DFD}" srcOrd="6" destOrd="0" parTransId="{50AFDCE2-39C0-4DE9-882A-DA070CEC39C7}" sibTransId="{2050F5A4-8EEF-4A94-BE6E-A106B1EBF127}"/>
    <dgm:cxn modelId="{ACB21FCD-DC99-40CF-A4C5-A31D2830E38F}" srcId="{0A322D85-24B0-4320-961C-C6BFC716AC78}" destId="{06615E99-AA49-4B1D-AE29-BB60558F87C0}" srcOrd="0" destOrd="0" parTransId="{12B04989-50F0-42DB-8B7E-75CB3E272D4D}" sibTransId="{D448DE96-0C80-4D0E-8AD0-F950A050B58C}"/>
    <dgm:cxn modelId="{B7B75E4B-512E-4F6C-973A-3EA3F100D47D}" type="presParOf" srcId="{FEBF9F36-1C23-4DCE-8F24-9B31AE7C4B5B}" destId="{60F9ADE2-E7BF-4130-9F0C-76B274865079}" srcOrd="0" destOrd="0" presId="urn:microsoft.com/office/officeart/2005/8/layout/hierarchy2"/>
    <dgm:cxn modelId="{89ED8C24-CFCB-4848-ACB4-5AE28C177857}" type="presParOf" srcId="{60F9ADE2-E7BF-4130-9F0C-76B274865079}" destId="{EB42C09F-F449-4EAD-9F76-AFD72FFF8DF9}" srcOrd="0" destOrd="0" presId="urn:microsoft.com/office/officeart/2005/8/layout/hierarchy2"/>
    <dgm:cxn modelId="{F6C7ECD3-DC61-47E6-95B6-42661C827A7C}" type="presParOf" srcId="{60F9ADE2-E7BF-4130-9F0C-76B274865079}" destId="{81F720F7-F1F5-4B93-A7AA-295AA2AE5212}" srcOrd="1" destOrd="0" presId="urn:microsoft.com/office/officeart/2005/8/layout/hierarchy2"/>
    <dgm:cxn modelId="{BADEA8DE-DCA8-4361-869E-8182A4EE176C}" type="presParOf" srcId="{81F720F7-F1F5-4B93-A7AA-295AA2AE5212}" destId="{97221CD3-DC3A-4EAE-A4BA-71F80D52C9E7}" srcOrd="0" destOrd="0" presId="urn:microsoft.com/office/officeart/2005/8/layout/hierarchy2"/>
    <dgm:cxn modelId="{04AC1551-2361-4A40-818D-4DABA6FD1D2E}" type="presParOf" srcId="{97221CD3-DC3A-4EAE-A4BA-71F80D52C9E7}" destId="{38F6D305-BA1C-4E30-9231-B992BFEB3000}" srcOrd="0" destOrd="0" presId="urn:microsoft.com/office/officeart/2005/8/layout/hierarchy2"/>
    <dgm:cxn modelId="{A3B8C4C1-D6EF-44E1-B14D-77BA7F917D00}" type="presParOf" srcId="{81F720F7-F1F5-4B93-A7AA-295AA2AE5212}" destId="{DBC6D622-C215-4CBA-97FA-6C155B52DB63}" srcOrd="1" destOrd="0" presId="urn:microsoft.com/office/officeart/2005/8/layout/hierarchy2"/>
    <dgm:cxn modelId="{2F5079BB-21E8-44DB-88AC-04E71FD14625}" type="presParOf" srcId="{DBC6D622-C215-4CBA-97FA-6C155B52DB63}" destId="{FBF48B24-C4B8-4DC4-AD7D-FBFCD467EDF1}" srcOrd="0" destOrd="0" presId="urn:microsoft.com/office/officeart/2005/8/layout/hierarchy2"/>
    <dgm:cxn modelId="{D17C9794-3FCA-4C0F-8FC0-634120AB2DB2}" type="presParOf" srcId="{DBC6D622-C215-4CBA-97FA-6C155B52DB63}" destId="{2D0A4E06-C99C-4239-AA3A-8FF50BD54E1A}" srcOrd="1" destOrd="0" presId="urn:microsoft.com/office/officeart/2005/8/layout/hierarchy2"/>
    <dgm:cxn modelId="{048F5A0E-8A2E-41A0-8F3B-ED2EB99DC62B}" type="presParOf" srcId="{81F720F7-F1F5-4B93-A7AA-295AA2AE5212}" destId="{62EAF405-6287-4B54-8595-051762128BB7}" srcOrd="2" destOrd="0" presId="urn:microsoft.com/office/officeart/2005/8/layout/hierarchy2"/>
    <dgm:cxn modelId="{4FABD942-1944-4C7A-A23D-9AB7D5C066A1}" type="presParOf" srcId="{62EAF405-6287-4B54-8595-051762128BB7}" destId="{43408DF9-13C4-496B-8B5E-2742DAC8319F}" srcOrd="0" destOrd="0" presId="urn:microsoft.com/office/officeart/2005/8/layout/hierarchy2"/>
    <dgm:cxn modelId="{022BFF4F-374C-44E0-8F99-1A87A8ADE121}" type="presParOf" srcId="{81F720F7-F1F5-4B93-A7AA-295AA2AE5212}" destId="{DA7331D7-594D-4D05-A30C-F9DA95F1E3A1}" srcOrd="3" destOrd="0" presId="urn:microsoft.com/office/officeart/2005/8/layout/hierarchy2"/>
    <dgm:cxn modelId="{6DBD8AFE-76A8-45FD-8C20-B39F1D62D1D1}" type="presParOf" srcId="{DA7331D7-594D-4D05-A30C-F9DA95F1E3A1}" destId="{3AE394F6-7897-428F-B6B9-263636053B0D}" srcOrd="0" destOrd="0" presId="urn:microsoft.com/office/officeart/2005/8/layout/hierarchy2"/>
    <dgm:cxn modelId="{80BF0282-A6E0-40E2-B2B7-B80FD6BE5B01}" type="presParOf" srcId="{DA7331D7-594D-4D05-A30C-F9DA95F1E3A1}" destId="{AC2F8BFD-296E-4DF5-A885-0E5A6E5CD568}" srcOrd="1" destOrd="0" presId="urn:microsoft.com/office/officeart/2005/8/layout/hierarchy2"/>
    <dgm:cxn modelId="{8EBA4BBA-3598-4895-81E0-66CF414794EA}" type="presParOf" srcId="{81F720F7-F1F5-4B93-A7AA-295AA2AE5212}" destId="{67C8C6DB-840F-42A5-A54B-AEC5BE0E7FF5}" srcOrd="4" destOrd="0" presId="urn:microsoft.com/office/officeart/2005/8/layout/hierarchy2"/>
    <dgm:cxn modelId="{B75AC7D3-C2DD-411C-A53E-8826CC2AD5C4}" type="presParOf" srcId="{67C8C6DB-840F-42A5-A54B-AEC5BE0E7FF5}" destId="{1B0DEEC5-06DA-4D32-9A9C-A964F0213A45}" srcOrd="0" destOrd="0" presId="urn:microsoft.com/office/officeart/2005/8/layout/hierarchy2"/>
    <dgm:cxn modelId="{04E8B749-8892-49C1-9222-3B429AAC2CE6}" type="presParOf" srcId="{81F720F7-F1F5-4B93-A7AA-295AA2AE5212}" destId="{DE971514-929F-4A77-869A-0EB8011DF969}" srcOrd="5" destOrd="0" presId="urn:microsoft.com/office/officeart/2005/8/layout/hierarchy2"/>
    <dgm:cxn modelId="{3A8323E7-D6BD-4C65-A7CE-146DDDD0512E}" type="presParOf" srcId="{DE971514-929F-4A77-869A-0EB8011DF969}" destId="{B270BE3F-5E43-41DF-80D1-77D37611171C}" srcOrd="0" destOrd="0" presId="urn:microsoft.com/office/officeart/2005/8/layout/hierarchy2"/>
    <dgm:cxn modelId="{FC1DEEBA-EE85-45C4-ACF8-0C06A1B8B838}" type="presParOf" srcId="{DE971514-929F-4A77-869A-0EB8011DF969}" destId="{8CD16467-D70D-4E97-A128-66E2EF3D6932}" srcOrd="1" destOrd="0" presId="urn:microsoft.com/office/officeart/2005/8/layout/hierarchy2"/>
    <dgm:cxn modelId="{99BE5998-3295-461B-9B71-209EE200C49C}" type="presParOf" srcId="{81F720F7-F1F5-4B93-A7AA-295AA2AE5212}" destId="{2B44A12E-7E4D-40C3-A513-005C6BDE51D3}" srcOrd="6" destOrd="0" presId="urn:microsoft.com/office/officeart/2005/8/layout/hierarchy2"/>
    <dgm:cxn modelId="{A6D9A015-4B49-492D-A8B7-31B34FB6B14D}" type="presParOf" srcId="{2B44A12E-7E4D-40C3-A513-005C6BDE51D3}" destId="{BEC76A09-4051-485A-9933-B0C7E45238BD}" srcOrd="0" destOrd="0" presId="urn:microsoft.com/office/officeart/2005/8/layout/hierarchy2"/>
    <dgm:cxn modelId="{6E51ED55-251B-4724-B6A7-C370D638D320}" type="presParOf" srcId="{81F720F7-F1F5-4B93-A7AA-295AA2AE5212}" destId="{16E8A2C4-0893-4D12-9E84-C75D337965FB}" srcOrd="7" destOrd="0" presId="urn:microsoft.com/office/officeart/2005/8/layout/hierarchy2"/>
    <dgm:cxn modelId="{2DB5F6C8-256F-4F21-9FC4-82785DE6F258}" type="presParOf" srcId="{16E8A2C4-0893-4D12-9E84-C75D337965FB}" destId="{B7B3DCF8-CCBF-4722-804A-4947844C5B51}" srcOrd="0" destOrd="0" presId="urn:microsoft.com/office/officeart/2005/8/layout/hierarchy2"/>
    <dgm:cxn modelId="{804409D6-B736-494A-ABD2-F173CD17B0A3}" type="presParOf" srcId="{16E8A2C4-0893-4D12-9E84-C75D337965FB}" destId="{A34BAE82-17C3-4BBD-A51A-CB3557F5F8A0}" srcOrd="1" destOrd="0" presId="urn:microsoft.com/office/officeart/2005/8/layout/hierarchy2"/>
    <dgm:cxn modelId="{5B9BF069-0F21-484C-A4CD-3B6E484A35D3}" type="presParOf" srcId="{81F720F7-F1F5-4B93-A7AA-295AA2AE5212}" destId="{71E9CB72-4733-4FCF-9DA5-F01A26E9A4AE}" srcOrd="8" destOrd="0" presId="urn:microsoft.com/office/officeart/2005/8/layout/hierarchy2"/>
    <dgm:cxn modelId="{C24F45CD-3EF2-4E16-8187-6C4FC17D5407}" type="presParOf" srcId="{71E9CB72-4733-4FCF-9DA5-F01A26E9A4AE}" destId="{8AD2B3ED-C232-43A1-A03F-9C284C8E3DB0}" srcOrd="0" destOrd="0" presId="urn:microsoft.com/office/officeart/2005/8/layout/hierarchy2"/>
    <dgm:cxn modelId="{651C6419-0391-482B-8724-DEA861F05218}" type="presParOf" srcId="{81F720F7-F1F5-4B93-A7AA-295AA2AE5212}" destId="{705678FB-B970-4F60-98D6-E2F64B393142}" srcOrd="9" destOrd="0" presId="urn:microsoft.com/office/officeart/2005/8/layout/hierarchy2"/>
    <dgm:cxn modelId="{43354A95-6B85-4F3B-A3A0-B8A7E4354A36}" type="presParOf" srcId="{705678FB-B970-4F60-98D6-E2F64B393142}" destId="{C2FB51E9-D042-4033-826F-F528768F348E}" srcOrd="0" destOrd="0" presId="urn:microsoft.com/office/officeart/2005/8/layout/hierarchy2"/>
    <dgm:cxn modelId="{D5249E92-0D83-4E5F-AD5C-E81DC51EA3B3}" type="presParOf" srcId="{705678FB-B970-4F60-98D6-E2F64B393142}" destId="{4E0A22E8-314D-4D2F-98BE-6AD166D51AC1}" srcOrd="1" destOrd="0" presId="urn:microsoft.com/office/officeart/2005/8/layout/hierarchy2"/>
    <dgm:cxn modelId="{6FA8E36D-241B-4B0F-B4C9-EC9B2B1508DA}" type="presParOf" srcId="{81F720F7-F1F5-4B93-A7AA-295AA2AE5212}" destId="{B9088818-F3C0-44D9-8EC6-02F54BF1B574}" srcOrd="10" destOrd="0" presId="urn:microsoft.com/office/officeart/2005/8/layout/hierarchy2"/>
    <dgm:cxn modelId="{7A623781-6CD9-45FE-A21F-B520454E3A18}" type="presParOf" srcId="{B9088818-F3C0-44D9-8EC6-02F54BF1B574}" destId="{060D71AB-843B-470B-A7C6-C13B5668F1BD}" srcOrd="0" destOrd="0" presId="urn:microsoft.com/office/officeart/2005/8/layout/hierarchy2"/>
    <dgm:cxn modelId="{BF0293DC-6A2E-4E30-99C1-C4FBBE0A09F1}" type="presParOf" srcId="{81F720F7-F1F5-4B93-A7AA-295AA2AE5212}" destId="{B90E8235-6440-4D8F-B2A1-5FB59EBDC2EE}" srcOrd="11" destOrd="0" presId="urn:microsoft.com/office/officeart/2005/8/layout/hierarchy2"/>
    <dgm:cxn modelId="{DE6A1F4D-B058-4E05-9145-62FD5B720F81}" type="presParOf" srcId="{B90E8235-6440-4D8F-B2A1-5FB59EBDC2EE}" destId="{BD554A4B-2338-4AB8-8A7B-0C0F93564B5B}" srcOrd="0" destOrd="0" presId="urn:microsoft.com/office/officeart/2005/8/layout/hierarchy2"/>
    <dgm:cxn modelId="{D8153E22-39F6-48FF-BEE2-494646330585}" type="presParOf" srcId="{B90E8235-6440-4D8F-B2A1-5FB59EBDC2EE}" destId="{130EA7B4-E259-42D3-B07C-2BD5551969A1}" srcOrd="1" destOrd="0" presId="urn:microsoft.com/office/officeart/2005/8/layout/hierarchy2"/>
    <dgm:cxn modelId="{90881997-F624-4618-8E91-B77CCF5F95BC}" type="presParOf" srcId="{81F720F7-F1F5-4B93-A7AA-295AA2AE5212}" destId="{EE7B8652-9FAE-49A3-8513-31BDF80C2778}" srcOrd="12" destOrd="0" presId="urn:microsoft.com/office/officeart/2005/8/layout/hierarchy2"/>
    <dgm:cxn modelId="{EFA54CC9-A8FB-4042-A5A2-B32B51175695}" type="presParOf" srcId="{EE7B8652-9FAE-49A3-8513-31BDF80C2778}" destId="{C5ACC558-7AD7-48C5-9FBF-B7027524BC7E}" srcOrd="0" destOrd="0" presId="urn:microsoft.com/office/officeart/2005/8/layout/hierarchy2"/>
    <dgm:cxn modelId="{5D10B10B-D520-447A-9014-B19F72B1D2E5}" type="presParOf" srcId="{81F720F7-F1F5-4B93-A7AA-295AA2AE5212}" destId="{C2E71882-FD1C-4835-B456-1E41F39DF8D2}" srcOrd="13" destOrd="0" presId="urn:microsoft.com/office/officeart/2005/8/layout/hierarchy2"/>
    <dgm:cxn modelId="{318A7CE6-0E4E-4376-BE02-6E70909D2912}" type="presParOf" srcId="{C2E71882-FD1C-4835-B456-1E41F39DF8D2}" destId="{EF00FA5C-4B66-4DBD-B67C-3691E06BD0FC}" srcOrd="0" destOrd="0" presId="urn:microsoft.com/office/officeart/2005/8/layout/hierarchy2"/>
    <dgm:cxn modelId="{5D53CAB1-B000-41E3-9FEE-7FF27434DD7C}" type="presParOf" srcId="{C2E71882-FD1C-4835-B456-1E41F39DF8D2}" destId="{EB39C884-3CB4-4A67-9D27-059C042CD943}" srcOrd="1" destOrd="0" presId="urn:microsoft.com/office/officeart/2005/8/layout/hierarchy2"/>
    <dgm:cxn modelId="{5CF830DD-AD5B-4600-9A0C-46C45DEEE5B8}" type="presParOf" srcId="{81F720F7-F1F5-4B93-A7AA-295AA2AE5212}" destId="{39B7699E-50C0-46F3-8C5D-D01921FBD709}" srcOrd="14" destOrd="0" presId="urn:microsoft.com/office/officeart/2005/8/layout/hierarchy2"/>
    <dgm:cxn modelId="{BCC0B66A-5F07-4356-9413-54B8D7833163}" type="presParOf" srcId="{39B7699E-50C0-46F3-8C5D-D01921FBD709}" destId="{370C2708-3B70-4D6B-AF1B-75DD2F86A8C7}" srcOrd="0" destOrd="0" presId="urn:microsoft.com/office/officeart/2005/8/layout/hierarchy2"/>
    <dgm:cxn modelId="{B742DF34-750D-4E23-B4D5-269A4FC8F616}" type="presParOf" srcId="{81F720F7-F1F5-4B93-A7AA-295AA2AE5212}" destId="{7565B95D-BD34-490B-91B7-27B5BBA667AB}" srcOrd="15" destOrd="0" presId="urn:microsoft.com/office/officeart/2005/8/layout/hierarchy2"/>
    <dgm:cxn modelId="{9B546C87-826D-459E-8A3F-E5061D06D252}" type="presParOf" srcId="{7565B95D-BD34-490B-91B7-27B5BBA667AB}" destId="{2D044734-93B3-40FA-BEEA-80C759054AD7}" srcOrd="0" destOrd="0" presId="urn:microsoft.com/office/officeart/2005/8/layout/hierarchy2"/>
    <dgm:cxn modelId="{82063D85-7AC7-4B2B-95DA-2F759AA3BC2F}" type="presParOf" srcId="{7565B95D-BD34-490B-91B7-27B5BBA667AB}" destId="{6A0ED0F3-F566-4F0E-AFE9-D8BAED80D9A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322D85-24B0-4320-961C-C6BFC716AC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15E99-AA49-4B1D-AE29-BB60558F87C0}">
      <dgm:prSet phldrT="[Text]" custT="1"/>
      <dgm:spPr/>
      <dgm:t>
        <a:bodyPr/>
        <a:lstStyle/>
        <a:p>
          <a:r>
            <a:rPr lang="en-US" sz="2000" dirty="0" smtClean="0"/>
            <a:t>Chocolate Coated</a:t>
          </a:r>
          <a:endParaRPr lang="en-US" sz="2000" dirty="0"/>
        </a:p>
      </dgm:t>
    </dgm:pt>
    <dgm:pt modelId="{12B04989-50F0-42DB-8B7E-75CB3E272D4D}" type="parTrans" cxnId="{ACB21FCD-DC99-40CF-A4C5-A31D2830E38F}">
      <dgm:prSet/>
      <dgm:spPr/>
      <dgm:t>
        <a:bodyPr/>
        <a:lstStyle/>
        <a:p>
          <a:endParaRPr lang="en-US" sz="2800"/>
        </a:p>
      </dgm:t>
    </dgm:pt>
    <dgm:pt modelId="{D448DE96-0C80-4D0E-8AD0-F950A050B58C}" type="sibTrans" cxnId="{ACB21FCD-DC99-40CF-A4C5-A31D2830E38F}">
      <dgm:prSet/>
      <dgm:spPr/>
      <dgm:t>
        <a:bodyPr/>
        <a:lstStyle/>
        <a:p>
          <a:endParaRPr lang="en-US" sz="2800"/>
        </a:p>
      </dgm:t>
    </dgm:pt>
    <dgm:pt modelId="{99FCF7F0-1B38-42BB-9C06-C6A1B9E8F908}">
      <dgm:prSet phldrT="[Text]" custT="1"/>
      <dgm:spPr/>
      <dgm:t>
        <a:bodyPr/>
        <a:lstStyle/>
        <a:p>
          <a:r>
            <a:rPr lang="en-US" sz="1800" dirty="0" err="1" smtClean="0"/>
            <a:t>Choco</a:t>
          </a:r>
          <a:r>
            <a:rPr lang="en-US" sz="1800" dirty="0" smtClean="0"/>
            <a:t> bar</a:t>
          </a:r>
          <a:endParaRPr lang="en-US" sz="1800" dirty="0"/>
        </a:p>
      </dgm:t>
    </dgm:pt>
    <dgm:pt modelId="{9E2700E0-32EB-4CFC-BC86-416A24D47145}" type="parTrans" cxnId="{6CC17891-9B78-48A4-A557-1197D09B78AF}">
      <dgm:prSet custT="1"/>
      <dgm:spPr/>
      <dgm:t>
        <a:bodyPr/>
        <a:lstStyle/>
        <a:p>
          <a:endParaRPr lang="en-US" sz="1100"/>
        </a:p>
      </dgm:t>
    </dgm:pt>
    <dgm:pt modelId="{F4E3E233-98F9-4239-89DE-E624BE6F6654}" type="sibTrans" cxnId="{6CC17891-9B78-48A4-A557-1197D09B78AF}">
      <dgm:prSet/>
      <dgm:spPr/>
      <dgm:t>
        <a:bodyPr/>
        <a:lstStyle/>
        <a:p>
          <a:endParaRPr lang="en-US" sz="2800"/>
        </a:p>
      </dgm:t>
    </dgm:pt>
    <dgm:pt modelId="{F74C9853-F878-4DA9-A5F8-57C97340D8C0}">
      <dgm:prSet phldrT="[Text]" custT="1"/>
      <dgm:spPr/>
      <dgm:t>
        <a:bodyPr/>
        <a:lstStyle/>
        <a:p>
          <a:r>
            <a:rPr lang="en-US" sz="1800" dirty="0" err="1" smtClean="0"/>
            <a:t>Xtreme</a:t>
          </a:r>
          <a:r>
            <a:rPr lang="en-US" sz="1800" dirty="0" smtClean="0"/>
            <a:t> </a:t>
          </a:r>
          <a:r>
            <a:rPr lang="en-US" sz="1800" dirty="0" err="1" smtClean="0"/>
            <a:t>Choco</a:t>
          </a:r>
          <a:r>
            <a:rPr lang="en-US" sz="1800" dirty="0" smtClean="0"/>
            <a:t> bar</a:t>
          </a:r>
          <a:endParaRPr lang="en-US" sz="1800" dirty="0"/>
        </a:p>
      </dgm:t>
    </dgm:pt>
    <dgm:pt modelId="{8618EAAD-C1DD-4B20-A5D9-AA2C2152994F}" type="parTrans" cxnId="{47729FF4-0157-45D9-A3A5-BD1E0E96493C}">
      <dgm:prSet custT="1"/>
      <dgm:spPr/>
      <dgm:t>
        <a:bodyPr/>
        <a:lstStyle/>
        <a:p>
          <a:endParaRPr lang="en-US" sz="1000"/>
        </a:p>
      </dgm:t>
    </dgm:pt>
    <dgm:pt modelId="{23DB5648-C36B-4826-8847-B1A89F41E087}" type="sibTrans" cxnId="{47729FF4-0157-45D9-A3A5-BD1E0E96493C}">
      <dgm:prSet/>
      <dgm:spPr/>
      <dgm:t>
        <a:bodyPr/>
        <a:lstStyle/>
        <a:p>
          <a:endParaRPr lang="en-US" sz="2800"/>
        </a:p>
      </dgm:t>
    </dgm:pt>
    <dgm:pt modelId="{182B0D21-D81C-4680-AD29-81949AB1AD5C}">
      <dgm:prSet custT="1"/>
      <dgm:spPr/>
      <dgm:t>
        <a:bodyPr/>
        <a:lstStyle/>
        <a:p>
          <a:r>
            <a:rPr lang="en-US" sz="1800" dirty="0" smtClean="0"/>
            <a:t>Big 4 in 1</a:t>
          </a:r>
          <a:endParaRPr lang="en-US" sz="1800" dirty="0"/>
        </a:p>
      </dgm:t>
    </dgm:pt>
    <dgm:pt modelId="{D59336F6-1907-45B1-8B77-97F25EF155E0}" type="parTrans" cxnId="{B631A925-F57C-437D-9CF1-63E2E58F0348}">
      <dgm:prSet custT="1"/>
      <dgm:spPr/>
      <dgm:t>
        <a:bodyPr/>
        <a:lstStyle/>
        <a:p>
          <a:endParaRPr lang="en-US" sz="800"/>
        </a:p>
      </dgm:t>
    </dgm:pt>
    <dgm:pt modelId="{3C585806-7907-46C9-89B1-229599F05A6C}" type="sibTrans" cxnId="{B631A925-F57C-437D-9CF1-63E2E58F0348}">
      <dgm:prSet/>
      <dgm:spPr/>
      <dgm:t>
        <a:bodyPr/>
        <a:lstStyle/>
        <a:p>
          <a:endParaRPr lang="en-US" sz="2800"/>
        </a:p>
      </dgm:t>
    </dgm:pt>
    <dgm:pt modelId="{CB16F914-6319-49FD-8251-0DAA2AD3A86C}">
      <dgm:prSet custT="1"/>
      <dgm:spPr/>
      <dgm:t>
        <a:bodyPr/>
        <a:lstStyle/>
        <a:p>
          <a:r>
            <a:rPr lang="en-US" sz="1800" dirty="0" err="1" smtClean="0"/>
            <a:t>Muncho</a:t>
          </a:r>
          <a:r>
            <a:rPr lang="en-US" sz="1800" dirty="0" smtClean="0"/>
            <a:t> Almond</a:t>
          </a:r>
          <a:endParaRPr lang="en-US" sz="1800" dirty="0"/>
        </a:p>
      </dgm:t>
    </dgm:pt>
    <dgm:pt modelId="{7DF5E4E1-E722-4278-9831-F616F33AA1EA}" type="parTrans" cxnId="{08966695-2306-47B5-B8C0-A1CD481B8111}">
      <dgm:prSet custT="1"/>
      <dgm:spPr/>
      <dgm:t>
        <a:bodyPr/>
        <a:lstStyle/>
        <a:p>
          <a:endParaRPr lang="en-US" sz="800"/>
        </a:p>
      </dgm:t>
    </dgm:pt>
    <dgm:pt modelId="{2C8D59B8-9704-4068-95D9-1E25FE55922D}" type="sibTrans" cxnId="{08966695-2306-47B5-B8C0-A1CD481B8111}">
      <dgm:prSet/>
      <dgm:spPr/>
      <dgm:t>
        <a:bodyPr/>
        <a:lstStyle/>
        <a:p>
          <a:endParaRPr lang="en-US" sz="2800"/>
        </a:p>
      </dgm:t>
    </dgm:pt>
    <dgm:pt modelId="{D316F0FB-56C6-4665-AFD8-B5F86C28407A}">
      <dgm:prSet custT="1"/>
      <dgm:spPr/>
      <dgm:t>
        <a:bodyPr/>
        <a:lstStyle/>
        <a:p>
          <a:r>
            <a:rPr lang="en-US" sz="1800" dirty="0" err="1" smtClean="0"/>
            <a:t>Muncho</a:t>
          </a:r>
          <a:r>
            <a:rPr lang="en-US" sz="1800" dirty="0" smtClean="0"/>
            <a:t> Double Chocolate</a:t>
          </a:r>
          <a:endParaRPr lang="en-US" sz="1800" dirty="0"/>
        </a:p>
      </dgm:t>
    </dgm:pt>
    <dgm:pt modelId="{337CD7B6-537E-4295-85C2-57B1989400BA}" type="parTrans" cxnId="{28C1E677-865E-4765-8DD3-260DBAB96558}">
      <dgm:prSet custT="1"/>
      <dgm:spPr/>
      <dgm:t>
        <a:bodyPr/>
        <a:lstStyle/>
        <a:p>
          <a:endParaRPr lang="en-US" sz="800"/>
        </a:p>
      </dgm:t>
    </dgm:pt>
    <dgm:pt modelId="{FA77AEE7-D340-4F00-8A5F-7C98E7267F87}" type="sibTrans" cxnId="{28C1E677-865E-4765-8DD3-260DBAB96558}">
      <dgm:prSet/>
      <dgm:spPr/>
      <dgm:t>
        <a:bodyPr/>
        <a:lstStyle/>
        <a:p>
          <a:endParaRPr lang="en-US" sz="2800"/>
        </a:p>
      </dgm:t>
    </dgm:pt>
    <dgm:pt modelId="{DD968623-4861-495D-A494-0F3D4F8861C4}">
      <dgm:prSet custT="1"/>
      <dgm:spPr/>
      <dgm:t>
        <a:bodyPr/>
        <a:lstStyle/>
        <a:p>
          <a:r>
            <a:rPr lang="en-US" sz="1800" dirty="0" err="1" smtClean="0"/>
            <a:t>Cruncho</a:t>
          </a:r>
          <a:r>
            <a:rPr lang="en-US" sz="1800" dirty="0" smtClean="0"/>
            <a:t> </a:t>
          </a:r>
          <a:r>
            <a:rPr lang="en-US" sz="1800" dirty="0" err="1" smtClean="0"/>
            <a:t>Cashewnuts</a:t>
          </a:r>
          <a:endParaRPr lang="en-US" sz="1800" dirty="0"/>
        </a:p>
      </dgm:t>
    </dgm:pt>
    <dgm:pt modelId="{746EC2C2-42E5-42FC-83DA-11152F0373E5}" type="parTrans" cxnId="{99CE5E0E-2962-49B5-8FF1-D95AE84EDD05}">
      <dgm:prSet custT="1"/>
      <dgm:spPr/>
      <dgm:t>
        <a:bodyPr/>
        <a:lstStyle/>
        <a:p>
          <a:endParaRPr lang="en-US" sz="800"/>
        </a:p>
      </dgm:t>
    </dgm:pt>
    <dgm:pt modelId="{ABA84C13-CA2D-4AB9-88EE-0C8E0CC181D3}" type="sibTrans" cxnId="{99CE5E0E-2962-49B5-8FF1-D95AE84EDD05}">
      <dgm:prSet/>
      <dgm:spPr/>
      <dgm:t>
        <a:bodyPr/>
        <a:lstStyle/>
        <a:p>
          <a:endParaRPr lang="en-US" sz="2800"/>
        </a:p>
      </dgm:t>
    </dgm:pt>
    <dgm:pt modelId="{6BE229DA-1466-4715-B5AF-DE75ED033DFD}">
      <dgm:prSet custT="1"/>
      <dgm:spPr/>
      <dgm:t>
        <a:bodyPr/>
        <a:lstStyle/>
        <a:p>
          <a:r>
            <a:rPr lang="en-US" sz="1800" dirty="0" err="1" smtClean="0"/>
            <a:t>Cruncho</a:t>
          </a:r>
          <a:r>
            <a:rPr lang="en-US" sz="1800" dirty="0" smtClean="0"/>
            <a:t> Peanuts</a:t>
          </a:r>
          <a:endParaRPr lang="en-US" sz="1800" dirty="0"/>
        </a:p>
      </dgm:t>
    </dgm:pt>
    <dgm:pt modelId="{50AFDCE2-39C0-4DE9-882A-DA070CEC39C7}" type="parTrans" cxnId="{B242FAD9-19D4-4AC6-BF5E-CB858429F088}">
      <dgm:prSet custT="1"/>
      <dgm:spPr/>
      <dgm:t>
        <a:bodyPr/>
        <a:lstStyle/>
        <a:p>
          <a:endParaRPr lang="en-US" sz="800"/>
        </a:p>
      </dgm:t>
    </dgm:pt>
    <dgm:pt modelId="{2050F5A4-8EEF-4A94-BE6E-A106B1EBF127}" type="sibTrans" cxnId="{B242FAD9-19D4-4AC6-BF5E-CB858429F088}">
      <dgm:prSet/>
      <dgm:spPr/>
      <dgm:t>
        <a:bodyPr/>
        <a:lstStyle/>
        <a:p>
          <a:endParaRPr lang="en-US" sz="2800"/>
        </a:p>
      </dgm:t>
    </dgm:pt>
    <dgm:pt modelId="{6CA3895B-7467-4B8B-99CD-55EE5A5E1D30}">
      <dgm:prSet custT="1"/>
      <dgm:spPr/>
      <dgm:t>
        <a:bodyPr/>
        <a:lstStyle/>
        <a:p>
          <a:r>
            <a:rPr lang="en-US" sz="1800" dirty="0" smtClean="0"/>
            <a:t>Cotton Candy Bar</a:t>
          </a:r>
          <a:endParaRPr lang="en-US" sz="1800" dirty="0"/>
        </a:p>
      </dgm:t>
    </dgm:pt>
    <dgm:pt modelId="{AB550448-0044-46EB-8CB0-314878FA1502}" type="parTrans" cxnId="{348FD516-1769-4FBB-B6F3-2FD5ED9ECC9E}">
      <dgm:prSet custT="1"/>
      <dgm:spPr/>
      <dgm:t>
        <a:bodyPr/>
        <a:lstStyle/>
        <a:p>
          <a:endParaRPr lang="en-US" sz="1000"/>
        </a:p>
      </dgm:t>
    </dgm:pt>
    <dgm:pt modelId="{A9ADDE3D-96A1-4DCF-A98F-ECCFEEA564AF}" type="sibTrans" cxnId="{348FD516-1769-4FBB-B6F3-2FD5ED9ECC9E}">
      <dgm:prSet/>
      <dgm:spPr/>
      <dgm:t>
        <a:bodyPr/>
        <a:lstStyle/>
        <a:p>
          <a:endParaRPr lang="en-US" sz="2800"/>
        </a:p>
      </dgm:t>
    </dgm:pt>
    <dgm:pt modelId="{B4AF180D-7132-4301-A8FC-F2A8ED6407B5}">
      <dgm:prSet custT="1"/>
      <dgm:spPr/>
      <dgm:t>
        <a:bodyPr/>
        <a:lstStyle/>
        <a:p>
          <a:r>
            <a:rPr lang="en-US" sz="1800" dirty="0" smtClean="0"/>
            <a:t>Triple Chocolate</a:t>
          </a:r>
          <a:endParaRPr lang="en-US" sz="1800" dirty="0"/>
        </a:p>
      </dgm:t>
    </dgm:pt>
    <dgm:pt modelId="{44869A28-A707-4A98-81D3-73AB06200DE9}" type="parTrans" cxnId="{34E62490-62AA-443C-B9E0-8B43012E1E50}">
      <dgm:prSet custT="1"/>
      <dgm:spPr/>
      <dgm:t>
        <a:bodyPr/>
        <a:lstStyle/>
        <a:p>
          <a:endParaRPr lang="en-US" sz="1100"/>
        </a:p>
      </dgm:t>
    </dgm:pt>
    <dgm:pt modelId="{AFFDA9E6-7E11-4540-A811-CFB1E0403D35}" type="sibTrans" cxnId="{34E62490-62AA-443C-B9E0-8B43012E1E50}">
      <dgm:prSet/>
      <dgm:spPr/>
      <dgm:t>
        <a:bodyPr/>
        <a:lstStyle/>
        <a:p>
          <a:endParaRPr lang="en-US" sz="2800"/>
        </a:p>
      </dgm:t>
    </dgm:pt>
    <dgm:pt modelId="{FEBF9F36-1C23-4DCE-8F24-9B31AE7C4B5B}" type="pres">
      <dgm:prSet presAssocID="{0A322D85-24B0-4320-961C-C6BFC716AC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F9ADE2-E7BF-4130-9F0C-76B274865079}" type="pres">
      <dgm:prSet presAssocID="{06615E99-AA49-4B1D-AE29-BB60558F87C0}" presName="root1" presStyleCnt="0"/>
      <dgm:spPr/>
    </dgm:pt>
    <dgm:pt modelId="{EB42C09F-F449-4EAD-9F76-AFD72FFF8DF9}" type="pres">
      <dgm:prSet presAssocID="{06615E99-AA49-4B1D-AE29-BB60558F87C0}" presName="LevelOneTextNode" presStyleLbl="node0" presStyleIdx="0" presStyleCnt="1" custScaleX="172428" custLinFactX="-87360" custLinFactNeighborX="-100000" custLinFactNeighborY="-10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720F7-F1F5-4B93-A7AA-295AA2AE5212}" type="pres">
      <dgm:prSet presAssocID="{06615E99-AA49-4B1D-AE29-BB60558F87C0}" presName="level2hierChild" presStyleCnt="0"/>
      <dgm:spPr/>
    </dgm:pt>
    <dgm:pt modelId="{97221CD3-DC3A-4EAE-A4BA-71F80D52C9E7}" type="pres">
      <dgm:prSet presAssocID="{9E2700E0-32EB-4CFC-BC86-416A24D47145}" presName="conn2-1" presStyleLbl="parChTrans1D2" presStyleIdx="0" presStyleCnt="9"/>
      <dgm:spPr/>
      <dgm:t>
        <a:bodyPr/>
        <a:lstStyle/>
        <a:p>
          <a:endParaRPr lang="en-US"/>
        </a:p>
      </dgm:t>
    </dgm:pt>
    <dgm:pt modelId="{38F6D305-BA1C-4E30-9231-B992BFEB3000}" type="pres">
      <dgm:prSet presAssocID="{9E2700E0-32EB-4CFC-BC86-416A24D47145}" presName="connTx" presStyleLbl="parChTrans1D2" presStyleIdx="0" presStyleCnt="9"/>
      <dgm:spPr/>
      <dgm:t>
        <a:bodyPr/>
        <a:lstStyle/>
        <a:p>
          <a:endParaRPr lang="en-US"/>
        </a:p>
      </dgm:t>
    </dgm:pt>
    <dgm:pt modelId="{DBC6D622-C215-4CBA-97FA-6C155B52DB63}" type="pres">
      <dgm:prSet presAssocID="{99FCF7F0-1B38-42BB-9C06-C6A1B9E8F908}" presName="root2" presStyleCnt="0"/>
      <dgm:spPr/>
    </dgm:pt>
    <dgm:pt modelId="{FBF48B24-C4B8-4DC4-AD7D-FBFCD467EDF1}" type="pres">
      <dgm:prSet presAssocID="{99FCF7F0-1B38-42BB-9C06-C6A1B9E8F908}" presName="LevelTwoTextNode" presStyleLbl="node2" presStyleIdx="0" presStyleCnt="9" custScaleX="1513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A4E06-C99C-4239-AA3A-8FF50BD54E1A}" type="pres">
      <dgm:prSet presAssocID="{99FCF7F0-1B38-42BB-9C06-C6A1B9E8F908}" presName="level3hierChild" presStyleCnt="0"/>
      <dgm:spPr/>
    </dgm:pt>
    <dgm:pt modelId="{62EAF405-6287-4B54-8595-051762128BB7}" type="pres">
      <dgm:prSet presAssocID="{8618EAAD-C1DD-4B20-A5D9-AA2C2152994F}" presName="conn2-1" presStyleLbl="parChTrans1D2" presStyleIdx="1" presStyleCnt="9"/>
      <dgm:spPr/>
      <dgm:t>
        <a:bodyPr/>
        <a:lstStyle/>
        <a:p>
          <a:endParaRPr lang="en-US"/>
        </a:p>
      </dgm:t>
    </dgm:pt>
    <dgm:pt modelId="{43408DF9-13C4-496B-8B5E-2742DAC8319F}" type="pres">
      <dgm:prSet presAssocID="{8618EAAD-C1DD-4B20-A5D9-AA2C2152994F}" presName="connTx" presStyleLbl="parChTrans1D2" presStyleIdx="1" presStyleCnt="9"/>
      <dgm:spPr/>
      <dgm:t>
        <a:bodyPr/>
        <a:lstStyle/>
        <a:p>
          <a:endParaRPr lang="en-US"/>
        </a:p>
      </dgm:t>
    </dgm:pt>
    <dgm:pt modelId="{DA7331D7-594D-4D05-A30C-F9DA95F1E3A1}" type="pres">
      <dgm:prSet presAssocID="{F74C9853-F878-4DA9-A5F8-57C97340D8C0}" presName="root2" presStyleCnt="0"/>
      <dgm:spPr/>
    </dgm:pt>
    <dgm:pt modelId="{3AE394F6-7897-428F-B6B9-263636053B0D}" type="pres">
      <dgm:prSet presAssocID="{F74C9853-F878-4DA9-A5F8-57C97340D8C0}" presName="LevelTwoTextNode" presStyleLbl="node2" presStyleIdx="1" presStyleCnt="9" custScaleX="1389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2F8BFD-296E-4DF5-A885-0E5A6E5CD568}" type="pres">
      <dgm:prSet presAssocID="{F74C9853-F878-4DA9-A5F8-57C97340D8C0}" presName="level3hierChild" presStyleCnt="0"/>
      <dgm:spPr/>
    </dgm:pt>
    <dgm:pt modelId="{67C8C6DB-840F-42A5-A54B-AEC5BE0E7FF5}" type="pres">
      <dgm:prSet presAssocID="{D59336F6-1907-45B1-8B77-97F25EF155E0}" presName="conn2-1" presStyleLbl="parChTrans1D2" presStyleIdx="2" presStyleCnt="9"/>
      <dgm:spPr/>
      <dgm:t>
        <a:bodyPr/>
        <a:lstStyle/>
        <a:p>
          <a:endParaRPr lang="en-US"/>
        </a:p>
      </dgm:t>
    </dgm:pt>
    <dgm:pt modelId="{1B0DEEC5-06DA-4D32-9A9C-A964F0213A45}" type="pres">
      <dgm:prSet presAssocID="{D59336F6-1907-45B1-8B77-97F25EF155E0}" presName="connTx" presStyleLbl="parChTrans1D2" presStyleIdx="2" presStyleCnt="9"/>
      <dgm:spPr/>
      <dgm:t>
        <a:bodyPr/>
        <a:lstStyle/>
        <a:p>
          <a:endParaRPr lang="en-US"/>
        </a:p>
      </dgm:t>
    </dgm:pt>
    <dgm:pt modelId="{DE971514-929F-4A77-869A-0EB8011DF969}" type="pres">
      <dgm:prSet presAssocID="{182B0D21-D81C-4680-AD29-81949AB1AD5C}" presName="root2" presStyleCnt="0"/>
      <dgm:spPr/>
    </dgm:pt>
    <dgm:pt modelId="{B270BE3F-5E43-41DF-80D1-77D37611171C}" type="pres">
      <dgm:prSet presAssocID="{182B0D21-D81C-4680-AD29-81949AB1AD5C}" presName="LevelTwoTextNode" presStyleLbl="node2" presStyleIdx="2" presStyleCnt="9" custScaleX="1516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D16467-D70D-4E97-A128-66E2EF3D6932}" type="pres">
      <dgm:prSet presAssocID="{182B0D21-D81C-4680-AD29-81949AB1AD5C}" presName="level3hierChild" presStyleCnt="0"/>
      <dgm:spPr/>
    </dgm:pt>
    <dgm:pt modelId="{2B44A12E-7E4D-40C3-A513-005C6BDE51D3}" type="pres">
      <dgm:prSet presAssocID="{7DF5E4E1-E722-4278-9831-F616F33AA1EA}" presName="conn2-1" presStyleLbl="parChTrans1D2" presStyleIdx="3" presStyleCnt="9"/>
      <dgm:spPr/>
      <dgm:t>
        <a:bodyPr/>
        <a:lstStyle/>
        <a:p>
          <a:endParaRPr lang="en-US"/>
        </a:p>
      </dgm:t>
    </dgm:pt>
    <dgm:pt modelId="{BEC76A09-4051-485A-9933-B0C7E45238BD}" type="pres">
      <dgm:prSet presAssocID="{7DF5E4E1-E722-4278-9831-F616F33AA1EA}" presName="connTx" presStyleLbl="parChTrans1D2" presStyleIdx="3" presStyleCnt="9"/>
      <dgm:spPr/>
      <dgm:t>
        <a:bodyPr/>
        <a:lstStyle/>
        <a:p>
          <a:endParaRPr lang="en-US"/>
        </a:p>
      </dgm:t>
    </dgm:pt>
    <dgm:pt modelId="{16E8A2C4-0893-4D12-9E84-C75D337965FB}" type="pres">
      <dgm:prSet presAssocID="{CB16F914-6319-49FD-8251-0DAA2AD3A86C}" presName="root2" presStyleCnt="0"/>
      <dgm:spPr/>
    </dgm:pt>
    <dgm:pt modelId="{B7B3DCF8-CCBF-4722-804A-4947844C5B51}" type="pres">
      <dgm:prSet presAssocID="{CB16F914-6319-49FD-8251-0DAA2AD3A86C}" presName="LevelTwoTextNode" presStyleLbl="node2" presStyleIdx="3" presStyleCnt="9" custScaleX="1519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4BAE82-17C3-4BBD-A51A-CB3557F5F8A0}" type="pres">
      <dgm:prSet presAssocID="{CB16F914-6319-49FD-8251-0DAA2AD3A86C}" presName="level3hierChild" presStyleCnt="0"/>
      <dgm:spPr/>
    </dgm:pt>
    <dgm:pt modelId="{71E9CB72-4733-4FCF-9DA5-F01A26E9A4AE}" type="pres">
      <dgm:prSet presAssocID="{337CD7B6-537E-4295-85C2-57B1989400BA}" presName="conn2-1" presStyleLbl="parChTrans1D2" presStyleIdx="4" presStyleCnt="9"/>
      <dgm:spPr/>
      <dgm:t>
        <a:bodyPr/>
        <a:lstStyle/>
        <a:p>
          <a:endParaRPr lang="en-US"/>
        </a:p>
      </dgm:t>
    </dgm:pt>
    <dgm:pt modelId="{8AD2B3ED-C232-43A1-A03F-9C284C8E3DB0}" type="pres">
      <dgm:prSet presAssocID="{337CD7B6-537E-4295-85C2-57B1989400BA}" presName="connTx" presStyleLbl="parChTrans1D2" presStyleIdx="4" presStyleCnt="9"/>
      <dgm:spPr/>
      <dgm:t>
        <a:bodyPr/>
        <a:lstStyle/>
        <a:p>
          <a:endParaRPr lang="en-US"/>
        </a:p>
      </dgm:t>
    </dgm:pt>
    <dgm:pt modelId="{705678FB-B970-4F60-98D6-E2F64B393142}" type="pres">
      <dgm:prSet presAssocID="{D316F0FB-56C6-4665-AFD8-B5F86C28407A}" presName="root2" presStyleCnt="0"/>
      <dgm:spPr/>
    </dgm:pt>
    <dgm:pt modelId="{C2FB51E9-D042-4033-826F-F528768F348E}" type="pres">
      <dgm:prSet presAssocID="{D316F0FB-56C6-4665-AFD8-B5F86C28407A}" presName="LevelTwoTextNode" presStyleLbl="node2" presStyleIdx="4" presStyleCnt="9" custScaleX="1650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0A22E8-314D-4D2F-98BE-6AD166D51AC1}" type="pres">
      <dgm:prSet presAssocID="{D316F0FB-56C6-4665-AFD8-B5F86C28407A}" presName="level3hierChild" presStyleCnt="0"/>
      <dgm:spPr/>
    </dgm:pt>
    <dgm:pt modelId="{B9088818-F3C0-44D9-8EC6-02F54BF1B574}" type="pres">
      <dgm:prSet presAssocID="{746EC2C2-42E5-42FC-83DA-11152F0373E5}" presName="conn2-1" presStyleLbl="parChTrans1D2" presStyleIdx="5" presStyleCnt="9"/>
      <dgm:spPr/>
      <dgm:t>
        <a:bodyPr/>
        <a:lstStyle/>
        <a:p>
          <a:endParaRPr lang="en-US"/>
        </a:p>
      </dgm:t>
    </dgm:pt>
    <dgm:pt modelId="{060D71AB-843B-470B-A7C6-C13B5668F1BD}" type="pres">
      <dgm:prSet presAssocID="{746EC2C2-42E5-42FC-83DA-11152F0373E5}" presName="connTx" presStyleLbl="parChTrans1D2" presStyleIdx="5" presStyleCnt="9"/>
      <dgm:spPr/>
      <dgm:t>
        <a:bodyPr/>
        <a:lstStyle/>
        <a:p>
          <a:endParaRPr lang="en-US"/>
        </a:p>
      </dgm:t>
    </dgm:pt>
    <dgm:pt modelId="{B90E8235-6440-4D8F-B2A1-5FB59EBDC2EE}" type="pres">
      <dgm:prSet presAssocID="{DD968623-4861-495D-A494-0F3D4F8861C4}" presName="root2" presStyleCnt="0"/>
      <dgm:spPr/>
    </dgm:pt>
    <dgm:pt modelId="{BD554A4B-2338-4AB8-8A7B-0C0F93564B5B}" type="pres">
      <dgm:prSet presAssocID="{DD968623-4861-495D-A494-0F3D4F8861C4}" presName="LevelTwoTextNode" presStyleLbl="node2" presStyleIdx="5" presStyleCnt="9" custScaleX="1653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0EA7B4-E259-42D3-B07C-2BD5551969A1}" type="pres">
      <dgm:prSet presAssocID="{DD968623-4861-495D-A494-0F3D4F8861C4}" presName="level3hierChild" presStyleCnt="0"/>
      <dgm:spPr/>
    </dgm:pt>
    <dgm:pt modelId="{EE7B8652-9FAE-49A3-8513-31BDF80C2778}" type="pres">
      <dgm:prSet presAssocID="{50AFDCE2-39C0-4DE9-882A-DA070CEC39C7}" presName="conn2-1" presStyleLbl="parChTrans1D2" presStyleIdx="6" presStyleCnt="9"/>
      <dgm:spPr/>
      <dgm:t>
        <a:bodyPr/>
        <a:lstStyle/>
        <a:p>
          <a:endParaRPr lang="en-US"/>
        </a:p>
      </dgm:t>
    </dgm:pt>
    <dgm:pt modelId="{C5ACC558-7AD7-48C5-9FBF-B7027524BC7E}" type="pres">
      <dgm:prSet presAssocID="{50AFDCE2-39C0-4DE9-882A-DA070CEC39C7}" presName="connTx" presStyleLbl="parChTrans1D2" presStyleIdx="6" presStyleCnt="9"/>
      <dgm:spPr/>
      <dgm:t>
        <a:bodyPr/>
        <a:lstStyle/>
        <a:p>
          <a:endParaRPr lang="en-US"/>
        </a:p>
      </dgm:t>
    </dgm:pt>
    <dgm:pt modelId="{C2E71882-FD1C-4835-B456-1E41F39DF8D2}" type="pres">
      <dgm:prSet presAssocID="{6BE229DA-1466-4715-B5AF-DE75ED033DFD}" presName="root2" presStyleCnt="0"/>
      <dgm:spPr/>
    </dgm:pt>
    <dgm:pt modelId="{EF00FA5C-4B66-4DBD-B67C-3691E06BD0FC}" type="pres">
      <dgm:prSet presAssocID="{6BE229DA-1466-4715-B5AF-DE75ED033DFD}" presName="LevelTwoTextNode" presStyleLbl="node2" presStyleIdx="6" presStyleCnt="9" custScaleX="1656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39C884-3CB4-4A67-9D27-059C042CD943}" type="pres">
      <dgm:prSet presAssocID="{6BE229DA-1466-4715-B5AF-DE75ED033DFD}" presName="level3hierChild" presStyleCnt="0"/>
      <dgm:spPr/>
    </dgm:pt>
    <dgm:pt modelId="{39B7699E-50C0-46F3-8C5D-D01921FBD709}" type="pres">
      <dgm:prSet presAssocID="{AB550448-0044-46EB-8CB0-314878FA1502}" presName="conn2-1" presStyleLbl="parChTrans1D2" presStyleIdx="7" presStyleCnt="9"/>
      <dgm:spPr/>
      <dgm:t>
        <a:bodyPr/>
        <a:lstStyle/>
        <a:p>
          <a:endParaRPr lang="en-US"/>
        </a:p>
      </dgm:t>
    </dgm:pt>
    <dgm:pt modelId="{370C2708-3B70-4D6B-AF1B-75DD2F86A8C7}" type="pres">
      <dgm:prSet presAssocID="{AB550448-0044-46EB-8CB0-314878FA1502}" presName="connTx" presStyleLbl="parChTrans1D2" presStyleIdx="7" presStyleCnt="9"/>
      <dgm:spPr/>
      <dgm:t>
        <a:bodyPr/>
        <a:lstStyle/>
        <a:p>
          <a:endParaRPr lang="en-US"/>
        </a:p>
      </dgm:t>
    </dgm:pt>
    <dgm:pt modelId="{7565B95D-BD34-490B-91B7-27B5BBA667AB}" type="pres">
      <dgm:prSet presAssocID="{6CA3895B-7467-4B8B-99CD-55EE5A5E1D30}" presName="root2" presStyleCnt="0"/>
      <dgm:spPr/>
    </dgm:pt>
    <dgm:pt modelId="{2D044734-93B3-40FA-BEEA-80C759054AD7}" type="pres">
      <dgm:prSet presAssocID="{6CA3895B-7467-4B8B-99CD-55EE5A5E1D30}" presName="LevelTwoTextNode" presStyleLbl="node2" presStyleIdx="7" presStyleCnt="9" custScaleX="153599" custLinFactNeighborX="-199" custLinFactNeighborY="-17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0ED0F3-F566-4F0E-AFE9-D8BAED80D9A3}" type="pres">
      <dgm:prSet presAssocID="{6CA3895B-7467-4B8B-99CD-55EE5A5E1D30}" presName="level3hierChild" presStyleCnt="0"/>
      <dgm:spPr/>
    </dgm:pt>
    <dgm:pt modelId="{3AEEB896-A31A-4015-9CA2-A9ADDD0D4496}" type="pres">
      <dgm:prSet presAssocID="{44869A28-A707-4A98-81D3-73AB06200DE9}" presName="conn2-1" presStyleLbl="parChTrans1D2" presStyleIdx="8" presStyleCnt="9"/>
      <dgm:spPr/>
      <dgm:t>
        <a:bodyPr/>
        <a:lstStyle/>
        <a:p>
          <a:endParaRPr lang="en-US"/>
        </a:p>
      </dgm:t>
    </dgm:pt>
    <dgm:pt modelId="{3349F0DF-2DD5-4663-AE7B-38BEB1CB3344}" type="pres">
      <dgm:prSet presAssocID="{44869A28-A707-4A98-81D3-73AB06200DE9}" presName="connTx" presStyleLbl="parChTrans1D2" presStyleIdx="8" presStyleCnt="9"/>
      <dgm:spPr/>
      <dgm:t>
        <a:bodyPr/>
        <a:lstStyle/>
        <a:p>
          <a:endParaRPr lang="en-US"/>
        </a:p>
      </dgm:t>
    </dgm:pt>
    <dgm:pt modelId="{7F1C948D-35CA-4C40-9736-C8C86FDCB5E4}" type="pres">
      <dgm:prSet presAssocID="{B4AF180D-7132-4301-A8FC-F2A8ED6407B5}" presName="root2" presStyleCnt="0"/>
      <dgm:spPr/>
    </dgm:pt>
    <dgm:pt modelId="{C0DBC410-6D5A-4652-BE3A-F9107BC1A896}" type="pres">
      <dgm:prSet presAssocID="{B4AF180D-7132-4301-A8FC-F2A8ED6407B5}" presName="LevelTwoTextNode" presStyleLbl="node2" presStyleIdx="8" presStyleCnt="9" custScaleX="1659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95F814-AA37-46BD-8F7B-109E61D90B9E}" type="pres">
      <dgm:prSet presAssocID="{B4AF180D-7132-4301-A8FC-F2A8ED6407B5}" presName="level3hierChild" presStyleCnt="0"/>
      <dgm:spPr/>
    </dgm:pt>
  </dgm:ptLst>
  <dgm:cxnLst>
    <dgm:cxn modelId="{3638F92D-4C64-4F3A-9271-263E7FC9A3A3}" type="presOf" srcId="{44869A28-A707-4A98-81D3-73AB06200DE9}" destId="{3AEEB896-A31A-4015-9CA2-A9ADDD0D4496}" srcOrd="0" destOrd="0" presId="urn:microsoft.com/office/officeart/2005/8/layout/hierarchy2"/>
    <dgm:cxn modelId="{918E5ACD-BF2D-4E3B-8E3E-5B2BE72B1690}" type="presOf" srcId="{44869A28-A707-4A98-81D3-73AB06200DE9}" destId="{3349F0DF-2DD5-4663-AE7B-38BEB1CB3344}" srcOrd="1" destOrd="0" presId="urn:microsoft.com/office/officeart/2005/8/layout/hierarchy2"/>
    <dgm:cxn modelId="{AA9634DC-6287-4571-B327-EFD8C7FD36F4}" type="presOf" srcId="{9E2700E0-32EB-4CFC-BC86-416A24D47145}" destId="{38F6D305-BA1C-4E30-9231-B992BFEB3000}" srcOrd="1" destOrd="0" presId="urn:microsoft.com/office/officeart/2005/8/layout/hierarchy2"/>
    <dgm:cxn modelId="{08966695-2306-47B5-B8C0-A1CD481B8111}" srcId="{06615E99-AA49-4B1D-AE29-BB60558F87C0}" destId="{CB16F914-6319-49FD-8251-0DAA2AD3A86C}" srcOrd="3" destOrd="0" parTransId="{7DF5E4E1-E722-4278-9831-F616F33AA1EA}" sibTransId="{2C8D59B8-9704-4068-95D9-1E25FE55922D}"/>
    <dgm:cxn modelId="{6CC17891-9B78-48A4-A557-1197D09B78AF}" srcId="{06615E99-AA49-4B1D-AE29-BB60558F87C0}" destId="{99FCF7F0-1B38-42BB-9C06-C6A1B9E8F908}" srcOrd="0" destOrd="0" parTransId="{9E2700E0-32EB-4CFC-BC86-416A24D47145}" sibTransId="{F4E3E233-98F9-4239-89DE-E624BE6F6654}"/>
    <dgm:cxn modelId="{6230E1D8-49A0-4EE5-B736-9A8B756BDF1E}" type="presOf" srcId="{746EC2C2-42E5-42FC-83DA-11152F0373E5}" destId="{B9088818-F3C0-44D9-8EC6-02F54BF1B574}" srcOrd="0" destOrd="0" presId="urn:microsoft.com/office/officeart/2005/8/layout/hierarchy2"/>
    <dgm:cxn modelId="{0AF270BF-78B6-474E-BC1C-7F879F05E2FB}" type="presOf" srcId="{B4AF180D-7132-4301-A8FC-F2A8ED6407B5}" destId="{C0DBC410-6D5A-4652-BE3A-F9107BC1A896}" srcOrd="0" destOrd="0" presId="urn:microsoft.com/office/officeart/2005/8/layout/hierarchy2"/>
    <dgm:cxn modelId="{EC261441-FDA9-4D4E-B761-F5FBDE49F8DA}" type="presOf" srcId="{50AFDCE2-39C0-4DE9-882A-DA070CEC39C7}" destId="{C5ACC558-7AD7-48C5-9FBF-B7027524BC7E}" srcOrd="1" destOrd="0" presId="urn:microsoft.com/office/officeart/2005/8/layout/hierarchy2"/>
    <dgm:cxn modelId="{B242FAD9-19D4-4AC6-BF5E-CB858429F088}" srcId="{06615E99-AA49-4B1D-AE29-BB60558F87C0}" destId="{6BE229DA-1466-4715-B5AF-DE75ED033DFD}" srcOrd="6" destOrd="0" parTransId="{50AFDCE2-39C0-4DE9-882A-DA070CEC39C7}" sibTransId="{2050F5A4-8EEF-4A94-BE6E-A106B1EBF127}"/>
    <dgm:cxn modelId="{028FA2BA-8065-4FAC-B023-9DFC84FB466D}" type="presOf" srcId="{CB16F914-6319-49FD-8251-0DAA2AD3A86C}" destId="{B7B3DCF8-CCBF-4722-804A-4947844C5B51}" srcOrd="0" destOrd="0" presId="urn:microsoft.com/office/officeart/2005/8/layout/hierarchy2"/>
    <dgm:cxn modelId="{932B3C21-36F9-4609-9FAB-2EB2B4E843E3}" type="presOf" srcId="{337CD7B6-537E-4295-85C2-57B1989400BA}" destId="{8AD2B3ED-C232-43A1-A03F-9C284C8E3DB0}" srcOrd="1" destOrd="0" presId="urn:microsoft.com/office/officeart/2005/8/layout/hierarchy2"/>
    <dgm:cxn modelId="{02D4A0B8-B641-46A4-B702-1CE7462B538E}" type="presOf" srcId="{6CA3895B-7467-4B8B-99CD-55EE5A5E1D30}" destId="{2D044734-93B3-40FA-BEEA-80C759054AD7}" srcOrd="0" destOrd="0" presId="urn:microsoft.com/office/officeart/2005/8/layout/hierarchy2"/>
    <dgm:cxn modelId="{ACB21FCD-DC99-40CF-A4C5-A31D2830E38F}" srcId="{0A322D85-24B0-4320-961C-C6BFC716AC78}" destId="{06615E99-AA49-4B1D-AE29-BB60558F87C0}" srcOrd="0" destOrd="0" parTransId="{12B04989-50F0-42DB-8B7E-75CB3E272D4D}" sibTransId="{D448DE96-0C80-4D0E-8AD0-F950A050B58C}"/>
    <dgm:cxn modelId="{3F28B85B-6E36-4870-A953-9148DE9D0336}" type="presOf" srcId="{0A322D85-24B0-4320-961C-C6BFC716AC78}" destId="{FEBF9F36-1C23-4DCE-8F24-9B31AE7C4B5B}" srcOrd="0" destOrd="0" presId="urn:microsoft.com/office/officeart/2005/8/layout/hierarchy2"/>
    <dgm:cxn modelId="{47729FF4-0157-45D9-A3A5-BD1E0E96493C}" srcId="{06615E99-AA49-4B1D-AE29-BB60558F87C0}" destId="{F74C9853-F878-4DA9-A5F8-57C97340D8C0}" srcOrd="1" destOrd="0" parTransId="{8618EAAD-C1DD-4B20-A5D9-AA2C2152994F}" sibTransId="{23DB5648-C36B-4826-8847-B1A89F41E087}"/>
    <dgm:cxn modelId="{348FD516-1769-4FBB-B6F3-2FD5ED9ECC9E}" srcId="{06615E99-AA49-4B1D-AE29-BB60558F87C0}" destId="{6CA3895B-7467-4B8B-99CD-55EE5A5E1D30}" srcOrd="7" destOrd="0" parTransId="{AB550448-0044-46EB-8CB0-314878FA1502}" sibTransId="{A9ADDE3D-96A1-4DCF-A98F-ECCFEEA564AF}"/>
    <dgm:cxn modelId="{589994FB-8AE1-4497-B5D5-FDEF018BBD41}" type="presOf" srcId="{6BE229DA-1466-4715-B5AF-DE75ED033DFD}" destId="{EF00FA5C-4B66-4DBD-B67C-3691E06BD0FC}" srcOrd="0" destOrd="0" presId="urn:microsoft.com/office/officeart/2005/8/layout/hierarchy2"/>
    <dgm:cxn modelId="{1AE40414-7330-4E8E-81A6-B9F01FE35512}" type="presOf" srcId="{F74C9853-F878-4DA9-A5F8-57C97340D8C0}" destId="{3AE394F6-7897-428F-B6B9-263636053B0D}" srcOrd="0" destOrd="0" presId="urn:microsoft.com/office/officeart/2005/8/layout/hierarchy2"/>
    <dgm:cxn modelId="{28C1E677-865E-4765-8DD3-260DBAB96558}" srcId="{06615E99-AA49-4B1D-AE29-BB60558F87C0}" destId="{D316F0FB-56C6-4665-AFD8-B5F86C28407A}" srcOrd="4" destOrd="0" parTransId="{337CD7B6-537E-4295-85C2-57B1989400BA}" sibTransId="{FA77AEE7-D340-4F00-8A5F-7C98E7267F87}"/>
    <dgm:cxn modelId="{C48F0978-B481-4B29-A53A-69FB8E13AFB1}" type="presOf" srcId="{99FCF7F0-1B38-42BB-9C06-C6A1B9E8F908}" destId="{FBF48B24-C4B8-4DC4-AD7D-FBFCD467EDF1}" srcOrd="0" destOrd="0" presId="urn:microsoft.com/office/officeart/2005/8/layout/hierarchy2"/>
    <dgm:cxn modelId="{9153DED7-BA7B-42A1-A04C-15A492E2E289}" type="presOf" srcId="{746EC2C2-42E5-42FC-83DA-11152F0373E5}" destId="{060D71AB-843B-470B-A7C6-C13B5668F1BD}" srcOrd="1" destOrd="0" presId="urn:microsoft.com/office/officeart/2005/8/layout/hierarchy2"/>
    <dgm:cxn modelId="{122AB8F9-54F3-42E3-9702-4E73692FA169}" type="presOf" srcId="{9E2700E0-32EB-4CFC-BC86-416A24D47145}" destId="{97221CD3-DC3A-4EAE-A4BA-71F80D52C9E7}" srcOrd="0" destOrd="0" presId="urn:microsoft.com/office/officeart/2005/8/layout/hierarchy2"/>
    <dgm:cxn modelId="{E9224978-6121-4430-B177-8E02F31C1D69}" type="presOf" srcId="{DD968623-4861-495D-A494-0F3D4F8861C4}" destId="{BD554A4B-2338-4AB8-8A7B-0C0F93564B5B}" srcOrd="0" destOrd="0" presId="urn:microsoft.com/office/officeart/2005/8/layout/hierarchy2"/>
    <dgm:cxn modelId="{B631A925-F57C-437D-9CF1-63E2E58F0348}" srcId="{06615E99-AA49-4B1D-AE29-BB60558F87C0}" destId="{182B0D21-D81C-4680-AD29-81949AB1AD5C}" srcOrd="2" destOrd="0" parTransId="{D59336F6-1907-45B1-8B77-97F25EF155E0}" sibTransId="{3C585806-7907-46C9-89B1-229599F05A6C}"/>
    <dgm:cxn modelId="{99CE5E0E-2962-49B5-8FF1-D95AE84EDD05}" srcId="{06615E99-AA49-4B1D-AE29-BB60558F87C0}" destId="{DD968623-4861-495D-A494-0F3D4F8861C4}" srcOrd="5" destOrd="0" parTransId="{746EC2C2-42E5-42FC-83DA-11152F0373E5}" sibTransId="{ABA84C13-CA2D-4AB9-88EE-0C8E0CC181D3}"/>
    <dgm:cxn modelId="{6EC90C94-8A47-432B-AC19-E38ACB3CEA9B}" type="presOf" srcId="{7DF5E4E1-E722-4278-9831-F616F33AA1EA}" destId="{2B44A12E-7E4D-40C3-A513-005C6BDE51D3}" srcOrd="0" destOrd="0" presId="urn:microsoft.com/office/officeart/2005/8/layout/hierarchy2"/>
    <dgm:cxn modelId="{BB12B54F-9AC2-429F-84FB-AA96EC78C700}" type="presOf" srcId="{06615E99-AA49-4B1D-AE29-BB60558F87C0}" destId="{EB42C09F-F449-4EAD-9F76-AFD72FFF8DF9}" srcOrd="0" destOrd="0" presId="urn:microsoft.com/office/officeart/2005/8/layout/hierarchy2"/>
    <dgm:cxn modelId="{4922BA53-F49A-4DAA-885D-7710F06661E3}" type="presOf" srcId="{182B0D21-D81C-4680-AD29-81949AB1AD5C}" destId="{B270BE3F-5E43-41DF-80D1-77D37611171C}" srcOrd="0" destOrd="0" presId="urn:microsoft.com/office/officeart/2005/8/layout/hierarchy2"/>
    <dgm:cxn modelId="{78005B62-CC1D-4147-B90F-102507EED926}" type="presOf" srcId="{AB550448-0044-46EB-8CB0-314878FA1502}" destId="{39B7699E-50C0-46F3-8C5D-D01921FBD709}" srcOrd="0" destOrd="0" presId="urn:microsoft.com/office/officeart/2005/8/layout/hierarchy2"/>
    <dgm:cxn modelId="{2652A699-ACEA-4A8D-8418-FF526B141BF6}" type="presOf" srcId="{8618EAAD-C1DD-4B20-A5D9-AA2C2152994F}" destId="{62EAF405-6287-4B54-8595-051762128BB7}" srcOrd="0" destOrd="0" presId="urn:microsoft.com/office/officeart/2005/8/layout/hierarchy2"/>
    <dgm:cxn modelId="{59E8E540-7AB7-4798-A5E3-E275814A18F1}" type="presOf" srcId="{D316F0FB-56C6-4665-AFD8-B5F86C28407A}" destId="{C2FB51E9-D042-4033-826F-F528768F348E}" srcOrd="0" destOrd="0" presId="urn:microsoft.com/office/officeart/2005/8/layout/hierarchy2"/>
    <dgm:cxn modelId="{BFA1B570-11DF-4680-BADB-C755869DB774}" type="presOf" srcId="{D59336F6-1907-45B1-8B77-97F25EF155E0}" destId="{1B0DEEC5-06DA-4D32-9A9C-A964F0213A45}" srcOrd="1" destOrd="0" presId="urn:microsoft.com/office/officeart/2005/8/layout/hierarchy2"/>
    <dgm:cxn modelId="{34E62490-62AA-443C-B9E0-8B43012E1E50}" srcId="{06615E99-AA49-4B1D-AE29-BB60558F87C0}" destId="{B4AF180D-7132-4301-A8FC-F2A8ED6407B5}" srcOrd="8" destOrd="0" parTransId="{44869A28-A707-4A98-81D3-73AB06200DE9}" sibTransId="{AFFDA9E6-7E11-4540-A811-CFB1E0403D35}"/>
    <dgm:cxn modelId="{B17A7B5E-B716-44BC-B5AB-0363306292DD}" type="presOf" srcId="{AB550448-0044-46EB-8CB0-314878FA1502}" destId="{370C2708-3B70-4D6B-AF1B-75DD2F86A8C7}" srcOrd="1" destOrd="0" presId="urn:microsoft.com/office/officeart/2005/8/layout/hierarchy2"/>
    <dgm:cxn modelId="{01ECF89C-6B84-4382-9902-94AACB71AF1D}" type="presOf" srcId="{7DF5E4E1-E722-4278-9831-F616F33AA1EA}" destId="{BEC76A09-4051-485A-9933-B0C7E45238BD}" srcOrd="1" destOrd="0" presId="urn:microsoft.com/office/officeart/2005/8/layout/hierarchy2"/>
    <dgm:cxn modelId="{DFD8A9E8-1C8B-41BC-ABF6-449FF19551C6}" type="presOf" srcId="{337CD7B6-537E-4295-85C2-57B1989400BA}" destId="{71E9CB72-4733-4FCF-9DA5-F01A26E9A4AE}" srcOrd="0" destOrd="0" presId="urn:microsoft.com/office/officeart/2005/8/layout/hierarchy2"/>
    <dgm:cxn modelId="{472E5298-14AA-4ADE-9DF0-06B9FBB04C00}" type="presOf" srcId="{50AFDCE2-39C0-4DE9-882A-DA070CEC39C7}" destId="{EE7B8652-9FAE-49A3-8513-31BDF80C2778}" srcOrd="0" destOrd="0" presId="urn:microsoft.com/office/officeart/2005/8/layout/hierarchy2"/>
    <dgm:cxn modelId="{DC3A15E9-FCE6-4D82-B07C-4E17547A4DE5}" type="presOf" srcId="{D59336F6-1907-45B1-8B77-97F25EF155E0}" destId="{67C8C6DB-840F-42A5-A54B-AEC5BE0E7FF5}" srcOrd="0" destOrd="0" presId="urn:microsoft.com/office/officeart/2005/8/layout/hierarchy2"/>
    <dgm:cxn modelId="{25BF5E95-802C-408E-A789-E4E7F236B99C}" type="presOf" srcId="{8618EAAD-C1DD-4B20-A5D9-AA2C2152994F}" destId="{43408DF9-13C4-496B-8B5E-2742DAC8319F}" srcOrd="1" destOrd="0" presId="urn:microsoft.com/office/officeart/2005/8/layout/hierarchy2"/>
    <dgm:cxn modelId="{64746304-8A0A-483F-87E8-60AF23ABCDC5}" type="presParOf" srcId="{FEBF9F36-1C23-4DCE-8F24-9B31AE7C4B5B}" destId="{60F9ADE2-E7BF-4130-9F0C-76B274865079}" srcOrd="0" destOrd="0" presId="urn:microsoft.com/office/officeart/2005/8/layout/hierarchy2"/>
    <dgm:cxn modelId="{98D619E4-9EA1-4639-A295-413C6A04321C}" type="presParOf" srcId="{60F9ADE2-E7BF-4130-9F0C-76B274865079}" destId="{EB42C09F-F449-4EAD-9F76-AFD72FFF8DF9}" srcOrd="0" destOrd="0" presId="urn:microsoft.com/office/officeart/2005/8/layout/hierarchy2"/>
    <dgm:cxn modelId="{A33FED8D-E349-47C8-A133-95B859DA5C88}" type="presParOf" srcId="{60F9ADE2-E7BF-4130-9F0C-76B274865079}" destId="{81F720F7-F1F5-4B93-A7AA-295AA2AE5212}" srcOrd="1" destOrd="0" presId="urn:microsoft.com/office/officeart/2005/8/layout/hierarchy2"/>
    <dgm:cxn modelId="{5D90863A-C387-40CD-ABCE-E24377D25B10}" type="presParOf" srcId="{81F720F7-F1F5-4B93-A7AA-295AA2AE5212}" destId="{97221CD3-DC3A-4EAE-A4BA-71F80D52C9E7}" srcOrd="0" destOrd="0" presId="urn:microsoft.com/office/officeart/2005/8/layout/hierarchy2"/>
    <dgm:cxn modelId="{A5B34FCB-D83E-4E36-9559-91A2240A4525}" type="presParOf" srcId="{97221CD3-DC3A-4EAE-A4BA-71F80D52C9E7}" destId="{38F6D305-BA1C-4E30-9231-B992BFEB3000}" srcOrd="0" destOrd="0" presId="urn:microsoft.com/office/officeart/2005/8/layout/hierarchy2"/>
    <dgm:cxn modelId="{0F5D8F9E-B89B-48C2-9D5A-44821BB897B8}" type="presParOf" srcId="{81F720F7-F1F5-4B93-A7AA-295AA2AE5212}" destId="{DBC6D622-C215-4CBA-97FA-6C155B52DB63}" srcOrd="1" destOrd="0" presId="urn:microsoft.com/office/officeart/2005/8/layout/hierarchy2"/>
    <dgm:cxn modelId="{2815FEB1-1CF5-4A41-89A9-84A9DF5FA33C}" type="presParOf" srcId="{DBC6D622-C215-4CBA-97FA-6C155B52DB63}" destId="{FBF48B24-C4B8-4DC4-AD7D-FBFCD467EDF1}" srcOrd="0" destOrd="0" presId="urn:microsoft.com/office/officeart/2005/8/layout/hierarchy2"/>
    <dgm:cxn modelId="{BB6ECB0C-3DE5-49C9-998C-0794E523ECC7}" type="presParOf" srcId="{DBC6D622-C215-4CBA-97FA-6C155B52DB63}" destId="{2D0A4E06-C99C-4239-AA3A-8FF50BD54E1A}" srcOrd="1" destOrd="0" presId="urn:microsoft.com/office/officeart/2005/8/layout/hierarchy2"/>
    <dgm:cxn modelId="{81C30B17-92F1-433E-AD52-FF601E6AD022}" type="presParOf" srcId="{81F720F7-F1F5-4B93-A7AA-295AA2AE5212}" destId="{62EAF405-6287-4B54-8595-051762128BB7}" srcOrd="2" destOrd="0" presId="urn:microsoft.com/office/officeart/2005/8/layout/hierarchy2"/>
    <dgm:cxn modelId="{E8023617-2ADD-4B10-A7F5-9E3470105874}" type="presParOf" srcId="{62EAF405-6287-4B54-8595-051762128BB7}" destId="{43408DF9-13C4-496B-8B5E-2742DAC8319F}" srcOrd="0" destOrd="0" presId="urn:microsoft.com/office/officeart/2005/8/layout/hierarchy2"/>
    <dgm:cxn modelId="{290C11C1-4AFE-433D-9409-0B319D54EBBA}" type="presParOf" srcId="{81F720F7-F1F5-4B93-A7AA-295AA2AE5212}" destId="{DA7331D7-594D-4D05-A30C-F9DA95F1E3A1}" srcOrd="3" destOrd="0" presId="urn:microsoft.com/office/officeart/2005/8/layout/hierarchy2"/>
    <dgm:cxn modelId="{6883B69D-9721-4D99-BF5A-35BB56C63DBA}" type="presParOf" srcId="{DA7331D7-594D-4D05-A30C-F9DA95F1E3A1}" destId="{3AE394F6-7897-428F-B6B9-263636053B0D}" srcOrd="0" destOrd="0" presId="urn:microsoft.com/office/officeart/2005/8/layout/hierarchy2"/>
    <dgm:cxn modelId="{CB3CB4B7-4783-46B4-A5A4-F95490E94391}" type="presParOf" srcId="{DA7331D7-594D-4D05-A30C-F9DA95F1E3A1}" destId="{AC2F8BFD-296E-4DF5-A885-0E5A6E5CD568}" srcOrd="1" destOrd="0" presId="urn:microsoft.com/office/officeart/2005/8/layout/hierarchy2"/>
    <dgm:cxn modelId="{8285501D-8F97-4444-9237-8E750C577714}" type="presParOf" srcId="{81F720F7-F1F5-4B93-A7AA-295AA2AE5212}" destId="{67C8C6DB-840F-42A5-A54B-AEC5BE0E7FF5}" srcOrd="4" destOrd="0" presId="urn:microsoft.com/office/officeart/2005/8/layout/hierarchy2"/>
    <dgm:cxn modelId="{A775DE33-F7ED-4FE4-BC4E-F542D064E63C}" type="presParOf" srcId="{67C8C6DB-840F-42A5-A54B-AEC5BE0E7FF5}" destId="{1B0DEEC5-06DA-4D32-9A9C-A964F0213A45}" srcOrd="0" destOrd="0" presId="urn:microsoft.com/office/officeart/2005/8/layout/hierarchy2"/>
    <dgm:cxn modelId="{30E93C5E-4238-4702-8977-4456306B67E3}" type="presParOf" srcId="{81F720F7-F1F5-4B93-A7AA-295AA2AE5212}" destId="{DE971514-929F-4A77-869A-0EB8011DF969}" srcOrd="5" destOrd="0" presId="urn:microsoft.com/office/officeart/2005/8/layout/hierarchy2"/>
    <dgm:cxn modelId="{6996930E-B2CD-438B-ADF9-4B7A254B5597}" type="presParOf" srcId="{DE971514-929F-4A77-869A-0EB8011DF969}" destId="{B270BE3F-5E43-41DF-80D1-77D37611171C}" srcOrd="0" destOrd="0" presId="urn:microsoft.com/office/officeart/2005/8/layout/hierarchy2"/>
    <dgm:cxn modelId="{6B786E7B-8D84-4AB2-A8BD-D077EF433FDF}" type="presParOf" srcId="{DE971514-929F-4A77-869A-0EB8011DF969}" destId="{8CD16467-D70D-4E97-A128-66E2EF3D6932}" srcOrd="1" destOrd="0" presId="urn:microsoft.com/office/officeart/2005/8/layout/hierarchy2"/>
    <dgm:cxn modelId="{43E67B93-7F97-4DBD-ACA1-778A91AE0E73}" type="presParOf" srcId="{81F720F7-F1F5-4B93-A7AA-295AA2AE5212}" destId="{2B44A12E-7E4D-40C3-A513-005C6BDE51D3}" srcOrd="6" destOrd="0" presId="urn:microsoft.com/office/officeart/2005/8/layout/hierarchy2"/>
    <dgm:cxn modelId="{1E47231B-A5AD-416F-B565-72A223859E54}" type="presParOf" srcId="{2B44A12E-7E4D-40C3-A513-005C6BDE51D3}" destId="{BEC76A09-4051-485A-9933-B0C7E45238BD}" srcOrd="0" destOrd="0" presId="urn:microsoft.com/office/officeart/2005/8/layout/hierarchy2"/>
    <dgm:cxn modelId="{BD06860F-EC49-4782-9E92-9DB07F7C704B}" type="presParOf" srcId="{81F720F7-F1F5-4B93-A7AA-295AA2AE5212}" destId="{16E8A2C4-0893-4D12-9E84-C75D337965FB}" srcOrd="7" destOrd="0" presId="urn:microsoft.com/office/officeart/2005/8/layout/hierarchy2"/>
    <dgm:cxn modelId="{B5369BE4-A0E8-4777-84E5-9DE0E72F0DE2}" type="presParOf" srcId="{16E8A2C4-0893-4D12-9E84-C75D337965FB}" destId="{B7B3DCF8-CCBF-4722-804A-4947844C5B51}" srcOrd="0" destOrd="0" presId="urn:microsoft.com/office/officeart/2005/8/layout/hierarchy2"/>
    <dgm:cxn modelId="{34388A77-AC85-4770-A4AE-F7AA9C3038D0}" type="presParOf" srcId="{16E8A2C4-0893-4D12-9E84-C75D337965FB}" destId="{A34BAE82-17C3-4BBD-A51A-CB3557F5F8A0}" srcOrd="1" destOrd="0" presId="urn:microsoft.com/office/officeart/2005/8/layout/hierarchy2"/>
    <dgm:cxn modelId="{B52EE75C-4BDD-480C-9657-66E712EA91DC}" type="presParOf" srcId="{81F720F7-F1F5-4B93-A7AA-295AA2AE5212}" destId="{71E9CB72-4733-4FCF-9DA5-F01A26E9A4AE}" srcOrd="8" destOrd="0" presId="urn:microsoft.com/office/officeart/2005/8/layout/hierarchy2"/>
    <dgm:cxn modelId="{616C3147-094A-4F78-A5B0-38C86C0D4DDE}" type="presParOf" srcId="{71E9CB72-4733-4FCF-9DA5-F01A26E9A4AE}" destId="{8AD2B3ED-C232-43A1-A03F-9C284C8E3DB0}" srcOrd="0" destOrd="0" presId="urn:microsoft.com/office/officeart/2005/8/layout/hierarchy2"/>
    <dgm:cxn modelId="{06E1687E-468E-4961-B9E3-E774E5FEEF4A}" type="presParOf" srcId="{81F720F7-F1F5-4B93-A7AA-295AA2AE5212}" destId="{705678FB-B970-4F60-98D6-E2F64B393142}" srcOrd="9" destOrd="0" presId="urn:microsoft.com/office/officeart/2005/8/layout/hierarchy2"/>
    <dgm:cxn modelId="{26396F64-1D49-4ABE-9A5C-594917A13414}" type="presParOf" srcId="{705678FB-B970-4F60-98D6-E2F64B393142}" destId="{C2FB51E9-D042-4033-826F-F528768F348E}" srcOrd="0" destOrd="0" presId="urn:microsoft.com/office/officeart/2005/8/layout/hierarchy2"/>
    <dgm:cxn modelId="{500F2DE2-74C3-4C91-BD21-BC1BA9006AEC}" type="presParOf" srcId="{705678FB-B970-4F60-98D6-E2F64B393142}" destId="{4E0A22E8-314D-4D2F-98BE-6AD166D51AC1}" srcOrd="1" destOrd="0" presId="urn:microsoft.com/office/officeart/2005/8/layout/hierarchy2"/>
    <dgm:cxn modelId="{3E05E617-3069-4543-ACF0-5D02BB6B76CC}" type="presParOf" srcId="{81F720F7-F1F5-4B93-A7AA-295AA2AE5212}" destId="{B9088818-F3C0-44D9-8EC6-02F54BF1B574}" srcOrd="10" destOrd="0" presId="urn:microsoft.com/office/officeart/2005/8/layout/hierarchy2"/>
    <dgm:cxn modelId="{E7840A00-E915-4160-989D-31196FBA53AE}" type="presParOf" srcId="{B9088818-F3C0-44D9-8EC6-02F54BF1B574}" destId="{060D71AB-843B-470B-A7C6-C13B5668F1BD}" srcOrd="0" destOrd="0" presId="urn:microsoft.com/office/officeart/2005/8/layout/hierarchy2"/>
    <dgm:cxn modelId="{8C5B87BB-9F73-40E1-A4F6-1087BC2B0FCD}" type="presParOf" srcId="{81F720F7-F1F5-4B93-A7AA-295AA2AE5212}" destId="{B90E8235-6440-4D8F-B2A1-5FB59EBDC2EE}" srcOrd="11" destOrd="0" presId="urn:microsoft.com/office/officeart/2005/8/layout/hierarchy2"/>
    <dgm:cxn modelId="{E3B122AD-CEC2-48C7-BB03-8060819032FD}" type="presParOf" srcId="{B90E8235-6440-4D8F-B2A1-5FB59EBDC2EE}" destId="{BD554A4B-2338-4AB8-8A7B-0C0F93564B5B}" srcOrd="0" destOrd="0" presId="urn:microsoft.com/office/officeart/2005/8/layout/hierarchy2"/>
    <dgm:cxn modelId="{15C9AD07-BFD6-4878-B2A1-68289FB47A0C}" type="presParOf" srcId="{B90E8235-6440-4D8F-B2A1-5FB59EBDC2EE}" destId="{130EA7B4-E259-42D3-B07C-2BD5551969A1}" srcOrd="1" destOrd="0" presId="urn:microsoft.com/office/officeart/2005/8/layout/hierarchy2"/>
    <dgm:cxn modelId="{28963D73-0391-4CCD-9268-F6073D55C297}" type="presParOf" srcId="{81F720F7-F1F5-4B93-A7AA-295AA2AE5212}" destId="{EE7B8652-9FAE-49A3-8513-31BDF80C2778}" srcOrd="12" destOrd="0" presId="urn:microsoft.com/office/officeart/2005/8/layout/hierarchy2"/>
    <dgm:cxn modelId="{7B4089E1-578C-4E4F-8B6C-C2740742F5CD}" type="presParOf" srcId="{EE7B8652-9FAE-49A3-8513-31BDF80C2778}" destId="{C5ACC558-7AD7-48C5-9FBF-B7027524BC7E}" srcOrd="0" destOrd="0" presId="urn:microsoft.com/office/officeart/2005/8/layout/hierarchy2"/>
    <dgm:cxn modelId="{63973B73-6113-4166-A770-6508C681B7F0}" type="presParOf" srcId="{81F720F7-F1F5-4B93-A7AA-295AA2AE5212}" destId="{C2E71882-FD1C-4835-B456-1E41F39DF8D2}" srcOrd="13" destOrd="0" presId="urn:microsoft.com/office/officeart/2005/8/layout/hierarchy2"/>
    <dgm:cxn modelId="{FB6AB587-F2C4-49C4-89A6-35BE56829DA9}" type="presParOf" srcId="{C2E71882-FD1C-4835-B456-1E41F39DF8D2}" destId="{EF00FA5C-4B66-4DBD-B67C-3691E06BD0FC}" srcOrd="0" destOrd="0" presId="urn:microsoft.com/office/officeart/2005/8/layout/hierarchy2"/>
    <dgm:cxn modelId="{1A83C7E9-4681-4B4B-B4A3-2F916A698603}" type="presParOf" srcId="{C2E71882-FD1C-4835-B456-1E41F39DF8D2}" destId="{EB39C884-3CB4-4A67-9D27-059C042CD943}" srcOrd="1" destOrd="0" presId="urn:microsoft.com/office/officeart/2005/8/layout/hierarchy2"/>
    <dgm:cxn modelId="{FDBFE106-8AA3-43C6-8135-B8A97CC70EEB}" type="presParOf" srcId="{81F720F7-F1F5-4B93-A7AA-295AA2AE5212}" destId="{39B7699E-50C0-46F3-8C5D-D01921FBD709}" srcOrd="14" destOrd="0" presId="urn:microsoft.com/office/officeart/2005/8/layout/hierarchy2"/>
    <dgm:cxn modelId="{47F9E3C3-BCAB-4CF9-8D4F-FCAF5B5B9AD3}" type="presParOf" srcId="{39B7699E-50C0-46F3-8C5D-D01921FBD709}" destId="{370C2708-3B70-4D6B-AF1B-75DD2F86A8C7}" srcOrd="0" destOrd="0" presId="urn:microsoft.com/office/officeart/2005/8/layout/hierarchy2"/>
    <dgm:cxn modelId="{1165A079-A40F-4D11-83D0-24E6D80760B1}" type="presParOf" srcId="{81F720F7-F1F5-4B93-A7AA-295AA2AE5212}" destId="{7565B95D-BD34-490B-91B7-27B5BBA667AB}" srcOrd="15" destOrd="0" presId="urn:microsoft.com/office/officeart/2005/8/layout/hierarchy2"/>
    <dgm:cxn modelId="{5A4EF057-68E4-4E78-A0C4-376FACF34444}" type="presParOf" srcId="{7565B95D-BD34-490B-91B7-27B5BBA667AB}" destId="{2D044734-93B3-40FA-BEEA-80C759054AD7}" srcOrd="0" destOrd="0" presId="urn:microsoft.com/office/officeart/2005/8/layout/hierarchy2"/>
    <dgm:cxn modelId="{E2C89ECD-1CD0-4061-99D3-B3961B93A73F}" type="presParOf" srcId="{7565B95D-BD34-490B-91B7-27B5BBA667AB}" destId="{6A0ED0F3-F566-4F0E-AFE9-D8BAED80D9A3}" srcOrd="1" destOrd="0" presId="urn:microsoft.com/office/officeart/2005/8/layout/hierarchy2"/>
    <dgm:cxn modelId="{E088EFAC-EB71-4B1C-8390-8F3E6690DC4C}" type="presParOf" srcId="{81F720F7-F1F5-4B93-A7AA-295AA2AE5212}" destId="{3AEEB896-A31A-4015-9CA2-A9ADDD0D4496}" srcOrd="16" destOrd="0" presId="urn:microsoft.com/office/officeart/2005/8/layout/hierarchy2"/>
    <dgm:cxn modelId="{CEA30410-16CB-47D4-B7DD-855C20D42C8E}" type="presParOf" srcId="{3AEEB896-A31A-4015-9CA2-A9ADDD0D4496}" destId="{3349F0DF-2DD5-4663-AE7B-38BEB1CB3344}" srcOrd="0" destOrd="0" presId="urn:microsoft.com/office/officeart/2005/8/layout/hierarchy2"/>
    <dgm:cxn modelId="{20C2298A-6AFF-437A-98A0-3AFDA2BCE2A1}" type="presParOf" srcId="{81F720F7-F1F5-4B93-A7AA-295AA2AE5212}" destId="{7F1C948D-35CA-4C40-9736-C8C86FDCB5E4}" srcOrd="17" destOrd="0" presId="urn:microsoft.com/office/officeart/2005/8/layout/hierarchy2"/>
    <dgm:cxn modelId="{1F52A8A5-2ED1-460B-B675-559B6597A6AA}" type="presParOf" srcId="{7F1C948D-35CA-4C40-9736-C8C86FDCB5E4}" destId="{C0DBC410-6D5A-4652-BE3A-F9107BC1A896}" srcOrd="0" destOrd="0" presId="urn:microsoft.com/office/officeart/2005/8/layout/hierarchy2"/>
    <dgm:cxn modelId="{006063BF-243D-4DB6-B9C6-2B0D0BE097A6}" type="presParOf" srcId="{7F1C948D-35CA-4C40-9736-C8C86FDCB5E4}" destId="{6A95F814-AA37-46BD-8F7B-109E61D90B9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322D85-24B0-4320-961C-C6BFC716AC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15E99-AA49-4B1D-AE29-BB60558F87C0}">
      <dgm:prSet phldrT="[Text]" custT="1"/>
      <dgm:spPr/>
      <dgm:t>
        <a:bodyPr/>
        <a:lstStyle/>
        <a:p>
          <a:r>
            <a:rPr lang="en-US" sz="1800" dirty="0" smtClean="0"/>
            <a:t>Water Ice</a:t>
          </a:r>
          <a:endParaRPr lang="en-US" sz="1800" dirty="0"/>
        </a:p>
      </dgm:t>
    </dgm:pt>
    <dgm:pt modelId="{12B04989-50F0-42DB-8B7E-75CB3E272D4D}" type="parTrans" cxnId="{ACB21FCD-DC99-40CF-A4C5-A31D2830E38F}">
      <dgm:prSet/>
      <dgm:spPr/>
      <dgm:t>
        <a:bodyPr/>
        <a:lstStyle/>
        <a:p>
          <a:endParaRPr lang="en-US" sz="2000"/>
        </a:p>
      </dgm:t>
    </dgm:pt>
    <dgm:pt modelId="{D448DE96-0C80-4D0E-8AD0-F950A050B58C}" type="sibTrans" cxnId="{ACB21FCD-DC99-40CF-A4C5-A31D2830E38F}">
      <dgm:prSet/>
      <dgm:spPr/>
      <dgm:t>
        <a:bodyPr/>
        <a:lstStyle/>
        <a:p>
          <a:endParaRPr lang="en-US" sz="2000"/>
        </a:p>
      </dgm:t>
    </dgm:pt>
    <dgm:pt modelId="{99FCF7F0-1B38-42BB-9C06-C6A1B9E8F908}">
      <dgm:prSet phldrT="[Text]" custT="1"/>
      <dgm:spPr/>
      <dgm:t>
        <a:bodyPr/>
        <a:lstStyle/>
        <a:p>
          <a:r>
            <a:rPr lang="en-US" sz="1800" dirty="0" smtClean="0"/>
            <a:t>Orange </a:t>
          </a:r>
          <a:r>
            <a:rPr lang="en-US" sz="1800" dirty="0" err="1" smtClean="0"/>
            <a:t>Fruitti</a:t>
          </a:r>
          <a:endParaRPr lang="en-US" sz="1800" dirty="0"/>
        </a:p>
      </dgm:t>
    </dgm:pt>
    <dgm:pt modelId="{9E2700E0-32EB-4CFC-BC86-416A24D47145}" type="parTrans" cxnId="{6CC17891-9B78-48A4-A557-1197D09B78AF}">
      <dgm:prSet custT="1"/>
      <dgm:spPr/>
      <dgm:t>
        <a:bodyPr/>
        <a:lstStyle/>
        <a:p>
          <a:endParaRPr lang="en-US" sz="1050"/>
        </a:p>
      </dgm:t>
    </dgm:pt>
    <dgm:pt modelId="{F4E3E233-98F9-4239-89DE-E624BE6F6654}" type="sibTrans" cxnId="{6CC17891-9B78-48A4-A557-1197D09B78AF}">
      <dgm:prSet/>
      <dgm:spPr/>
      <dgm:t>
        <a:bodyPr/>
        <a:lstStyle/>
        <a:p>
          <a:endParaRPr lang="en-US" sz="2000"/>
        </a:p>
      </dgm:t>
    </dgm:pt>
    <dgm:pt modelId="{F74C9853-F878-4DA9-A5F8-57C97340D8C0}">
      <dgm:prSet phldrT="[Text]" custT="1"/>
      <dgm:spPr/>
      <dgm:t>
        <a:bodyPr/>
        <a:lstStyle/>
        <a:p>
          <a:r>
            <a:rPr lang="en-US" sz="1800" dirty="0" smtClean="0"/>
            <a:t>Cola </a:t>
          </a:r>
          <a:r>
            <a:rPr lang="en-US" sz="1800" dirty="0" err="1" smtClean="0"/>
            <a:t>Fruitti</a:t>
          </a:r>
          <a:endParaRPr lang="en-US" sz="1800" dirty="0"/>
        </a:p>
      </dgm:t>
    </dgm:pt>
    <dgm:pt modelId="{8618EAAD-C1DD-4B20-A5D9-AA2C2152994F}" type="parTrans" cxnId="{47729FF4-0157-45D9-A3A5-BD1E0E96493C}">
      <dgm:prSet custT="1"/>
      <dgm:spPr/>
      <dgm:t>
        <a:bodyPr/>
        <a:lstStyle/>
        <a:p>
          <a:endParaRPr lang="en-US" sz="800"/>
        </a:p>
      </dgm:t>
    </dgm:pt>
    <dgm:pt modelId="{23DB5648-C36B-4826-8847-B1A89F41E087}" type="sibTrans" cxnId="{47729FF4-0157-45D9-A3A5-BD1E0E96493C}">
      <dgm:prSet/>
      <dgm:spPr/>
      <dgm:t>
        <a:bodyPr/>
        <a:lstStyle/>
        <a:p>
          <a:endParaRPr lang="en-US" sz="2000"/>
        </a:p>
      </dgm:t>
    </dgm:pt>
    <dgm:pt modelId="{182B0D21-D81C-4680-AD29-81949AB1AD5C}">
      <dgm:prSet custT="1"/>
      <dgm:spPr/>
      <dgm:t>
        <a:bodyPr/>
        <a:lstStyle/>
        <a:p>
          <a:r>
            <a:rPr lang="en-US" sz="1800" dirty="0" smtClean="0"/>
            <a:t>Raspberry </a:t>
          </a:r>
          <a:r>
            <a:rPr lang="en-US" sz="1800" dirty="0" err="1" smtClean="0"/>
            <a:t>Fruitti</a:t>
          </a:r>
          <a:endParaRPr lang="en-US" sz="1800" dirty="0"/>
        </a:p>
      </dgm:t>
    </dgm:pt>
    <dgm:pt modelId="{D59336F6-1907-45B1-8B77-97F25EF155E0}" type="parTrans" cxnId="{B631A925-F57C-437D-9CF1-63E2E58F0348}">
      <dgm:prSet custT="1"/>
      <dgm:spPr/>
      <dgm:t>
        <a:bodyPr/>
        <a:lstStyle/>
        <a:p>
          <a:endParaRPr lang="en-US" sz="600"/>
        </a:p>
      </dgm:t>
    </dgm:pt>
    <dgm:pt modelId="{3C585806-7907-46C9-89B1-229599F05A6C}" type="sibTrans" cxnId="{B631A925-F57C-437D-9CF1-63E2E58F0348}">
      <dgm:prSet/>
      <dgm:spPr/>
      <dgm:t>
        <a:bodyPr/>
        <a:lstStyle/>
        <a:p>
          <a:endParaRPr lang="en-US" sz="2000"/>
        </a:p>
      </dgm:t>
    </dgm:pt>
    <dgm:pt modelId="{CB16F914-6319-49FD-8251-0DAA2AD3A86C}">
      <dgm:prSet custT="1"/>
      <dgm:spPr/>
      <dgm:t>
        <a:bodyPr/>
        <a:lstStyle/>
        <a:p>
          <a:r>
            <a:rPr lang="en-US" sz="1800" dirty="0" smtClean="0"/>
            <a:t>Vanilla Milk Ice</a:t>
          </a:r>
          <a:endParaRPr lang="en-US" sz="1800" dirty="0"/>
        </a:p>
      </dgm:t>
    </dgm:pt>
    <dgm:pt modelId="{7DF5E4E1-E722-4278-9831-F616F33AA1EA}" type="parTrans" cxnId="{08966695-2306-47B5-B8C0-A1CD481B8111}">
      <dgm:prSet custT="1"/>
      <dgm:spPr/>
      <dgm:t>
        <a:bodyPr/>
        <a:lstStyle/>
        <a:p>
          <a:endParaRPr lang="en-US" sz="600"/>
        </a:p>
      </dgm:t>
    </dgm:pt>
    <dgm:pt modelId="{2C8D59B8-9704-4068-95D9-1E25FE55922D}" type="sibTrans" cxnId="{08966695-2306-47B5-B8C0-A1CD481B8111}">
      <dgm:prSet/>
      <dgm:spPr/>
      <dgm:t>
        <a:bodyPr/>
        <a:lstStyle/>
        <a:p>
          <a:endParaRPr lang="en-US" sz="2000"/>
        </a:p>
      </dgm:t>
    </dgm:pt>
    <dgm:pt modelId="{D316F0FB-56C6-4665-AFD8-B5F86C28407A}">
      <dgm:prSet custT="1"/>
      <dgm:spPr/>
      <dgm:t>
        <a:bodyPr/>
        <a:lstStyle/>
        <a:p>
          <a:r>
            <a:rPr lang="en-US" sz="1800" dirty="0" smtClean="0"/>
            <a:t>Litchi Bar</a:t>
          </a:r>
          <a:endParaRPr lang="en-US" sz="1800" dirty="0"/>
        </a:p>
      </dgm:t>
    </dgm:pt>
    <dgm:pt modelId="{337CD7B6-537E-4295-85C2-57B1989400BA}" type="parTrans" cxnId="{28C1E677-865E-4765-8DD3-260DBAB96558}">
      <dgm:prSet custT="1"/>
      <dgm:spPr/>
      <dgm:t>
        <a:bodyPr/>
        <a:lstStyle/>
        <a:p>
          <a:endParaRPr lang="en-US" sz="600"/>
        </a:p>
      </dgm:t>
    </dgm:pt>
    <dgm:pt modelId="{FA77AEE7-D340-4F00-8A5F-7C98E7267F87}" type="sibTrans" cxnId="{28C1E677-865E-4765-8DD3-260DBAB96558}">
      <dgm:prSet/>
      <dgm:spPr/>
      <dgm:t>
        <a:bodyPr/>
        <a:lstStyle/>
        <a:p>
          <a:endParaRPr lang="en-US" sz="2000"/>
        </a:p>
      </dgm:t>
    </dgm:pt>
    <dgm:pt modelId="{DD968623-4861-495D-A494-0F3D4F8861C4}">
      <dgm:prSet custT="1"/>
      <dgm:spPr/>
      <dgm:t>
        <a:bodyPr/>
        <a:lstStyle/>
        <a:p>
          <a:r>
            <a:rPr lang="en-US" sz="1800" dirty="0" err="1" smtClean="0"/>
            <a:t>Xtreme</a:t>
          </a:r>
          <a:r>
            <a:rPr lang="en-US" sz="1800" dirty="0" smtClean="0"/>
            <a:t> Pop Strawberry Jelly</a:t>
          </a:r>
          <a:endParaRPr lang="en-US" sz="1800" dirty="0"/>
        </a:p>
      </dgm:t>
    </dgm:pt>
    <dgm:pt modelId="{746EC2C2-42E5-42FC-83DA-11152F0373E5}" type="parTrans" cxnId="{99CE5E0E-2962-49B5-8FF1-D95AE84EDD05}">
      <dgm:prSet custT="1"/>
      <dgm:spPr/>
      <dgm:t>
        <a:bodyPr/>
        <a:lstStyle/>
        <a:p>
          <a:endParaRPr lang="en-US" sz="600"/>
        </a:p>
      </dgm:t>
    </dgm:pt>
    <dgm:pt modelId="{ABA84C13-CA2D-4AB9-88EE-0C8E0CC181D3}" type="sibTrans" cxnId="{99CE5E0E-2962-49B5-8FF1-D95AE84EDD05}">
      <dgm:prSet/>
      <dgm:spPr/>
      <dgm:t>
        <a:bodyPr/>
        <a:lstStyle/>
        <a:p>
          <a:endParaRPr lang="en-US" sz="2000"/>
        </a:p>
      </dgm:t>
    </dgm:pt>
    <dgm:pt modelId="{6BE229DA-1466-4715-B5AF-DE75ED033DFD}">
      <dgm:prSet custT="1"/>
      <dgm:spPr/>
      <dgm:t>
        <a:bodyPr/>
        <a:lstStyle/>
        <a:p>
          <a:r>
            <a:rPr lang="en-US" sz="1800" dirty="0" smtClean="0"/>
            <a:t>Raspberry </a:t>
          </a:r>
          <a:r>
            <a:rPr lang="en-US" sz="1800" dirty="0" err="1" smtClean="0"/>
            <a:t>Kupple</a:t>
          </a:r>
          <a:endParaRPr lang="en-US" sz="1800" dirty="0"/>
        </a:p>
      </dgm:t>
    </dgm:pt>
    <dgm:pt modelId="{50AFDCE2-39C0-4DE9-882A-DA070CEC39C7}" type="parTrans" cxnId="{B242FAD9-19D4-4AC6-BF5E-CB858429F088}">
      <dgm:prSet custT="1"/>
      <dgm:spPr/>
      <dgm:t>
        <a:bodyPr/>
        <a:lstStyle/>
        <a:p>
          <a:endParaRPr lang="en-US" sz="600"/>
        </a:p>
      </dgm:t>
    </dgm:pt>
    <dgm:pt modelId="{2050F5A4-8EEF-4A94-BE6E-A106B1EBF127}" type="sibTrans" cxnId="{B242FAD9-19D4-4AC6-BF5E-CB858429F088}">
      <dgm:prSet/>
      <dgm:spPr/>
      <dgm:t>
        <a:bodyPr/>
        <a:lstStyle/>
        <a:p>
          <a:endParaRPr lang="en-US" sz="2000"/>
        </a:p>
      </dgm:t>
    </dgm:pt>
    <dgm:pt modelId="{6CA3895B-7467-4B8B-99CD-55EE5A5E1D30}">
      <dgm:prSet custT="1"/>
      <dgm:spPr/>
      <dgm:t>
        <a:bodyPr/>
        <a:lstStyle/>
        <a:p>
          <a:r>
            <a:rPr lang="en-US" sz="1800" dirty="0" smtClean="0"/>
            <a:t>Mango </a:t>
          </a:r>
          <a:r>
            <a:rPr lang="en-US" sz="1800" dirty="0" err="1" smtClean="0"/>
            <a:t>Sobet</a:t>
          </a:r>
          <a:endParaRPr lang="en-US" sz="1800" dirty="0"/>
        </a:p>
      </dgm:t>
    </dgm:pt>
    <dgm:pt modelId="{AB550448-0044-46EB-8CB0-314878FA1502}" type="parTrans" cxnId="{348FD516-1769-4FBB-B6F3-2FD5ED9ECC9E}">
      <dgm:prSet custT="1"/>
      <dgm:spPr/>
      <dgm:t>
        <a:bodyPr/>
        <a:lstStyle/>
        <a:p>
          <a:endParaRPr lang="en-US" sz="600"/>
        </a:p>
      </dgm:t>
    </dgm:pt>
    <dgm:pt modelId="{A9ADDE3D-96A1-4DCF-A98F-ECCFEEA564AF}" type="sibTrans" cxnId="{348FD516-1769-4FBB-B6F3-2FD5ED9ECC9E}">
      <dgm:prSet/>
      <dgm:spPr/>
      <dgm:t>
        <a:bodyPr/>
        <a:lstStyle/>
        <a:p>
          <a:endParaRPr lang="en-US" sz="2000"/>
        </a:p>
      </dgm:t>
    </dgm:pt>
    <dgm:pt modelId="{B4AF180D-7132-4301-A8FC-F2A8ED6407B5}">
      <dgm:prSet custT="1"/>
      <dgm:spPr/>
      <dgm:t>
        <a:bodyPr/>
        <a:lstStyle/>
        <a:p>
          <a:r>
            <a:rPr lang="en-US" sz="1800" dirty="0" smtClean="0"/>
            <a:t>Melon Bar</a:t>
          </a:r>
          <a:endParaRPr lang="en-US" sz="1800" dirty="0"/>
        </a:p>
      </dgm:t>
    </dgm:pt>
    <dgm:pt modelId="{44869A28-A707-4A98-81D3-73AB06200DE9}" type="parTrans" cxnId="{34E62490-62AA-443C-B9E0-8B43012E1E50}">
      <dgm:prSet custT="1"/>
      <dgm:spPr/>
      <dgm:t>
        <a:bodyPr/>
        <a:lstStyle/>
        <a:p>
          <a:endParaRPr lang="en-US" sz="800"/>
        </a:p>
      </dgm:t>
    </dgm:pt>
    <dgm:pt modelId="{AFFDA9E6-7E11-4540-A811-CFB1E0403D35}" type="sibTrans" cxnId="{34E62490-62AA-443C-B9E0-8B43012E1E50}">
      <dgm:prSet/>
      <dgm:spPr/>
      <dgm:t>
        <a:bodyPr/>
        <a:lstStyle/>
        <a:p>
          <a:endParaRPr lang="en-US" sz="2000"/>
        </a:p>
      </dgm:t>
    </dgm:pt>
    <dgm:pt modelId="{3022EA30-2A69-4B42-88D5-D0C42A08582E}">
      <dgm:prSet custT="1"/>
      <dgm:spPr/>
      <dgm:t>
        <a:bodyPr/>
        <a:lstStyle/>
        <a:p>
          <a:r>
            <a:rPr lang="en-US" sz="1800" dirty="0" err="1" smtClean="0"/>
            <a:t>Hypertwist</a:t>
          </a:r>
          <a:endParaRPr lang="en-US" sz="1800" dirty="0"/>
        </a:p>
      </dgm:t>
    </dgm:pt>
    <dgm:pt modelId="{3E965B65-43EA-493B-A975-8FFB95A80BCB}" type="parTrans" cxnId="{830BC38E-5B03-47AC-B5CA-50553A8BA8C1}">
      <dgm:prSet custT="1"/>
      <dgm:spPr/>
      <dgm:t>
        <a:bodyPr/>
        <a:lstStyle/>
        <a:p>
          <a:endParaRPr lang="en-US" sz="1050"/>
        </a:p>
      </dgm:t>
    </dgm:pt>
    <dgm:pt modelId="{53AC3537-10C7-477B-A93B-3E7B34E89C66}" type="sibTrans" cxnId="{830BC38E-5B03-47AC-B5CA-50553A8BA8C1}">
      <dgm:prSet/>
      <dgm:spPr/>
      <dgm:t>
        <a:bodyPr/>
        <a:lstStyle/>
        <a:p>
          <a:endParaRPr lang="en-US" sz="2000"/>
        </a:p>
      </dgm:t>
    </dgm:pt>
    <dgm:pt modelId="{FEBF9F36-1C23-4DCE-8F24-9B31AE7C4B5B}" type="pres">
      <dgm:prSet presAssocID="{0A322D85-24B0-4320-961C-C6BFC716AC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F9ADE2-E7BF-4130-9F0C-76B274865079}" type="pres">
      <dgm:prSet presAssocID="{06615E99-AA49-4B1D-AE29-BB60558F87C0}" presName="root1" presStyleCnt="0"/>
      <dgm:spPr/>
    </dgm:pt>
    <dgm:pt modelId="{EB42C09F-F449-4EAD-9F76-AFD72FFF8DF9}" type="pres">
      <dgm:prSet presAssocID="{06615E99-AA49-4B1D-AE29-BB60558F87C0}" presName="LevelOneTextNode" presStyleLbl="node0" presStyleIdx="0" presStyleCnt="1" custLinFactX="-30960" custLinFactNeighborX="-100000" custLinFactNeighborY="73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720F7-F1F5-4B93-A7AA-295AA2AE5212}" type="pres">
      <dgm:prSet presAssocID="{06615E99-AA49-4B1D-AE29-BB60558F87C0}" presName="level2hierChild" presStyleCnt="0"/>
      <dgm:spPr/>
    </dgm:pt>
    <dgm:pt modelId="{97221CD3-DC3A-4EAE-A4BA-71F80D52C9E7}" type="pres">
      <dgm:prSet presAssocID="{9E2700E0-32EB-4CFC-BC86-416A24D47145}" presName="conn2-1" presStyleLbl="parChTrans1D2" presStyleIdx="0" presStyleCnt="10"/>
      <dgm:spPr/>
      <dgm:t>
        <a:bodyPr/>
        <a:lstStyle/>
        <a:p>
          <a:endParaRPr lang="en-US"/>
        </a:p>
      </dgm:t>
    </dgm:pt>
    <dgm:pt modelId="{38F6D305-BA1C-4E30-9231-B992BFEB3000}" type="pres">
      <dgm:prSet presAssocID="{9E2700E0-32EB-4CFC-BC86-416A24D47145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DBC6D622-C215-4CBA-97FA-6C155B52DB63}" type="pres">
      <dgm:prSet presAssocID="{99FCF7F0-1B38-42BB-9C06-C6A1B9E8F908}" presName="root2" presStyleCnt="0"/>
      <dgm:spPr/>
    </dgm:pt>
    <dgm:pt modelId="{FBF48B24-C4B8-4DC4-AD7D-FBFCD467EDF1}" type="pres">
      <dgm:prSet presAssocID="{99FCF7F0-1B38-42BB-9C06-C6A1B9E8F908}" presName="LevelTwoTextNode" presStyleLbl="node2" presStyleIdx="0" presStyleCnt="10" custScaleX="1511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A4E06-C99C-4239-AA3A-8FF50BD54E1A}" type="pres">
      <dgm:prSet presAssocID="{99FCF7F0-1B38-42BB-9C06-C6A1B9E8F908}" presName="level3hierChild" presStyleCnt="0"/>
      <dgm:spPr/>
    </dgm:pt>
    <dgm:pt modelId="{62EAF405-6287-4B54-8595-051762128BB7}" type="pres">
      <dgm:prSet presAssocID="{8618EAAD-C1DD-4B20-A5D9-AA2C2152994F}" presName="conn2-1" presStyleLbl="parChTrans1D2" presStyleIdx="1" presStyleCnt="10"/>
      <dgm:spPr/>
      <dgm:t>
        <a:bodyPr/>
        <a:lstStyle/>
        <a:p>
          <a:endParaRPr lang="en-US"/>
        </a:p>
      </dgm:t>
    </dgm:pt>
    <dgm:pt modelId="{43408DF9-13C4-496B-8B5E-2742DAC8319F}" type="pres">
      <dgm:prSet presAssocID="{8618EAAD-C1DD-4B20-A5D9-AA2C2152994F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DA7331D7-594D-4D05-A30C-F9DA95F1E3A1}" type="pres">
      <dgm:prSet presAssocID="{F74C9853-F878-4DA9-A5F8-57C97340D8C0}" presName="root2" presStyleCnt="0"/>
      <dgm:spPr/>
    </dgm:pt>
    <dgm:pt modelId="{3AE394F6-7897-428F-B6B9-263636053B0D}" type="pres">
      <dgm:prSet presAssocID="{F74C9853-F878-4DA9-A5F8-57C97340D8C0}" presName="LevelTwoTextNode" presStyleLbl="node2" presStyleIdx="1" presStyleCnt="10" custScaleX="1369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2F8BFD-296E-4DF5-A885-0E5A6E5CD568}" type="pres">
      <dgm:prSet presAssocID="{F74C9853-F878-4DA9-A5F8-57C97340D8C0}" presName="level3hierChild" presStyleCnt="0"/>
      <dgm:spPr/>
    </dgm:pt>
    <dgm:pt modelId="{67C8C6DB-840F-42A5-A54B-AEC5BE0E7FF5}" type="pres">
      <dgm:prSet presAssocID="{D59336F6-1907-45B1-8B77-97F25EF155E0}" presName="conn2-1" presStyleLbl="parChTrans1D2" presStyleIdx="2" presStyleCnt="10"/>
      <dgm:spPr/>
      <dgm:t>
        <a:bodyPr/>
        <a:lstStyle/>
        <a:p>
          <a:endParaRPr lang="en-US"/>
        </a:p>
      </dgm:t>
    </dgm:pt>
    <dgm:pt modelId="{1B0DEEC5-06DA-4D32-9A9C-A964F0213A45}" type="pres">
      <dgm:prSet presAssocID="{D59336F6-1907-45B1-8B77-97F25EF155E0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DE971514-929F-4A77-869A-0EB8011DF969}" type="pres">
      <dgm:prSet presAssocID="{182B0D21-D81C-4680-AD29-81949AB1AD5C}" presName="root2" presStyleCnt="0"/>
      <dgm:spPr/>
    </dgm:pt>
    <dgm:pt modelId="{B270BE3F-5E43-41DF-80D1-77D37611171C}" type="pres">
      <dgm:prSet presAssocID="{182B0D21-D81C-4680-AD29-81949AB1AD5C}" presName="LevelTwoTextNode" presStyleLbl="node2" presStyleIdx="2" presStyleCnt="10" custScaleX="1312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D16467-D70D-4E97-A128-66E2EF3D6932}" type="pres">
      <dgm:prSet presAssocID="{182B0D21-D81C-4680-AD29-81949AB1AD5C}" presName="level3hierChild" presStyleCnt="0"/>
      <dgm:spPr/>
    </dgm:pt>
    <dgm:pt modelId="{2B44A12E-7E4D-40C3-A513-005C6BDE51D3}" type="pres">
      <dgm:prSet presAssocID="{7DF5E4E1-E722-4278-9831-F616F33AA1EA}" presName="conn2-1" presStyleLbl="parChTrans1D2" presStyleIdx="3" presStyleCnt="10"/>
      <dgm:spPr/>
      <dgm:t>
        <a:bodyPr/>
        <a:lstStyle/>
        <a:p>
          <a:endParaRPr lang="en-US"/>
        </a:p>
      </dgm:t>
    </dgm:pt>
    <dgm:pt modelId="{BEC76A09-4051-485A-9933-B0C7E45238BD}" type="pres">
      <dgm:prSet presAssocID="{7DF5E4E1-E722-4278-9831-F616F33AA1EA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16E8A2C4-0893-4D12-9E84-C75D337965FB}" type="pres">
      <dgm:prSet presAssocID="{CB16F914-6319-49FD-8251-0DAA2AD3A86C}" presName="root2" presStyleCnt="0"/>
      <dgm:spPr/>
    </dgm:pt>
    <dgm:pt modelId="{B7B3DCF8-CCBF-4722-804A-4947844C5B51}" type="pres">
      <dgm:prSet presAssocID="{CB16F914-6319-49FD-8251-0DAA2AD3A86C}" presName="LevelTwoTextNode" presStyleLbl="node2" presStyleIdx="3" presStyleCnt="10" custScaleX="1426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4BAE82-17C3-4BBD-A51A-CB3557F5F8A0}" type="pres">
      <dgm:prSet presAssocID="{CB16F914-6319-49FD-8251-0DAA2AD3A86C}" presName="level3hierChild" presStyleCnt="0"/>
      <dgm:spPr/>
    </dgm:pt>
    <dgm:pt modelId="{71E9CB72-4733-4FCF-9DA5-F01A26E9A4AE}" type="pres">
      <dgm:prSet presAssocID="{337CD7B6-537E-4295-85C2-57B1989400BA}" presName="conn2-1" presStyleLbl="parChTrans1D2" presStyleIdx="4" presStyleCnt="10"/>
      <dgm:spPr/>
      <dgm:t>
        <a:bodyPr/>
        <a:lstStyle/>
        <a:p>
          <a:endParaRPr lang="en-US"/>
        </a:p>
      </dgm:t>
    </dgm:pt>
    <dgm:pt modelId="{8AD2B3ED-C232-43A1-A03F-9C284C8E3DB0}" type="pres">
      <dgm:prSet presAssocID="{337CD7B6-537E-4295-85C2-57B1989400BA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705678FB-B970-4F60-98D6-E2F64B393142}" type="pres">
      <dgm:prSet presAssocID="{D316F0FB-56C6-4665-AFD8-B5F86C28407A}" presName="root2" presStyleCnt="0"/>
      <dgm:spPr/>
    </dgm:pt>
    <dgm:pt modelId="{C2FB51E9-D042-4033-826F-F528768F348E}" type="pres">
      <dgm:prSet presAssocID="{D316F0FB-56C6-4665-AFD8-B5F86C28407A}" presName="LevelTwoTextNode" presStyleLbl="node2" presStyleIdx="4" presStyleCnt="10" custScaleX="145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0A22E8-314D-4D2F-98BE-6AD166D51AC1}" type="pres">
      <dgm:prSet presAssocID="{D316F0FB-56C6-4665-AFD8-B5F86C28407A}" presName="level3hierChild" presStyleCnt="0"/>
      <dgm:spPr/>
    </dgm:pt>
    <dgm:pt modelId="{B9088818-F3C0-44D9-8EC6-02F54BF1B574}" type="pres">
      <dgm:prSet presAssocID="{746EC2C2-42E5-42FC-83DA-11152F0373E5}" presName="conn2-1" presStyleLbl="parChTrans1D2" presStyleIdx="5" presStyleCnt="10"/>
      <dgm:spPr/>
      <dgm:t>
        <a:bodyPr/>
        <a:lstStyle/>
        <a:p>
          <a:endParaRPr lang="en-US"/>
        </a:p>
      </dgm:t>
    </dgm:pt>
    <dgm:pt modelId="{060D71AB-843B-470B-A7C6-C13B5668F1BD}" type="pres">
      <dgm:prSet presAssocID="{746EC2C2-42E5-42FC-83DA-11152F0373E5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B90E8235-6440-4D8F-B2A1-5FB59EBDC2EE}" type="pres">
      <dgm:prSet presAssocID="{DD968623-4861-495D-A494-0F3D4F8861C4}" presName="root2" presStyleCnt="0"/>
      <dgm:spPr/>
    </dgm:pt>
    <dgm:pt modelId="{BD554A4B-2338-4AB8-8A7B-0C0F93564B5B}" type="pres">
      <dgm:prSet presAssocID="{DD968623-4861-495D-A494-0F3D4F8861C4}" presName="LevelTwoTextNode" presStyleLbl="node2" presStyleIdx="5" presStyleCnt="10" custScaleX="2307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0EA7B4-E259-42D3-B07C-2BD5551969A1}" type="pres">
      <dgm:prSet presAssocID="{DD968623-4861-495D-A494-0F3D4F8861C4}" presName="level3hierChild" presStyleCnt="0"/>
      <dgm:spPr/>
    </dgm:pt>
    <dgm:pt modelId="{EE7B8652-9FAE-49A3-8513-31BDF80C2778}" type="pres">
      <dgm:prSet presAssocID="{50AFDCE2-39C0-4DE9-882A-DA070CEC39C7}" presName="conn2-1" presStyleLbl="parChTrans1D2" presStyleIdx="6" presStyleCnt="10"/>
      <dgm:spPr/>
      <dgm:t>
        <a:bodyPr/>
        <a:lstStyle/>
        <a:p>
          <a:endParaRPr lang="en-US"/>
        </a:p>
      </dgm:t>
    </dgm:pt>
    <dgm:pt modelId="{C5ACC558-7AD7-48C5-9FBF-B7027524BC7E}" type="pres">
      <dgm:prSet presAssocID="{50AFDCE2-39C0-4DE9-882A-DA070CEC39C7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C2E71882-FD1C-4835-B456-1E41F39DF8D2}" type="pres">
      <dgm:prSet presAssocID="{6BE229DA-1466-4715-B5AF-DE75ED033DFD}" presName="root2" presStyleCnt="0"/>
      <dgm:spPr/>
    </dgm:pt>
    <dgm:pt modelId="{EF00FA5C-4B66-4DBD-B67C-3691E06BD0FC}" type="pres">
      <dgm:prSet presAssocID="{6BE229DA-1466-4715-B5AF-DE75ED033DFD}" presName="LevelTwoTextNode" presStyleLbl="node2" presStyleIdx="6" presStyleCnt="10" custScaleX="1540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39C884-3CB4-4A67-9D27-059C042CD943}" type="pres">
      <dgm:prSet presAssocID="{6BE229DA-1466-4715-B5AF-DE75ED033DFD}" presName="level3hierChild" presStyleCnt="0"/>
      <dgm:spPr/>
    </dgm:pt>
    <dgm:pt modelId="{39B7699E-50C0-46F3-8C5D-D01921FBD709}" type="pres">
      <dgm:prSet presAssocID="{AB550448-0044-46EB-8CB0-314878FA1502}" presName="conn2-1" presStyleLbl="parChTrans1D2" presStyleIdx="7" presStyleCnt="10"/>
      <dgm:spPr/>
      <dgm:t>
        <a:bodyPr/>
        <a:lstStyle/>
        <a:p>
          <a:endParaRPr lang="en-US"/>
        </a:p>
      </dgm:t>
    </dgm:pt>
    <dgm:pt modelId="{370C2708-3B70-4D6B-AF1B-75DD2F86A8C7}" type="pres">
      <dgm:prSet presAssocID="{AB550448-0044-46EB-8CB0-314878FA1502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7565B95D-BD34-490B-91B7-27B5BBA667AB}" type="pres">
      <dgm:prSet presAssocID="{6CA3895B-7467-4B8B-99CD-55EE5A5E1D30}" presName="root2" presStyleCnt="0"/>
      <dgm:spPr/>
    </dgm:pt>
    <dgm:pt modelId="{2D044734-93B3-40FA-BEEA-80C759054AD7}" type="pres">
      <dgm:prSet presAssocID="{6CA3895B-7467-4B8B-99CD-55EE5A5E1D30}" presName="LevelTwoTextNode" presStyleLbl="node2" presStyleIdx="7" presStyleCnt="10" custScaleX="154435" custLinFactNeighborX="-199" custLinFactNeighborY="-17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0ED0F3-F566-4F0E-AFE9-D8BAED80D9A3}" type="pres">
      <dgm:prSet presAssocID="{6CA3895B-7467-4B8B-99CD-55EE5A5E1D30}" presName="level3hierChild" presStyleCnt="0"/>
      <dgm:spPr/>
    </dgm:pt>
    <dgm:pt modelId="{3AEEB896-A31A-4015-9CA2-A9ADDD0D4496}" type="pres">
      <dgm:prSet presAssocID="{44869A28-A707-4A98-81D3-73AB06200DE9}" presName="conn2-1" presStyleLbl="parChTrans1D2" presStyleIdx="8" presStyleCnt="10"/>
      <dgm:spPr/>
      <dgm:t>
        <a:bodyPr/>
        <a:lstStyle/>
        <a:p>
          <a:endParaRPr lang="en-US"/>
        </a:p>
      </dgm:t>
    </dgm:pt>
    <dgm:pt modelId="{3349F0DF-2DD5-4663-AE7B-38BEB1CB3344}" type="pres">
      <dgm:prSet presAssocID="{44869A28-A707-4A98-81D3-73AB06200DE9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7F1C948D-35CA-4C40-9736-C8C86FDCB5E4}" type="pres">
      <dgm:prSet presAssocID="{B4AF180D-7132-4301-A8FC-F2A8ED6407B5}" presName="root2" presStyleCnt="0"/>
      <dgm:spPr/>
    </dgm:pt>
    <dgm:pt modelId="{C0DBC410-6D5A-4652-BE3A-F9107BC1A896}" type="pres">
      <dgm:prSet presAssocID="{B4AF180D-7132-4301-A8FC-F2A8ED6407B5}" presName="LevelTwoTextNode" presStyleLbl="node2" presStyleIdx="8" presStyleCnt="10" custScaleX="147954" custLinFactNeighborX="-4060" custLinFactNeighborY="-19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95F814-AA37-46BD-8F7B-109E61D90B9E}" type="pres">
      <dgm:prSet presAssocID="{B4AF180D-7132-4301-A8FC-F2A8ED6407B5}" presName="level3hierChild" presStyleCnt="0"/>
      <dgm:spPr/>
    </dgm:pt>
    <dgm:pt modelId="{F73801DF-C91F-4C22-BFF1-2C08C04E263E}" type="pres">
      <dgm:prSet presAssocID="{3E965B65-43EA-493B-A975-8FFB95A80BCB}" presName="conn2-1" presStyleLbl="parChTrans1D2" presStyleIdx="9" presStyleCnt="10"/>
      <dgm:spPr/>
      <dgm:t>
        <a:bodyPr/>
        <a:lstStyle/>
        <a:p>
          <a:endParaRPr lang="en-US"/>
        </a:p>
      </dgm:t>
    </dgm:pt>
    <dgm:pt modelId="{7D5AC7E5-44AF-44E9-A6BD-E62951FE653E}" type="pres">
      <dgm:prSet presAssocID="{3E965B65-43EA-493B-A975-8FFB95A80BCB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07FB20A7-71E2-40B3-834D-543426EA3F46}" type="pres">
      <dgm:prSet presAssocID="{3022EA30-2A69-4B42-88D5-D0C42A08582E}" presName="root2" presStyleCnt="0"/>
      <dgm:spPr/>
    </dgm:pt>
    <dgm:pt modelId="{567AC9C2-4B44-4F90-A992-1D6B1C741112}" type="pres">
      <dgm:prSet presAssocID="{3022EA30-2A69-4B42-88D5-D0C42A08582E}" presName="LevelTwoTextNode" presStyleLbl="node2" presStyleIdx="9" presStyleCnt="10" custScaleX="168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9BE134-44E7-449A-932A-EB71C7A505CE}" type="pres">
      <dgm:prSet presAssocID="{3022EA30-2A69-4B42-88D5-D0C42A08582E}" presName="level3hierChild" presStyleCnt="0"/>
      <dgm:spPr/>
    </dgm:pt>
  </dgm:ptLst>
  <dgm:cxnLst>
    <dgm:cxn modelId="{C7ECCBBF-31EA-4F6B-8E40-77282C9CC177}" type="presOf" srcId="{9E2700E0-32EB-4CFC-BC86-416A24D47145}" destId="{38F6D305-BA1C-4E30-9231-B992BFEB3000}" srcOrd="1" destOrd="0" presId="urn:microsoft.com/office/officeart/2005/8/layout/hierarchy2"/>
    <dgm:cxn modelId="{72E2F0A9-3DFC-4B41-AB65-3EC084490814}" type="presOf" srcId="{7DF5E4E1-E722-4278-9831-F616F33AA1EA}" destId="{2B44A12E-7E4D-40C3-A513-005C6BDE51D3}" srcOrd="0" destOrd="0" presId="urn:microsoft.com/office/officeart/2005/8/layout/hierarchy2"/>
    <dgm:cxn modelId="{ACB21FCD-DC99-40CF-A4C5-A31D2830E38F}" srcId="{0A322D85-24B0-4320-961C-C6BFC716AC78}" destId="{06615E99-AA49-4B1D-AE29-BB60558F87C0}" srcOrd="0" destOrd="0" parTransId="{12B04989-50F0-42DB-8B7E-75CB3E272D4D}" sibTransId="{D448DE96-0C80-4D0E-8AD0-F950A050B58C}"/>
    <dgm:cxn modelId="{47729FF4-0157-45D9-A3A5-BD1E0E96493C}" srcId="{06615E99-AA49-4B1D-AE29-BB60558F87C0}" destId="{F74C9853-F878-4DA9-A5F8-57C97340D8C0}" srcOrd="1" destOrd="0" parTransId="{8618EAAD-C1DD-4B20-A5D9-AA2C2152994F}" sibTransId="{23DB5648-C36B-4826-8847-B1A89F41E087}"/>
    <dgm:cxn modelId="{6B795245-1476-41A2-8A53-C3A4375DB576}" type="presOf" srcId="{337CD7B6-537E-4295-85C2-57B1989400BA}" destId="{8AD2B3ED-C232-43A1-A03F-9C284C8E3DB0}" srcOrd="1" destOrd="0" presId="urn:microsoft.com/office/officeart/2005/8/layout/hierarchy2"/>
    <dgm:cxn modelId="{E8498F77-F70A-4E12-B1EA-55FF2382F1C9}" type="presOf" srcId="{AB550448-0044-46EB-8CB0-314878FA1502}" destId="{370C2708-3B70-4D6B-AF1B-75DD2F86A8C7}" srcOrd="1" destOrd="0" presId="urn:microsoft.com/office/officeart/2005/8/layout/hierarchy2"/>
    <dgm:cxn modelId="{99CE5E0E-2962-49B5-8FF1-D95AE84EDD05}" srcId="{06615E99-AA49-4B1D-AE29-BB60558F87C0}" destId="{DD968623-4861-495D-A494-0F3D4F8861C4}" srcOrd="5" destOrd="0" parTransId="{746EC2C2-42E5-42FC-83DA-11152F0373E5}" sibTransId="{ABA84C13-CA2D-4AB9-88EE-0C8E0CC181D3}"/>
    <dgm:cxn modelId="{28C1E677-865E-4765-8DD3-260DBAB96558}" srcId="{06615E99-AA49-4B1D-AE29-BB60558F87C0}" destId="{D316F0FB-56C6-4665-AFD8-B5F86C28407A}" srcOrd="4" destOrd="0" parTransId="{337CD7B6-537E-4295-85C2-57B1989400BA}" sibTransId="{FA77AEE7-D340-4F00-8A5F-7C98E7267F87}"/>
    <dgm:cxn modelId="{B1BC20E7-749E-40FF-AF68-31105CA24D0C}" type="presOf" srcId="{50AFDCE2-39C0-4DE9-882A-DA070CEC39C7}" destId="{C5ACC558-7AD7-48C5-9FBF-B7027524BC7E}" srcOrd="1" destOrd="0" presId="urn:microsoft.com/office/officeart/2005/8/layout/hierarchy2"/>
    <dgm:cxn modelId="{41CFCCE4-04F4-474C-9E3A-F0436BB6014A}" type="presOf" srcId="{44869A28-A707-4A98-81D3-73AB06200DE9}" destId="{3AEEB896-A31A-4015-9CA2-A9ADDD0D4496}" srcOrd="0" destOrd="0" presId="urn:microsoft.com/office/officeart/2005/8/layout/hierarchy2"/>
    <dgm:cxn modelId="{263600A5-8B16-4F27-B777-E48C2BCCB8C7}" type="presOf" srcId="{D59336F6-1907-45B1-8B77-97F25EF155E0}" destId="{67C8C6DB-840F-42A5-A54B-AEC5BE0E7FF5}" srcOrd="0" destOrd="0" presId="urn:microsoft.com/office/officeart/2005/8/layout/hierarchy2"/>
    <dgm:cxn modelId="{59BD0BE6-82E7-4C5D-A772-207086CB0DCE}" type="presOf" srcId="{CB16F914-6319-49FD-8251-0DAA2AD3A86C}" destId="{B7B3DCF8-CCBF-4722-804A-4947844C5B51}" srcOrd="0" destOrd="0" presId="urn:microsoft.com/office/officeart/2005/8/layout/hierarchy2"/>
    <dgm:cxn modelId="{B631A925-F57C-437D-9CF1-63E2E58F0348}" srcId="{06615E99-AA49-4B1D-AE29-BB60558F87C0}" destId="{182B0D21-D81C-4680-AD29-81949AB1AD5C}" srcOrd="2" destOrd="0" parTransId="{D59336F6-1907-45B1-8B77-97F25EF155E0}" sibTransId="{3C585806-7907-46C9-89B1-229599F05A6C}"/>
    <dgm:cxn modelId="{58F3AEDC-F14A-4B5B-BE05-3AD3D8668031}" type="presOf" srcId="{D59336F6-1907-45B1-8B77-97F25EF155E0}" destId="{1B0DEEC5-06DA-4D32-9A9C-A964F0213A45}" srcOrd="1" destOrd="0" presId="urn:microsoft.com/office/officeart/2005/8/layout/hierarchy2"/>
    <dgm:cxn modelId="{1552D921-CCC0-4103-8895-745F2D884EFE}" type="presOf" srcId="{746EC2C2-42E5-42FC-83DA-11152F0373E5}" destId="{060D71AB-843B-470B-A7C6-C13B5668F1BD}" srcOrd="1" destOrd="0" presId="urn:microsoft.com/office/officeart/2005/8/layout/hierarchy2"/>
    <dgm:cxn modelId="{5FC4E60C-ED36-4C54-A7E9-66476D774B72}" type="presOf" srcId="{99FCF7F0-1B38-42BB-9C06-C6A1B9E8F908}" destId="{FBF48B24-C4B8-4DC4-AD7D-FBFCD467EDF1}" srcOrd="0" destOrd="0" presId="urn:microsoft.com/office/officeart/2005/8/layout/hierarchy2"/>
    <dgm:cxn modelId="{317EA7BD-8ADB-4B3B-9C3E-8BD413B713DD}" type="presOf" srcId="{8618EAAD-C1DD-4B20-A5D9-AA2C2152994F}" destId="{62EAF405-6287-4B54-8595-051762128BB7}" srcOrd="0" destOrd="0" presId="urn:microsoft.com/office/officeart/2005/8/layout/hierarchy2"/>
    <dgm:cxn modelId="{8E73E20B-0242-49F2-9E48-E428C5CDEC67}" type="presOf" srcId="{6CA3895B-7467-4B8B-99CD-55EE5A5E1D30}" destId="{2D044734-93B3-40FA-BEEA-80C759054AD7}" srcOrd="0" destOrd="0" presId="urn:microsoft.com/office/officeart/2005/8/layout/hierarchy2"/>
    <dgm:cxn modelId="{2F00C3DF-2282-463C-8233-FE54228F8824}" type="presOf" srcId="{337CD7B6-537E-4295-85C2-57B1989400BA}" destId="{71E9CB72-4733-4FCF-9DA5-F01A26E9A4AE}" srcOrd="0" destOrd="0" presId="urn:microsoft.com/office/officeart/2005/8/layout/hierarchy2"/>
    <dgm:cxn modelId="{8182A0AB-3510-4CED-96CE-3AF5C0A10883}" type="presOf" srcId="{06615E99-AA49-4B1D-AE29-BB60558F87C0}" destId="{EB42C09F-F449-4EAD-9F76-AFD72FFF8DF9}" srcOrd="0" destOrd="0" presId="urn:microsoft.com/office/officeart/2005/8/layout/hierarchy2"/>
    <dgm:cxn modelId="{6CC17891-9B78-48A4-A557-1197D09B78AF}" srcId="{06615E99-AA49-4B1D-AE29-BB60558F87C0}" destId="{99FCF7F0-1B38-42BB-9C06-C6A1B9E8F908}" srcOrd="0" destOrd="0" parTransId="{9E2700E0-32EB-4CFC-BC86-416A24D47145}" sibTransId="{F4E3E233-98F9-4239-89DE-E624BE6F6654}"/>
    <dgm:cxn modelId="{BD10C4CA-49CD-49BC-929F-A5304DD3247F}" type="presOf" srcId="{B4AF180D-7132-4301-A8FC-F2A8ED6407B5}" destId="{C0DBC410-6D5A-4652-BE3A-F9107BC1A896}" srcOrd="0" destOrd="0" presId="urn:microsoft.com/office/officeart/2005/8/layout/hierarchy2"/>
    <dgm:cxn modelId="{0D6FB99B-BAA7-491C-97A3-F816895F4E64}" type="presOf" srcId="{50AFDCE2-39C0-4DE9-882A-DA070CEC39C7}" destId="{EE7B8652-9FAE-49A3-8513-31BDF80C2778}" srcOrd="0" destOrd="0" presId="urn:microsoft.com/office/officeart/2005/8/layout/hierarchy2"/>
    <dgm:cxn modelId="{276A426F-1F6A-4BC6-B7A3-7237CA5BC127}" type="presOf" srcId="{F74C9853-F878-4DA9-A5F8-57C97340D8C0}" destId="{3AE394F6-7897-428F-B6B9-263636053B0D}" srcOrd="0" destOrd="0" presId="urn:microsoft.com/office/officeart/2005/8/layout/hierarchy2"/>
    <dgm:cxn modelId="{34E62490-62AA-443C-B9E0-8B43012E1E50}" srcId="{06615E99-AA49-4B1D-AE29-BB60558F87C0}" destId="{B4AF180D-7132-4301-A8FC-F2A8ED6407B5}" srcOrd="8" destOrd="0" parTransId="{44869A28-A707-4A98-81D3-73AB06200DE9}" sibTransId="{AFFDA9E6-7E11-4540-A811-CFB1E0403D35}"/>
    <dgm:cxn modelId="{209CDC77-45F4-4493-A044-86A974DBC881}" type="presOf" srcId="{7DF5E4E1-E722-4278-9831-F616F33AA1EA}" destId="{BEC76A09-4051-485A-9933-B0C7E45238BD}" srcOrd="1" destOrd="0" presId="urn:microsoft.com/office/officeart/2005/8/layout/hierarchy2"/>
    <dgm:cxn modelId="{18CE99F9-5950-48E3-8698-0E080E5EF20B}" type="presOf" srcId="{746EC2C2-42E5-42FC-83DA-11152F0373E5}" destId="{B9088818-F3C0-44D9-8EC6-02F54BF1B574}" srcOrd="0" destOrd="0" presId="urn:microsoft.com/office/officeart/2005/8/layout/hierarchy2"/>
    <dgm:cxn modelId="{830BC38E-5B03-47AC-B5CA-50553A8BA8C1}" srcId="{06615E99-AA49-4B1D-AE29-BB60558F87C0}" destId="{3022EA30-2A69-4B42-88D5-D0C42A08582E}" srcOrd="9" destOrd="0" parTransId="{3E965B65-43EA-493B-A975-8FFB95A80BCB}" sibTransId="{53AC3537-10C7-477B-A93B-3E7B34E89C66}"/>
    <dgm:cxn modelId="{99A07067-0386-4BE7-AB96-17B46F278A9A}" type="presOf" srcId="{0A322D85-24B0-4320-961C-C6BFC716AC78}" destId="{FEBF9F36-1C23-4DCE-8F24-9B31AE7C4B5B}" srcOrd="0" destOrd="0" presId="urn:microsoft.com/office/officeart/2005/8/layout/hierarchy2"/>
    <dgm:cxn modelId="{4D6DC4A1-7FEF-45CA-8469-751816FD16B6}" type="presOf" srcId="{D316F0FB-56C6-4665-AFD8-B5F86C28407A}" destId="{C2FB51E9-D042-4033-826F-F528768F348E}" srcOrd="0" destOrd="0" presId="urn:microsoft.com/office/officeart/2005/8/layout/hierarchy2"/>
    <dgm:cxn modelId="{B242FAD9-19D4-4AC6-BF5E-CB858429F088}" srcId="{06615E99-AA49-4B1D-AE29-BB60558F87C0}" destId="{6BE229DA-1466-4715-B5AF-DE75ED033DFD}" srcOrd="6" destOrd="0" parTransId="{50AFDCE2-39C0-4DE9-882A-DA070CEC39C7}" sibTransId="{2050F5A4-8EEF-4A94-BE6E-A106B1EBF127}"/>
    <dgm:cxn modelId="{70E08C94-8FB4-4CB2-9AD3-B38664728819}" type="presOf" srcId="{9E2700E0-32EB-4CFC-BC86-416A24D47145}" destId="{97221CD3-DC3A-4EAE-A4BA-71F80D52C9E7}" srcOrd="0" destOrd="0" presId="urn:microsoft.com/office/officeart/2005/8/layout/hierarchy2"/>
    <dgm:cxn modelId="{E7E84CFF-612C-4B63-BFE3-40CDFBAEB870}" type="presOf" srcId="{DD968623-4861-495D-A494-0F3D4F8861C4}" destId="{BD554A4B-2338-4AB8-8A7B-0C0F93564B5B}" srcOrd="0" destOrd="0" presId="urn:microsoft.com/office/officeart/2005/8/layout/hierarchy2"/>
    <dgm:cxn modelId="{61C7994D-422C-4363-92EE-0239DA833E4A}" type="presOf" srcId="{AB550448-0044-46EB-8CB0-314878FA1502}" destId="{39B7699E-50C0-46F3-8C5D-D01921FBD709}" srcOrd="0" destOrd="0" presId="urn:microsoft.com/office/officeart/2005/8/layout/hierarchy2"/>
    <dgm:cxn modelId="{348FD516-1769-4FBB-B6F3-2FD5ED9ECC9E}" srcId="{06615E99-AA49-4B1D-AE29-BB60558F87C0}" destId="{6CA3895B-7467-4B8B-99CD-55EE5A5E1D30}" srcOrd="7" destOrd="0" parTransId="{AB550448-0044-46EB-8CB0-314878FA1502}" sibTransId="{A9ADDE3D-96A1-4DCF-A98F-ECCFEEA564AF}"/>
    <dgm:cxn modelId="{6ACB4B1C-5465-4350-A8A2-3C1D18BDF81C}" type="presOf" srcId="{3E965B65-43EA-493B-A975-8FFB95A80BCB}" destId="{7D5AC7E5-44AF-44E9-A6BD-E62951FE653E}" srcOrd="1" destOrd="0" presId="urn:microsoft.com/office/officeart/2005/8/layout/hierarchy2"/>
    <dgm:cxn modelId="{D225FF45-27F9-4B20-8F87-C3875967597F}" type="presOf" srcId="{44869A28-A707-4A98-81D3-73AB06200DE9}" destId="{3349F0DF-2DD5-4663-AE7B-38BEB1CB3344}" srcOrd="1" destOrd="0" presId="urn:microsoft.com/office/officeart/2005/8/layout/hierarchy2"/>
    <dgm:cxn modelId="{362DAC6F-5A83-4728-B471-7FD23EE7577C}" type="presOf" srcId="{3E965B65-43EA-493B-A975-8FFB95A80BCB}" destId="{F73801DF-C91F-4C22-BFF1-2C08C04E263E}" srcOrd="0" destOrd="0" presId="urn:microsoft.com/office/officeart/2005/8/layout/hierarchy2"/>
    <dgm:cxn modelId="{3EEFF7DF-562E-447A-8557-3E2F061C6639}" type="presOf" srcId="{182B0D21-D81C-4680-AD29-81949AB1AD5C}" destId="{B270BE3F-5E43-41DF-80D1-77D37611171C}" srcOrd="0" destOrd="0" presId="urn:microsoft.com/office/officeart/2005/8/layout/hierarchy2"/>
    <dgm:cxn modelId="{4159E7BF-9209-4578-8AAF-1DEC6A482471}" type="presOf" srcId="{6BE229DA-1466-4715-B5AF-DE75ED033DFD}" destId="{EF00FA5C-4B66-4DBD-B67C-3691E06BD0FC}" srcOrd="0" destOrd="0" presId="urn:microsoft.com/office/officeart/2005/8/layout/hierarchy2"/>
    <dgm:cxn modelId="{98B4E316-66FB-41F7-A087-4522026A100F}" type="presOf" srcId="{3022EA30-2A69-4B42-88D5-D0C42A08582E}" destId="{567AC9C2-4B44-4F90-A992-1D6B1C741112}" srcOrd="0" destOrd="0" presId="urn:microsoft.com/office/officeart/2005/8/layout/hierarchy2"/>
    <dgm:cxn modelId="{08966695-2306-47B5-B8C0-A1CD481B8111}" srcId="{06615E99-AA49-4B1D-AE29-BB60558F87C0}" destId="{CB16F914-6319-49FD-8251-0DAA2AD3A86C}" srcOrd="3" destOrd="0" parTransId="{7DF5E4E1-E722-4278-9831-F616F33AA1EA}" sibTransId="{2C8D59B8-9704-4068-95D9-1E25FE55922D}"/>
    <dgm:cxn modelId="{9B5DF89A-7AA3-4F8A-89E8-A4B275D8F253}" type="presOf" srcId="{8618EAAD-C1DD-4B20-A5D9-AA2C2152994F}" destId="{43408DF9-13C4-496B-8B5E-2742DAC8319F}" srcOrd="1" destOrd="0" presId="urn:microsoft.com/office/officeart/2005/8/layout/hierarchy2"/>
    <dgm:cxn modelId="{EF090DAB-998F-4CD6-8929-90DD5F64B15B}" type="presParOf" srcId="{FEBF9F36-1C23-4DCE-8F24-9B31AE7C4B5B}" destId="{60F9ADE2-E7BF-4130-9F0C-76B274865079}" srcOrd="0" destOrd="0" presId="urn:microsoft.com/office/officeart/2005/8/layout/hierarchy2"/>
    <dgm:cxn modelId="{6FEBBA65-81F6-4732-BC63-167B8F093085}" type="presParOf" srcId="{60F9ADE2-E7BF-4130-9F0C-76B274865079}" destId="{EB42C09F-F449-4EAD-9F76-AFD72FFF8DF9}" srcOrd="0" destOrd="0" presId="urn:microsoft.com/office/officeart/2005/8/layout/hierarchy2"/>
    <dgm:cxn modelId="{F6674CCC-A4A6-43CF-BEA6-117FF8510BDE}" type="presParOf" srcId="{60F9ADE2-E7BF-4130-9F0C-76B274865079}" destId="{81F720F7-F1F5-4B93-A7AA-295AA2AE5212}" srcOrd="1" destOrd="0" presId="urn:microsoft.com/office/officeart/2005/8/layout/hierarchy2"/>
    <dgm:cxn modelId="{530E4038-476A-4326-8704-B42729568C07}" type="presParOf" srcId="{81F720F7-F1F5-4B93-A7AA-295AA2AE5212}" destId="{97221CD3-DC3A-4EAE-A4BA-71F80D52C9E7}" srcOrd="0" destOrd="0" presId="urn:microsoft.com/office/officeart/2005/8/layout/hierarchy2"/>
    <dgm:cxn modelId="{2437062E-1382-4E4C-8246-2E5051118255}" type="presParOf" srcId="{97221CD3-DC3A-4EAE-A4BA-71F80D52C9E7}" destId="{38F6D305-BA1C-4E30-9231-B992BFEB3000}" srcOrd="0" destOrd="0" presId="urn:microsoft.com/office/officeart/2005/8/layout/hierarchy2"/>
    <dgm:cxn modelId="{31992DB2-DEA5-4BA0-99E2-6565110CE28A}" type="presParOf" srcId="{81F720F7-F1F5-4B93-A7AA-295AA2AE5212}" destId="{DBC6D622-C215-4CBA-97FA-6C155B52DB63}" srcOrd="1" destOrd="0" presId="urn:microsoft.com/office/officeart/2005/8/layout/hierarchy2"/>
    <dgm:cxn modelId="{31F0E59C-A2C5-4AD0-B423-8266EC83EB25}" type="presParOf" srcId="{DBC6D622-C215-4CBA-97FA-6C155B52DB63}" destId="{FBF48B24-C4B8-4DC4-AD7D-FBFCD467EDF1}" srcOrd="0" destOrd="0" presId="urn:microsoft.com/office/officeart/2005/8/layout/hierarchy2"/>
    <dgm:cxn modelId="{549DB175-4232-4497-A854-0B4620BD7C23}" type="presParOf" srcId="{DBC6D622-C215-4CBA-97FA-6C155B52DB63}" destId="{2D0A4E06-C99C-4239-AA3A-8FF50BD54E1A}" srcOrd="1" destOrd="0" presId="urn:microsoft.com/office/officeart/2005/8/layout/hierarchy2"/>
    <dgm:cxn modelId="{89AF0865-8F2F-467D-9BA7-2CA72F9DF9A2}" type="presParOf" srcId="{81F720F7-F1F5-4B93-A7AA-295AA2AE5212}" destId="{62EAF405-6287-4B54-8595-051762128BB7}" srcOrd="2" destOrd="0" presId="urn:microsoft.com/office/officeart/2005/8/layout/hierarchy2"/>
    <dgm:cxn modelId="{8F207C04-DB55-4C7D-92EA-077487D5C561}" type="presParOf" srcId="{62EAF405-6287-4B54-8595-051762128BB7}" destId="{43408DF9-13C4-496B-8B5E-2742DAC8319F}" srcOrd="0" destOrd="0" presId="urn:microsoft.com/office/officeart/2005/8/layout/hierarchy2"/>
    <dgm:cxn modelId="{390F675C-668A-4B07-A29F-D1927B24985B}" type="presParOf" srcId="{81F720F7-F1F5-4B93-A7AA-295AA2AE5212}" destId="{DA7331D7-594D-4D05-A30C-F9DA95F1E3A1}" srcOrd="3" destOrd="0" presId="urn:microsoft.com/office/officeart/2005/8/layout/hierarchy2"/>
    <dgm:cxn modelId="{4B6A4404-0E26-460D-8331-3FBD42BB1BCF}" type="presParOf" srcId="{DA7331D7-594D-4D05-A30C-F9DA95F1E3A1}" destId="{3AE394F6-7897-428F-B6B9-263636053B0D}" srcOrd="0" destOrd="0" presId="urn:microsoft.com/office/officeart/2005/8/layout/hierarchy2"/>
    <dgm:cxn modelId="{C094E5B7-8071-4944-A200-772A2A84DCE5}" type="presParOf" srcId="{DA7331D7-594D-4D05-A30C-F9DA95F1E3A1}" destId="{AC2F8BFD-296E-4DF5-A885-0E5A6E5CD568}" srcOrd="1" destOrd="0" presId="urn:microsoft.com/office/officeart/2005/8/layout/hierarchy2"/>
    <dgm:cxn modelId="{A49B488F-57CE-4EA7-8BD6-5664E3769A12}" type="presParOf" srcId="{81F720F7-F1F5-4B93-A7AA-295AA2AE5212}" destId="{67C8C6DB-840F-42A5-A54B-AEC5BE0E7FF5}" srcOrd="4" destOrd="0" presId="urn:microsoft.com/office/officeart/2005/8/layout/hierarchy2"/>
    <dgm:cxn modelId="{5D20E884-D7A6-4230-84CC-62F0DB2A3486}" type="presParOf" srcId="{67C8C6DB-840F-42A5-A54B-AEC5BE0E7FF5}" destId="{1B0DEEC5-06DA-4D32-9A9C-A964F0213A45}" srcOrd="0" destOrd="0" presId="urn:microsoft.com/office/officeart/2005/8/layout/hierarchy2"/>
    <dgm:cxn modelId="{2970A73C-9570-43FC-9BA3-13C692BE07C0}" type="presParOf" srcId="{81F720F7-F1F5-4B93-A7AA-295AA2AE5212}" destId="{DE971514-929F-4A77-869A-0EB8011DF969}" srcOrd="5" destOrd="0" presId="urn:microsoft.com/office/officeart/2005/8/layout/hierarchy2"/>
    <dgm:cxn modelId="{39152472-9139-4EF3-8238-15A11F066688}" type="presParOf" srcId="{DE971514-929F-4A77-869A-0EB8011DF969}" destId="{B270BE3F-5E43-41DF-80D1-77D37611171C}" srcOrd="0" destOrd="0" presId="urn:microsoft.com/office/officeart/2005/8/layout/hierarchy2"/>
    <dgm:cxn modelId="{2FEB759E-CDE2-41DB-A1FE-74054146B020}" type="presParOf" srcId="{DE971514-929F-4A77-869A-0EB8011DF969}" destId="{8CD16467-D70D-4E97-A128-66E2EF3D6932}" srcOrd="1" destOrd="0" presId="urn:microsoft.com/office/officeart/2005/8/layout/hierarchy2"/>
    <dgm:cxn modelId="{2E114BAC-6EC8-45E8-9482-2ACD23F221D2}" type="presParOf" srcId="{81F720F7-F1F5-4B93-A7AA-295AA2AE5212}" destId="{2B44A12E-7E4D-40C3-A513-005C6BDE51D3}" srcOrd="6" destOrd="0" presId="urn:microsoft.com/office/officeart/2005/8/layout/hierarchy2"/>
    <dgm:cxn modelId="{0F038900-6C54-4736-A6ED-7EEE3315798F}" type="presParOf" srcId="{2B44A12E-7E4D-40C3-A513-005C6BDE51D3}" destId="{BEC76A09-4051-485A-9933-B0C7E45238BD}" srcOrd="0" destOrd="0" presId="urn:microsoft.com/office/officeart/2005/8/layout/hierarchy2"/>
    <dgm:cxn modelId="{533A9760-5586-4092-ADC1-D677052FB387}" type="presParOf" srcId="{81F720F7-F1F5-4B93-A7AA-295AA2AE5212}" destId="{16E8A2C4-0893-4D12-9E84-C75D337965FB}" srcOrd="7" destOrd="0" presId="urn:microsoft.com/office/officeart/2005/8/layout/hierarchy2"/>
    <dgm:cxn modelId="{BADD0A15-483A-4961-9564-F506B74EBE2A}" type="presParOf" srcId="{16E8A2C4-0893-4D12-9E84-C75D337965FB}" destId="{B7B3DCF8-CCBF-4722-804A-4947844C5B51}" srcOrd="0" destOrd="0" presId="urn:microsoft.com/office/officeart/2005/8/layout/hierarchy2"/>
    <dgm:cxn modelId="{03AAA83D-9EC8-41FF-8A2E-0EC53CDF4093}" type="presParOf" srcId="{16E8A2C4-0893-4D12-9E84-C75D337965FB}" destId="{A34BAE82-17C3-4BBD-A51A-CB3557F5F8A0}" srcOrd="1" destOrd="0" presId="urn:microsoft.com/office/officeart/2005/8/layout/hierarchy2"/>
    <dgm:cxn modelId="{3F8F53A2-0EEE-4AD5-9851-560C519B992F}" type="presParOf" srcId="{81F720F7-F1F5-4B93-A7AA-295AA2AE5212}" destId="{71E9CB72-4733-4FCF-9DA5-F01A26E9A4AE}" srcOrd="8" destOrd="0" presId="urn:microsoft.com/office/officeart/2005/8/layout/hierarchy2"/>
    <dgm:cxn modelId="{36BBE88F-0E69-4452-998E-69A90AB354C7}" type="presParOf" srcId="{71E9CB72-4733-4FCF-9DA5-F01A26E9A4AE}" destId="{8AD2B3ED-C232-43A1-A03F-9C284C8E3DB0}" srcOrd="0" destOrd="0" presId="urn:microsoft.com/office/officeart/2005/8/layout/hierarchy2"/>
    <dgm:cxn modelId="{DBC7CA13-1D38-4800-AF52-947D03CBF6FC}" type="presParOf" srcId="{81F720F7-F1F5-4B93-A7AA-295AA2AE5212}" destId="{705678FB-B970-4F60-98D6-E2F64B393142}" srcOrd="9" destOrd="0" presId="urn:microsoft.com/office/officeart/2005/8/layout/hierarchy2"/>
    <dgm:cxn modelId="{2D888D70-2913-43A8-B98B-7ABA6667F550}" type="presParOf" srcId="{705678FB-B970-4F60-98D6-E2F64B393142}" destId="{C2FB51E9-D042-4033-826F-F528768F348E}" srcOrd="0" destOrd="0" presId="urn:microsoft.com/office/officeart/2005/8/layout/hierarchy2"/>
    <dgm:cxn modelId="{B209EB33-786D-4715-AF2D-EFD0B646C9AB}" type="presParOf" srcId="{705678FB-B970-4F60-98D6-E2F64B393142}" destId="{4E0A22E8-314D-4D2F-98BE-6AD166D51AC1}" srcOrd="1" destOrd="0" presId="urn:microsoft.com/office/officeart/2005/8/layout/hierarchy2"/>
    <dgm:cxn modelId="{DAB78B9C-1699-4082-A016-90729F4AD64B}" type="presParOf" srcId="{81F720F7-F1F5-4B93-A7AA-295AA2AE5212}" destId="{B9088818-F3C0-44D9-8EC6-02F54BF1B574}" srcOrd="10" destOrd="0" presId="urn:microsoft.com/office/officeart/2005/8/layout/hierarchy2"/>
    <dgm:cxn modelId="{2071291D-FCF4-4FC8-A2D3-A5714D3EAAB6}" type="presParOf" srcId="{B9088818-F3C0-44D9-8EC6-02F54BF1B574}" destId="{060D71AB-843B-470B-A7C6-C13B5668F1BD}" srcOrd="0" destOrd="0" presId="urn:microsoft.com/office/officeart/2005/8/layout/hierarchy2"/>
    <dgm:cxn modelId="{9906C555-5085-43A5-B2CA-F2C61A833D16}" type="presParOf" srcId="{81F720F7-F1F5-4B93-A7AA-295AA2AE5212}" destId="{B90E8235-6440-4D8F-B2A1-5FB59EBDC2EE}" srcOrd="11" destOrd="0" presId="urn:microsoft.com/office/officeart/2005/8/layout/hierarchy2"/>
    <dgm:cxn modelId="{FD63831F-9FE1-4B49-973C-4D32A1ECE160}" type="presParOf" srcId="{B90E8235-6440-4D8F-B2A1-5FB59EBDC2EE}" destId="{BD554A4B-2338-4AB8-8A7B-0C0F93564B5B}" srcOrd="0" destOrd="0" presId="urn:microsoft.com/office/officeart/2005/8/layout/hierarchy2"/>
    <dgm:cxn modelId="{17FDF982-15BB-42A0-AB10-C682C43CFF6C}" type="presParOf" srcId="{B90E8235-6440-4D8F-B2A1-5FB59EBDC2EE}" destId="{130EA7B4-E259-42D3-B07C-2BD5551969A1}" srcOrd="1" destOrd="0" presId="urn:microsoft.com/office/officeart/2005/8/layout/hierarchy2"/>
    <dgm:cxn modelId="{58BCC77C-C099-42D6-B15B-363B120C76C7}" type="presParOf" srcId="{81F720F7-F1F5-4B93-A7AA-295AA2AE5212}" destId="{EE7B8652-9FAE-49A3-8513-31BDF80C2778}" srcOrd="12" destOrd="0" presId="urn:microsoft.com/office/officeart/2005/8/layout/hierarchy2"/>
    <dgm:cxn modelId="{190C85FE-4DEB-458A-8CEB-20B28664117C}" type="presParOf" srcId="{EE7B8652-9FAE-49A3-8513-31BDF80C2778}" destId="{C5ACC558-7AD7-48C5-9FBF-B7027524BC7E}" srcOrd="0" destOrd="0" presId="urn:microsoft.com/office/officeart/2005/8/layout/hierarchy2"/>
    <dgm:cxn modelId="{400B9FF0-52F1-494B-87EE-F513D5D618B2}" type="presParOf" srcId="{81F720F7-F1F5-4B93-A7AA-295AA2AE5212}" destId="{C2E71882-FD1C-4835-B456-1E41F39DF8D2}" srcOrd="13" destOrd="0" presId="urn:microsoft.com/office/officeart/2005/8/layout/hierarchy2"/>
    <dgm:cxn modelId="{4935F825-B4FE-4EFE-B82C-2855D713D64F}" type="presParOf" srcId="{C2E71882-FD1C-4835-B456-1E41F39DF8D2}" destId="{EF00FA5C-4B66-4DBD-B67C-3691E06BD0FC}" srcOrd="0" destOrd="0" presId="urn:microsoft.com/office/officeart/2005/8/layout/hierarchy2"/>
    <dgm:cxn modelId="{C92CB775-F02D-424B-AFE7-6D77AFDE9A70}" type="presParOf" srcId="{C2E71882-FD1C-4835-B456-1E41F39DF8D2}" destId="{EB39C884-3CB4-4A67-9D27-059C042CD943}" srcOrd="1" destOrd="0" presId="urn:microsoft.com/office/officeart/2005/8/layout/hierarchy2"/>
    <dgm:cxn modelId="{380A0C18-38AD-482A-AECA-63DD7B42CC45}" type="presParOf" srcId="{81F720F7-F1F5-4B93-A7AA-295AA2AE5212}" destId="{39B7699E-50C0-46F3-8C5D-D01921FBD709}" srcOrd="14" destOrd="0" presId="urn:microsoft.com/office/officeart/2005/8/layout/hierarchy2"/>
    <dgm:cxn modelId="{DCC402C8-7DC0-4737-A62D-17DAAE631597}" type="presParOf" srcId="{39B7699E-50C0-46F3-8C5D-D01921FBD709}" destId="{370C2708-3B70-4D6B-AF1B-75DD2F86A8C7}" srcOrd="0" destOrd="0" presId="urn:microsoft.com/office/officeart/2005/8/layout/hierarchy2"/>
    <dgm:cxn modelId="{284408EE-37E8-414D-B62B-0496D66CA749}" type="presParOf" srcId="{81F720F7-F1F5-4B93-A7AA-295AA2AE5212}" destId="{7565B95D-BD34-490B-91B7-27B5BBA667AB}" srcOrd="15" destOrd="0" presId="urn:microsoft.com/office/officeart/2005/8/layout/hierarchy2"/>
    <dgm:cxn modelId="{DE36065C-9068-4BF4-A52A-614B1E7F1C13}" type="presParOf" srcId="{7565B95D-BD34-490B-91B7-27B5BBA667AB}" destId="{2D044734-93B3-40FA-BEEA-80C759054AD7}" srcOrd="0" destOrd="0" presId="urn:microsoft.com/office/officeart/2005/8/layout/hierarchy2"/>
    <dgm:cxn modelId="{F9E91D81-9A55-4527-8320-7824FF839DB0}" type="presParOf" srcId="{7565B95D-BD34-490B-91B7-27B5BBA667AB}" destId="{6A0ED0F3-F566-4F0E-AFE9-D8BAED80D9A3}" srcOrd="1" destOrd="0" presId="urn:microsoft.com/office/officeart/2005/8/layout/hierarchy2"/>
    <dgm:cxn modelId="{02757399-79CC-4B43-A9FB-08974C6E45E1}" type="presParOf" srcId="{81F720F7-F1F5-4B93-A7AA-295AA2AE5212}" destId="{3AEEB896-A31A-4015-9CA2-A9ADDD0D4496}" srcOrd="16" destOrd="0" presId="urn:microsoft.com/office/officeart/2005/8/layout/hierarchy2"/>
    <dgm:cxn modelId="{83E824C1-0B46-4532-8DF3-001E4607598D}" type="presParOf" srcId="{3AEEB896-A31A-4015-9CA2-A9ADDD0D4496}" destId="{3349F0DF-2DD5-4663-AE7B-38BEB1CB3344}" srcOrd="0" destOrd="0" presId="urn:microsoft.com/office/officeart/2005/8/layout/hierarchy2"/>
    <dgm:cxn modelId="{579DBC10-4F19-4F91-A175-94819FB511EA}" type="presParOf" srcId="{81F720F7-F1F5-4B93-A7AA-295AA2AE5212}" destId="{7F1C948D-35CA-4C40-9736-C8C86FDCB5E4}" srcOrd="17" destOrd="0" presId="urn:microsoft.com/office/officeart/2005/8/layout/hierarchy2"/>
    <dgm:cxn modelId="{C227C44F-9078-49B4-AE1D-F5541F1E2329}" type="presParOf" srcId="{7F1C948D-35CA-4C40-9736-C8C86FDCB5E4}" destId="{C0DBC410-6D5A-4652-BE3A-F9107BC1A896}" srcOrd="0" destOrd="0" presId="urn:microsoft.com/office/officeart/2005/8/layout/hierarchy2"/>
    <dgm:cxn modelId="{BA37B21E-F17E-4898-9F01-21FBD1561A22}" type="presParOf" srcId="{7F1C948D-35CA-4C40-9736-C8C86FDCB5E4}" destId="{6A95F814-AA37-46BD-8F7B-109E61D90B9E}" srcOrd="1" destOrd="0" presId="urn:microsoft.com/office/officeart/2005/8/layout/hierarchy2"/>
    <dgm:cxn modelId="{09BC215E-54C7-49C7-A12A-877DE2BBE098}" type="presParOf" srcId="{81F720F7-F1F5-4B93-A7AA-295AA2AE5212}" destId="{F73801DF-C91F-4C22-BFF1-2C08C04E263E}" srcOrd="18" destOrd="0" presId="urn:microsoft.com/office/officeart/2005/8/layout/hierarchy2"/>
    <dgm:cxn modelId="{256D405F-6A77-4104-9361-65FFD414C57B}" type="presParOf" srcId="{F73801DF-C91F-4C22-BFF1-2C08C04E263E}" destId="{7D5AC7E5-44AF-44E9-A6BD-E62951FE653E}" srcOrd="0" destOrd="0" presId="urn:microsoft.com/office/officeart/2005/8/layout/hierarchy2"/>
    <dgm:cxn modelId="{0AFBE324-7053-42F6-A8F1-CF0178B26B5E}" type="presParOf" srcId="{81F720F7-F1F5-4B93-A7AA-295AA2AE5212}" destId="{07FB20A7-71E2-40B3-834D-543426EA3F46}" srcOrd="19" destOrd="0" presId="urn:microsoft.com/office/officeart/2005/8/layout/hierarchy2"/>
    <dgm:cxn modelId="{DA96341A-5268-4052-9830-99B66B3B25A9}" type="presParOf" srcId="{07FB20A7-71E2-40B3-834D-543426EA3F46}" destId="{567AC9C2-4B44-4F90-A992-1D6B1C741112}" srcOrd="0" destOrd="0" presId="urn:microsoft.com/office/officeart/2005/8/layout/hierarchy2"/>
    <dgm:cxn modelId="{D31A5BDB-F20D-42E5-B8E1-6E355BBA753C}" type="presParOf" srcId="{07FB20A7-71E2-40B3-834D-543426EA3F46}" destId="{7D9BE134-44E7-449A-932A-EB71C7A505C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322D85-24B0-4320-961C-C6BFC716AC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15E99-AA49-4B1D-AE29-BB60558F87C0}">
      <dgm:prSet phldrT="[Text]"/>
      <dgm:spPr/>
      <dgm:t>
        <a:bodyPr/>
        <a:lstStyle/>
        <a:p>
          <a:r>
            <a:rPr lang="en-US" dirty="0" err="1" smtClean="0"/>
            <a:t>Kulfi</a:t>
          </a:r>
          <a:endParaRPr lang="en-US" dirty="0"/>
        </a:p>
      </dgm:t>
    </dgm:pt>
    <dgm:pt modelId="{12B04989-50F0-42DB-8B7E-75CB3E272D4D}" type="parTrans" cxnId="{ACB21FCD-DC99-40CF-A4C5-A31D2830E38F}">
      <dgm:prSet/>
      <dgm:spPr/>
      <dgm:t>
        <a:bodyPr/>
        <a:lstStyle/>
        <a:p>
          <a:endParaRPr lang="en-US"/>
        </a:p>
      </dgm:t>
    </dgm:pt>
    <dgm:pt modelId="{D448DE96-0C80-4D0E-8AD0-F950A050B58C}" type="sibTrans" cxnId="{ACB21FCD-DC99-40CF-A4C5-A31D2830E38F}">
      <dgm:prSet/>
      <dgm:spPr/>
      <dgm:t>
        <a:bodyPr/>
        <a:lstStyle/>
        <a:p>
          <a:endParaRPr lang="en-US"/>
        </a:p>
      </dgm:t>
    </dgm:pt>
    <dgm:pt modelId="{99FCF7F0-1B38-42BB-9C06-C6A1B9E8F908}">
      <dgm:prSet phldrT="[Text]"/>
      <dgm:spPr/>
      <dgm:t>
        <a:bodyPr/>
        <a:lstStyle/>
        <a:p>
          <a:r>
            <a:rPr lang="en-US" dirty="0" smtClean="0"/>
            <a:t>Malai </a:t>
          </a:r>
          <a:r>
            <a:rPr lang="en-US" dirty="0" err="1" smtClean="0"/>
            <a:t>Pista</a:t>
          </a:r>
          <a:r>
            <a:rPr lang="en-US" dirty="0" smtClean="0"/>
            <a:t> </a:t>
          </a:r>
          <a:r>
            <a:rPr lang="en-US" dirty="0" err="1" smtClean="0"/>
            <a:t>Kulfi</a:t>
          </a:r>
          <a:r>
            <a:rPr lang="en-US" dirty="0" smtClean="0"/>
            <a:t> Stick</a:t>
          </a:r>
          <a:endParaRPr lang="en-US" dirty="0"/>
        </a:p>
      </dgm:t>
    </dgm:pt>
    <dgm:pt modelId="{9E2700E0-32EB-4CFC-BC86-416A24D47145}" type="parTrans" cxnId="{6CC17891-9B78-48A4-A557-1197D09B78AF}">
      <dgm:prSet/>
      <dgm:spPr/>
      <dgm:t>
        <a:bodyPr/>
        <a:lstStyle/>
        <a:p>
          <a:endParaRPr lang="en-US"/>
        </a:p>
      </dgm:t>
    </dgm:pt>
    <dgm:pt modelId="{F4E3E233-98F9-4239-89DE-E624BE6F6654}" type="sibTrans" cxnId="{6CC17891-9B78-48A4-A557-1197D09B78AF}">
      <dgm:prSet/>
      <dgm:spPr/>
      <dgm:t>
        <a:bodyPr/>
        <a:lstStyle/>
        <a:p>
          <a:endParaRPr lang="en-US"/>
        </a:p>
      </dgm:t>
    </dgm:pt>
    <dgm:pt modelId="{F74C9853-F878-4DA9-A5F8-57C97340D8C0}">
      <dgm:prSet phldrT="[Text]"/>
      <dgm:spPr/>
      <dgm:t>
        <a:bodyPr/>
        <a:lstStyle/>
        <a:p>
          <a:r>
            <a:rPr lang="en-US" dirty="0" smtClean="0"/>
            <a:t>Punjabi </a:t>
          </a:r>
          <a:r>
            <a:rPr lang="en-US" dirty="0" err="1" smtClean="0"/>
            <a:t>Kulfi</a:t>
          </a:r>
          <a:endParaRPr lang="en-US" dirty="0"/>
        </a:p>
      </dgm:t>
    </dgm:pt>
    <dgm:pt modelId="{8618EAAD-C1DD-4B20-A5D9-AA2C2152994F}" type="parTrans" cxnId="{47729FF4-0157-45D9-A3A5-BD1E0E96493C}">
      <dgm:prSet/>
      <dgm:spPr/>
      <dgm:t>
        <a:bodyPr/>
        <a:lstStyle/>
        <a:p>
          <a:endParaRPr lang="en-US"/>
        </a:p>
      </dgm:t>
    </dgm:pt>
    <dgm:pt modelId="{23DB5648-C36B-4826-8847-B1A89F41E087}" type="sibTrans" cxnId="{47729FF4-0157-45D9-A3A5-BD1E0E96493C}">
      <dgm:prSet/>
      <dgm:spPr/>
      <dgm:t>
        <a:bodyPr/>
        <a:lstStyle/>
        <a:p>
          <a:endParaRPr lang="en-US"/>
        </a:p>
      </dgm:t>
    </dgm:pt>
    <dgm:pt modelId="{D9FA3E52-8956-4B6F-BF42-9D7C2A68CA92}">
      <dgm:prSet/>
      <dgm:spPr/>
      <dgm:t>
        <a:bodyPr/>
        <a:lstStyle/>
        <a:p>
          <a:r>
            <a:rPr lang="en-US" dirty="0" smtClean="0"/>
            <a:t>Maharaja </a:t>
          </a:r>
          <a:r>
            <a:rPr lang="en-US" dirty="0" err="1" smtClean="0"/>
            <a:t>Koolfi</a:t>
          </a:r>
          <a:endParaRPr lang="en-US" dirty="0"/>
        </a:p>
      </dgm:t>
    </dgm:pt>
    <dgm:pt modelId="{96897886-7C50-42F3-9E1F-DA56C759F243}" type="parTrans" cxnId="{426290B0-3CE9-4A65-8CD0-C4FABC3A586B}">
      <dgm:prSet/>
      <dgm:spPr/>
      <dgm:t>
        <a:bodyPr/>
        <a:lstStyle/>
        <a:p>
          <a:endParaRPr lang="en-US"/>
        </a:p>
      </dgm:t>
    </dgm:pt>
    <dgm:pt modelId="{7956C66D-4926-449C-9608-E6FC209D2B15}" type="sibTrans" cxnId="{426290B0-3CE9-4A65-8CD0-C4FABC3A586B}">
      <dgm:prSet/>
      <dgm:spPr/>
      <dgm:t>
        <a:bodyPr/>
        <a:lstStyle/>
        <a:p>
          <a:endParaRPr lang="en-US"/>
        </a:p>
      </dgm:t>
    </dgm:pt>
    <dgm:pt modelId="{AEFB577F-203E-491C-B91F-7EFE5D75DDF2}">
      <dgm:prSet/>
      <dgm:spPr/>
      <dgm:t>
        <a:bodyPr/>
        <a:lstStyle/>
        <a:p>
          <a:r>
            <a:rPr lang="en-US" dirty="0" smtClean="0"/>
            <a:t>Malai </a:t>
          </a:r>
          <a:r>
            <a:rPr lang="en-US" dirty="0" err="1" smtClean="0"/>
            <a:t>Pista</a:t>
          </a:r>
          <a:r>
            <a:rPr lang="en-US" dirty="0" smtClean="0"/>
            <a:t> </a:t>
          </a:r>
          <a:r>
            <a:rPr lang="en-US" dirty="0" err="1" smtClean="0"/>
            <a:t>Kulfi</a:t>
          </a:r>
          <a:r>
            <a:rPr lang="en-US" dirty="0" smtClean="0"/>
            <a:t> cone</a:t>
          </a:r>
          <a:endParaRPr lang="en-US" dirty="0"/>
        </a:p>
      </dgm:t>
    </dgm:pt>
    <dgm:pt modelId="{6D14F3A9-D4B1-4C59-9722-5BD990538E34}" type="parTrans" cxnId="{5CFD9599-C204-4D41-A723-EADD590528C4}">
      <dgm:prSet/>
      <dgm:spPr/>
      <dgm:t>
        <a:bodyPr/>
        <a:lstStyle/>
        <a:p>
          <a:endParaRPr lang="en-US"/>
        </a:p>
      </dgm:t>
    </dgm:pt>
    <dgm:pt modelId="{8E93A851-F7C9-4E97-A284-C916E681ECC6}" type="sibTrans" cxnId="{5CFD9599-C204-4D41-A723-EADD590528C4}">
      <dgm:prSet/>
      <dgm:spPr/>
      <dgm:t>
        <a:bodyPr/>
        <a:lstStyle/>
        <a:p>
          <a:endParaRPr lang="en-US"/>
        </a:p>
      </dgm:t>
    </dgm:pt>
    <dgm:pt modelId="{FEBF9F36-1C23-4DCE-8F24-9B31AE7C4B5B}" type="pres">
      <dgm:prSet presAssocID="{0A322D85-24B0-4320-961C-C6BFC716AC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F9ADE2-E7BF-4130-9F0C-76B274865079}" type="pres">
      <dgm:prSet presAssocID="{06615E99-AA49-4B1D-AE29-BB60558F87C0}" presName="root1" presStyleCnt="0"/>
      <dgm:spPr/>
    </dgm:pt>
    <dgm:pt modelId="{EB42C09F-F449-4EAD-9F76-AFD72FFF8DF9}" type="pres">
      <dgm:prSet presAssocID="{06615E99-AA49-4B1D-AE29-BB60558F87C0}" presName="LevelOneTextNode" presStyleLbl="node0" presStyleIdx="0" presStyleCnt="1" custLinFactNeighborX="-61565" custLinFactNeighborY="-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720F7-F1F5-4B93-A7AA-295AA2AE5212}" type="pres">
      <dgm:prSet presAssocID="{06615E99-AA49-4B1D-AE29-BB60558F87C0}" presName="level2hierChild" presStyleCnt="0"/>
      <dgm:spPr/>
    </dgm:pt>
    <dgm:pt modelId="{97221CD3-DC3A-4EAE-A4BA-71F80D52C9E7}" type="pres">
      <dgm:prSet presAssocID="{9E2700E0-32EB-4CFC-BC86-416A24D47145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38F6D305-BA1C-4E30-9231-B992BFEB3000}" type="pres">
      <dgm:prSet presAssocID="{9E2700E0-32EB-4CFC-BC86-416A24D47145}" presName="connTx" presStyleLbl="parChTrans1D2" presStyleIdx="0" presStyleCnt="4"/>
      <dgm:spPr/>
      <dgm:t>
        <a:bodyPr/>
        <a:lstStyle/>
        <a:p>
          <a:endParaRPr lang="en-US"/>
        </a:p>
      </dgm:t>
    </dgm:pt>
    <dgm:pt modelId="{DBC6D622-C215-4CBA-97FA-6C155B52DB63}" type="pres">
      <dgm:prSet presAssocID="{99FCF7F0-1B38-42BB-9C06-C6A1B9E8F908}" presName="root2" presStyleCnt="0"/>
      <dgm:spPr/>
    </dgm:pt>
    <dgm:pt modelId="{FBF48B24-C4B8-4DC4-AD7D-FBFCD467EDF1}" type="pres">
      <dgm:prSet presAssocID="{99FCF7F0-1B38-42BB-9C06-C6A1B9E8F908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A4E06-C99C-4239-AA3A-8FF50BD54E1A}" type="pres">
      <dgm:prSet presAssocID="{99FCF7F0-1B38-42BB-9C06-C6A1B9E8F908}" presName="level3hierChild" presStyleCnt="0"/>
      <dgm:spPr/>
    </dgm:pt>
    <dgm:pt modelId="{62EAF405-6287-4B54-8595-051762128BB7}" type="pres">
      <dgm:prSet presAssocID="{8618EAAD-C1DD-4B20-A5D9-AA2C2152994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43408DF9-13C4-496B-8B5E-2742DAC8319F}" type="pres">
      <dgm:prSet presAssocID="{8618EAAD-C1DD-4B20-A5D9-AA2C2152994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DA7331D7-594D-4D05-A30C-F9DA95F1E3A1}" type="pres">
      <dgm:prSet presAssocID="{F74C9853-F878-4DA9-A5F8-57C97340D8C0}" presName="root2" presStyleCnt="0"/>
      <dgm:spPr/>
    </dgm:pt>
    <dgm:pt modelId="{3AE394F6-7897-428F-B6B9-263636053B0D}" type="pres">
      <dgm:prSet presAssocID="{F74C9853-F878-4DA9-A5F8-57C97340D8C0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2F8BFD-296E-4DF5-A885-0E5A6E5CD568}" type="pres">
      <dgm:prSet presAssocID="{F74C9853-F878-4DA9-A5F8-57C97340D8C0}" presName="level3hierChild" presStyleCnt="0"/>
      <dgm:spPr/>
    </dgm:pt>
    <dgm:pt modelId="{318CD711-BFF4-400B-98BF-43A17D6E99C2}" type="pres">
      <dgm:prSet presAssocID="{96897886-7C50-42F3-9E1F-DA56C759F243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867CCB05-1716-4249-BE12-FF20090346CF}" type="pres">
      <dgm:prSet presAssocID="{96897886-7C50-42F3-9E1F-DA56C759F243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42060AD-8B0D-4E67-A468-A049396C2CF5}" type="pres">
      <dgm:prSet presAssocID="{D9FA3E52-8956-4B6F-BF42-9D7C2A68CA92}" presName="root2" presStyleCnt="0"/>
      <dgm:spPr/>
    </dgm:pt>
    <dgm:pt modelId="{9C3047A1-4F5D-47FB-A3F6-A917FEC1DA98}" type="pres">
      <dgm:prSet presAssocID="{D9FA3E52-8956-4B6F-BF42-9D7C2A68CA92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348EE2-9950-4488-B9E5-5C7CBF5BABFC}" type="pres">
      <dgm:prSet presAssocID="{D9FA3E52-8956-4B6F-BF42-9D7C2A68CA92}" presName="level3hierChild" presStyleCnt="0"/>
      <dgm:spPr/>
    </dgm:pt>
    <dgm:pt modelId="{5E5597A5-9265-4A8B-B121-3E48EA3CC8C8}" type="pres">
      <dgm:prSet presAssocID="{6D14F3A9-D4B1-4C59-9722-5BD990538E34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31BC0D67-1580-4369-B376-9D1327357718}" type="pres">
      <dgm:prSet presAssocID="{6D14F3A9-D4B1-4C59-9722-5BD990538E34}" presName="connTx" presStyleLbl="parChTrans1D2" presStyleIdx="3" presStyleCnt="4"/>
      <dgm:spPr/>
      <dgm:t>
        <a:bodyPr/>
        <a:lstStyle/>
        <a:p>
          <a:endParaRPr lang="en-US"/>
        </a:p>
      </dgm:t>
    </dgm:pt>
    <dgm:pt modelId="{134AF9AF-648B-41FF-B6D5-5BEC587FA69A}" type="pres">
      <dgm:prSet presAssocID="{AEFB577F-203E-491C-B91F-7EFE5D75DDF2}" presName="root2" presStyleCnt="0"/>
      <dgm:spPr/>
    </dgm:pt>
    <dgm:pt modelId="{8B92A4CD-DB21-4C9A-8D52-4FFF321ED955}" type="pres">
      <dgm:prSet presAssocID="{AEFB577F-203E-491C-B91F-7EFE5D75DDF2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7D73B-5968-4F7E-BA11-07775361DFA7}" type="pres">
      <dgm:prSet presAssocID="{AEFB577F-203E-491C-B91F-7EFE5D75DDF2}" presName="level3hierChild" presStyleCnt="0"/>
      <dgm:spPr/>
    </dgm:pt>
  </dgm:ptLst>
  <dgm:cxnLst>
    <dgm:cxn modelId="{5CFD9599-C204-4D41-A723-EADD590528C4}" srcId="{06615E99-AA49-4B1D-AE29-BB60558F87C0}" destId="{AEFB577F-203E-491C-B91F-7EFE5D75DDF2}" srcOrd="3" destOrd="0" parTransId="{6D14F3A9-D4B1-4C59-9722-5BD990538E34}" sibTransId="{8E93A851-F7C9-4E97-A284-C916E681ECC6}"/>
    <dgm:cxn modelId="{426290B0-3CE9-4A65-8CD0-C4FABC3A586B}" srcId="{06615E99-AA49-4B1D-AE29-BB60558F87C0}" destId="{D9FA3E52-8956-4B6F-BF42-9D7C2A68CA92}" srcOrd="2" destOrd="0" parTransId="{96897886-7C50-42F3-9E1F-DA56C759F243}" sibTransId="{7956C66D-4926-449C-9608-E6FC209D2B15}"/>
    <dgm:cxn modelId="{EEABF25B-EFCD-4F4B-99AA-9B712CCF0CC7}" type="presOf" srcId="{0A322D85-24B0-4320-961C-C6BFC716AC78}" destId="{FEBF9F36-1C23-4DCE-8F24-9B31AE7C4B5B}" srcOrd="0" destOrd="0" presId="urn:microsoft.com/office/officeart/2005/8/layout/hierarchy2"/>
    <dgm:cxn modelId="{F2875E18-A6CD-4ABF-9D1F-3C44A72E90D0}" type="presOf" srcId="{8618EAAD-C1DD-4B20-A5D9-AA2C2152994F}" destId="{43408DF9-13C4-496B-8B5E-2742DAC8319F}" srcOrd="1" destOrd="0" presId="urn:microsoft.com/office/officeart/2005/8/layout/hierarchy2"/>
    <dgm:cxn modelId="{3681EDC2-96DD-46EA-973C-96D1CA4922EE}" type="presOf" srcId="{99FCF7F0-1B38-42BB-9C06-C6A1B9E8F908}" destId="{FBF48B24-C4B8-4DC4-AD7D-FBFCD467EDF1}" srcOrd="0" destOrd="0" presId="urn:microsoft.com/office/officeart/2005/8/layout/hierarchy2"/>
    <dgm:cxn modelId="{A48AABF5-E4BC-409C-93AC-61CFE71A6E0E}" type="presOf" srcId="{8618EAAD-C1DD-4B20-A5D9-AA2C2152994F}" destId="{62EAF405-6287-4B54-8595-051762128BB7}" srcOrd="0" destOrd="0" presId="urn:microsoft.com/office/officeart/2005/8/layout/hierarchy2"/>
    <dgm:cxn modelId="{0F2ED6A7-81A5-44A8-B806-6311C328ECA1}" type="presOf" srcId="{6D14F3A9-D4B1-4C59-9722-5BD990538E34}" destId="{5E5597A5-9265-4A8B-B121-3E48EA3CC8C8}" srcOrd="0" destOrd="0" presId="urn:microsoft.com/office/officeart/2005/8/layout/hierarchy2"/>
    <dgm:cxn modelId="{0FB02C67-32D0-47FA-A6A3-3241B33501D5}" type="presOf" srcId="{AEFB577F-203E-491C-B91F-7EFE5D75DDF2}" destId="{8B92A4CD-DB21-4C9A-8D52-4FFF321ED955}" srcOrd="0" destOrd="0" presId="urn:microsoft.com/office/officeart/2005/8/layout/hierarchy2"/>
    <dgm:cxn modelId="{47729FF4-0157-45D9-A3A5-BD1E0E96493C}" srcId="{06615E99-AA49-4B1D-AE29-BB60558F87C0}" destId="{F74C9853-F878-4DA9-A5F8-57C97340D8C0}" srcOrd="1" destOrd="0" parTransId="{8618EAAD-C1DD-4B20-A5D9-AA2C2152994F}" sibTransId="{23DB5648-C36B-4826-8847-B1A89F41E087}"/>
    <dgm:cxn modelId="{1C2B104A-DCB7-4CE7-BA2A-5558D5259702}" type="presOf" srcId="{6D14F3A9-D4B1-4C59-9722-5BD990538E34}" destId="{31BC0D67-1580-4369-B376-9D1327357718}" srcOrd="1" destOrd="0" presId="urn:microsoft.com/office/officeart/2005/8/layout/hierarchy2"/>
    <dgm:cxn modelId="{861DF615-C1AC-4C14-AF4E-745761A19DE7}" type="presOf" srcId="{D9FA3E52-8956-4B6F-BF42-9D7C2A68CA92}" destId="{9C3047A1-4F5D-47FB-A3F6-A917FEC1DA98}" srcOrd="0" destOrd="0" presId="urn:microsoft.com/office/officeart/2005/8/layout/hierarchy2"/>
    <dgm:cxn modelId="{6ABB12C2-C69D-49FA-AFA7-1DFD66325952}" type="presOf" srcId="{9E2700E0-32EB-4CFC-BC86-416A24D47145}" destId="{97221CD3-DC3A-4EAE-A4BA-71F80D52C9E7}" srcOrd="0" destOrd="0" presId="urn:microsoft.com/office/officeart/2005/8/layout/hierarchy2"/>
    <dgm:cxn modelId="{716094B0-BAB8-490B-8534-005E52066202}" type="presOf" srcId="{96897886-7C50-42F3-9E1F-DA56C759F243}" destId="{318CD711-BFF4-400B-98BF-43A17D6E99C2}" srcOrd="0" destOrd="0" presId="urn:microsoft.com/office/officeart/2005/8/layout/hierarchy2"/>
    <dgm:cxn modelId="{BE620748-AE2F-4117-925D-0F30C4D5847E}" type="presOf" srcId="{06615E99-AA49-4B1D-AE29-BB60558F87C0}" destId="{EB42C09F-F449-4EAD-9F76-AFD72FFF8DF9}" srcOrd="0" destOrd="0" presId="urn:microsoft.com/office/officeart/2005/8/layout/hierarchy2"/>
    <dgm:cxn modelId="{6CC17891-9B78-48A4-A557-1197D09B78AF}" srcId="{06615E99-AA49-4B1D-AE29-BB60558F87C0}" destId="{99FCF7F0-1B38-42BB-9C06-C6A1B9E8F908}" srcOrd="0" destOrd="0" parTransId="{9E2700E0-32EB-4CFC-BC86-416A24D47145}" sibTransId="{F4E3E233-98F9-4239-89DE-E624BE6F6654}"/>
    <dgm:cxn modelId="{DDE8E82A-E7CF-48AD-8A75-09E7AB495974}" type="presOf" srcId="{F74C9853-F878-4DA9-A5F8-57C97340D8C0}" destId="{3AE394F6-7897-428F-B6B9-263636053B0D}" srcOrd="0" destOrd="0" presId="urn:microsoft.com/office/officeart/2005/8/layout/hierarchy2"/>
    <dgm:cxn modelId="{9B8762D2-B229-4798-8E0B-FC57D4A154CA}" type="presOf" srcId="{9E2700E0-32EB-4CFC-BC86-416A24D47145}" destId="{38F6D305-BA1C-4E30-9231-B992BFEB3000}" srcOrd="1" destOrd="0" presId="urn:microsoft.com/office/officeart/2005/8/layout/hierarchy2"/>
    <dgm:cxn modelId="{ACB21FCD-DC99-40CF-A4C5-A31D2830E38F}" srcId="{0A322D85-24B0-4320-961C-C6BFC716AC78}" destId="{06615E99-AA49-4B1D-AE29-BB60558F87C0}" srcOrd="0" destOrd="0" parTransId="{12B04989-50F0-42DB-8B7E-75CB3E272D4D}" sibTransId="{D448DE96-0C80-4D0E-8AD0-F950A050B58C}"/>
    <dgm:cxn modelId="{122FEE09-B00B-4392-9DAA-D376865FDF1B}" type="presOf" srcId="{96897886-7C50-42F3-9E1F-DA56C759F243}" destId="{867CCB05-1716-4249-BE12-FF20090346CF}" srcOrd="1" destOrd="0" presId="urn:microsoft.com/office/officeart/2005/8/layout/hierarchy2"/>
    <dgm:cxn modelId="{156F3C75-518D-4162-A6E5-AE0769F97D62}" type="presParOf" srcId="{FEBF9F36-1C23-4DCE-8F24-9B31AE7C4B5B}" destId="{60F9ADE2-E7BF-4130-9F0C-76B274865079}" srcOrd="0" destOrd="0" presId="urn:microsoft.com/office/officeart/2005/8/layout/hierarchy2"/>
    <dgm:cxn modelId="{1CAF4583-97E1-45F1-B763-C099A16F1F92}" type="presParOf" srcId="{60F9ADE2-E7BF-4130-9F0C-76B274865079}" destId="{EB42C09F-F449-4EAD-9F76-AFD72FFF8DF9}" srcOrd="0" destOrd="0" presId="urn:microsoft.com/office/officeart/2005/8/layout/hierarchy2"/>
    <dgm:cxn modelId="{8789AE59-2EBF-4BE0-88D2-E6CCE6A894CB}" type="presParOf" srcId="{60F9ADE2-E7BF-4130-9F0C-76B274865079}" destId="{81F720F7-F1F5-4B93-A7AA-295AA2AE5212}" srcOrd="1" destOrd="0" presId="urn:microsoft.com/office/officeart/2005/8/layout/hierarchy2"/>
    <dgm:cxn modelId="{9AF2DCD2-51B0-4B0C-BAC2-1135B252285B}" type="presParOf" srcId="{81F720F7-F1F5-4B93-A7AA-295AA2AE5212}" destId="{97221CD3-DC3A-4EAE-A4BA-71F80D52C9E7}" srcOrd="0" destOrd="0" presId="urn:microsoft.com/office/officeart/2005/8/layout/hierarchy2"/>
    <dgm:cxn modelId="{196DDDE9-6955-465D-B8A2-AE6E7077D61C}" type="presParOf" srcId="{97221CD3-DC3A-4EAE-A4BA-71F80D52C9E7}" destId="{38F6D305-BA1C-4E30-9231-B992BFEB3000}" srcOrd="0" destOrd="0" presId="urn:microsoft.com/office/officeart/2005/8/layout/hierarchy2"/>
    <dgm:cxn modelId="{06A4D9AF-AA5B-4D11-9EAF-A6EAC92E2DEA}" type="presParOf" srcId="{81F720F7-F1F5-4B93-A7AA-295AA2AE5212}" destId="{DBC6D622-C215-4CBA-97FA-6C155B52DB63}" srcOrd="1" destOrd="0" presId="urn:microsoft.com/office/officeart/2005/8/layout/hierarchy2"/>
    <dgm:cxn modelId="{47973E85-B85A-424E-B868-D45AFFAB651B}" type="presParOf" srcId="{DBC6D622-C215-4CBA-97FA-6C155B52DB63}" destId="{FBF48B24-C4B8-4DC4-AD7D-FBFCD467EDF1}" srcOrd="0" destOrd="0" presId="urn:microsoft.com/office/officeart/2005/8/layout/hierarchy2"/>
    <dgm:cxn modelId="{DE0F37A1-1ED6-4574-8009-500516B20C46}" type="presParOf" srcId="{DBC6D622-C215-4CBA-97FA-6C155B52DB63}" destId="{2D0A4E06-C99C-4239-AA3A-8FF50BD54E1A}" srcOrd="1" destOrd="0" presId="urn:microsoft.com/office/officeart/2005/8/layout/hierarchy2"/>
    <dgm:cxn modelId="{355AA2B8-6F54-470B-A981-8BF5AC50F3A4}" type="presParOf" srcId="{81F720F7-F1F5-4B93-A7AA-295AA2AE5212}" destId="{62EAF405-6287-4B54-8595-051762128BB7}" srcOrd="2" destOrd="0" presId="urn:microsoft.com/office/officeart/2005/8/layout/hierarchy2"/>
    <dgm:cxn modelId="{1EED2BC3-7FCA-45BF-8DE4-EC19A0D828BE}" type="presParOf" srcId="{62EAF405-6287-4B54-8595-051762128BB7}" destId="{43408DF9-13C4-496B-8B5E-2742DAC8319F}" srcOrd="0" destOrd="0" presId="urn:microsoft.com/office/officeart/2005/8/layout/hierarchy2"/>
    <dgm:cxn modelId="{ECC08C9C-E22A-4B59-9068-DE0E5B4EA269}" type="presParOf" srcId="{81F720F7-F1F5-4B93-A7AA-295AA2AE5212}" destId="{DA7331D7-594D-4D05-A30C-F9DA95F1E3A1}" srcOrd="3" destOrd="0" presId="urn:microsoft.com/office/officeart/2005/8/layout/hierarchy2"/>
    <dgm:cxn modelId="{FED72675-AE56-431F-94D2-B23BDCECB81E}" type="presParOf" srcId="{DA7331D7-594D-4D05-A30C-F9DA95F1E3A1}" destId="{3AE394F6-7897-428F-B6B9-263636053B0D}" srcOrd="0" destOrd="0" presId="urn:microsoft.com/office/officeart/2005/8/layout/hierarchy2"/>
    <dgm:cxn modelId="{16122AB9-ED81-4214-A0C3-260BAD006F59}" type="presParOf" srcId="{DA7331D7-594D-4D05-A30C-F9DA95F1E3A1}" destId="{AC2F8BFD-296E-4DF5-A885-0E5A6E5CD568}" srcOrd="1" destOrd="0" presId="urn:microsoft.com/office/officeart/2005/8/layout/hierarchy2"/>
    <dgm:cxn modelId="{BE0225DD-556D-4A71-ADF7-B330097F0DFA}" type="presParOf" srcId="{81F720F7-F1F5-4B93-A7AA-295AA2AE5212}" destId="{318CD711-BFF4-400B-98BF-43A17D6E99C2}" srcOrd="4" destOrd="0" presId="urn:microsoft.com/office/officeart/2005/8/layout/hierarchy2"/>
    <dgm:cxn modelId="{FAE86FA8-CF1D-4531-AD88-8D42BFCB4325}" type="presParOf" srcId="{318CD711-BFF4-400B-98BF-43A17D6E99C2}" destId="{867CCB05-1716-4249-BE12-FF20090346CF}" srcOrd="0" destOrd="0" presId="urn:microsoft.com/office/officeart/2005/8/layout/hierarchy2"/>
    <dgm:cxn modelId="{CBA26D87-929B-4978-A62A-8C1309913083}" type="presParOf" srcId="{81F720F7-F1F5-4B93-A7AA-295AA2AE5212}" destId="{642060AD-8B0D-4E67-A468-A049396C2CF5}" srcOrd="5" destOrd="0" presId="urn:microsoft.com/office/officeart/2005/8/layout/hierarchy2"/>
    <dgm:cxn modelId="{0B3BDC29-AE78-442A-B953-3BFBF0E53B1C}" type="presParOf" srcId="{642060AD-8B0D-4E67-A468-A049396C2CF5}" destId="{9C3047A1-4F5D-47FB-A3F6-A917FEC1DA98}" srcOrd="0" destOrd="0" presId="urn:microsoft.com/office/officeart/2005/8/layout/hierarchy2"/>
    <dgm:cxn modelId="{C9D12D75-480C-4846-8E12-01F41A82C80A}" type="presParOf" srcId="{642060AD-8B0D-4E67-A468-A049396C2CF5}" destId="{DC348EE2-9950-4488-B9E5-5C7CBF5BABFC}" srcOrd="1" destOrd="0" presId="urn:microsoft.com/office/officeart/2005/8/layout/hierarchy2"/>
    <dgm:cxn modelId="{62AE69AE-94DB-4F79-8000-D730617E1887}" type="presParOf" srcId="{81F720F7-F1F5-4B93-A7AA-295AA2AE5212}" destId="{5E5597A5-9265-4A8B-B121-3E48EA3CC8C8}" srcOrd="6" destOrd="0" presId="urn:microsoft.com/office/officeart/2005/8/layout/hierarchy2"/>
    <dgm:cxn modelId="{5023FA93-63AC-4E7E-9F8E-0BF5FDB50051}" type="presParOf" srcId="{5E5597A5-9265-4A8B-B121-3E48EA3CC8C8}" destId="{31BC0D67-1580-4369-B376-9D1327357718}" srcOrd="0" destOrd="0" presId="urn:microsoft.com/office/officeart/2005/8/layout/hierarchy2"/>
    <dgm:cxn modelId="{F8E20E4D-E0CA-417E-826B-B1BEB40641CA}" type="presParOf" srcId="{81F720F7-F1F5-4B93-A7AA-295AA2AE5212}" destId="{134AF9AF-648B-41FF-B6D5-5BEC587FA69A}" srcOrd="7" destOrd="0" presId="urn:microsoft.com/office/officeart/2005/8/layout/hierarchy2"/>
    <dgm:cxn modelId="{70AC45E8-E436-4E32-AA35-427CCE8E7255}" type="presParOf" srcId="{134AF9AF-648B-41FF-B6D5-5BEC587FA69A}" destId="{8B92A4CD-DB21-4C9A-8D52-4FFF321ED955}" srcOrd="0" destOrd="0" presId="urn:microsoft.com/office/officeart/2005/8/layout/hierarchy2"/>
    <dgm:cxn modelId="{F9EA045E-59E8-4F4F-8372-4ED98AF02A29}" type="presParOf" srcId="{134AF9AF-648B-41FF-B6D5-5BEC587FA69A}" destId="{4A47D73B-5968-4F7E-BA11-07775361DFA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322D85-24B0-4320-961C-C6BFC716AC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15E99-AA49-4B1D-AE29-BB60558F87C0}">
      <dgm:prSet phldrT="[Text]"/>
      <dgm:spPr/>
      <dgm:t>
        <a:bodyPr/>
        <a:lstStyle/>
        <a:p>
          <a:r>
            <a:rPr lang="en-US" dirty="0" smtClean="0"/>
            <a:t>Cones</a:t>
          </a:r>
          <a:endParaRPr lang="en-US" dirty="0"/>
        </a:p>
      </dgm:t>
    </dgm:pt>
    <dgm:pt modelId="{12B04989-50F0-42DB-8B7E-75CB3E272D4D}" type="parTrans" cxnId="{ACB21FCD-DC99-40CF-A4C5-A31D2830E38F}">
      <dgm:prSet/>
      <dgm:spPr/>
      <dgm:t>
        <a:bodyPr/>
        <a:lstStyle/>
        <a:p>
          <a:endParaRPr lang="en-US"/>
        </a:p>
      </dgm:t>
    </dgm:pt>
    <dgm:pt modelId="{D448DE96-0C80-4D0E-8AD0-F950A050B58C}" type="sibTrans" cxnId="{ACB21FCD-DC99-40CF-A4C5-A31D2830E38F}">
      <dgm:prSet/>
      <dgm:spPr/>
      <dgm:t>
        <a:bodyPr/>
        <a:lstStyle/>
        <a:p>
          <a:endParaRPr lang="en-US"/>
        </a:p>
      </dgm:t>
    </dgm:pt>
    <dgm:pt modelId="{99FCF7F0-1B38-42BB-9C06-C6A1B9E8F908}">
      <dgm:prSet phldrT="[Text]"/>
      <dgm:spPr/>
      <dgm:t>
        <a:bodyPr/>
        <a:lstStyle/>
        <a:p>
          <a:r>
            <a:rPr lang="en-US" dirty="0" smtClean="0"/>
            <a:t>Vanilla Cone</a:t>
          </a:r>
          <a:endParaRPr lang="en-US" dirty="0"/>
        </a:p>
      </dgm:t>
    </dgm:pt>
    <dgm:pt modelId="{9E2700E0-32EB-4CFC-BC86-416A24D47145}" type="parTrans" cxnId="{6CC17891-9B78-48A4-A557-1197D09B78AF}">
      <dgm:prSet/>
      <dgm:spPr/>
      <dgm:t>
        <a:bodyPr/>
        <a:lstStyle/>
        <a:p>
          <a:endParaRPr lang="en-US"/>
        </a:p>
      </dgm:t>
    </dgm:pt>
    <dgm:pt modelId="{F4E3E233-98F9-4239-89DE-E624BE6F6654}" type="sibTrans" cxnId="{6CC17891-9B78-48A4-A557-1197D09B78AF}">
      <dgm:prSet/>
      <dgm:spPr/>
      <dgm:t>
        <a:bodyPr/>
        <a:lstStyle/>
        <a:p>
          <a:endParaRPr lang="en-US"/>
        </a:p>
      </dgm:t>
    </dgm:pt>
    <dgm:pt modelId="{F74C9853-F878-4DA9-A5F8-57C97340D8C0}">
      <dgm:prSet phldrT="[Text]"/>
      <dgm:spPr/>
      <dgm:t>
        <a:bodyPr/>
        <a:lstStyle/>
        <a:p>
          <a:r>
            <a:rPr lang="en-US" dirty="0" smtClean="0"/>
            <a:t>Vanilla Chocolate Cone</a:t>
          </a:r>
          <a:endParaRPr lang="en-US" dirty="0"/>
        </a:p>
      </dgm:t>
    </dgm:pt>
    <dgm:pt modelId="{8618EAAD-C1DD-4B20-A5D9-AA2C2152994F}" type="parTrans" cxnId="{47729FF4-0157-45D9-A3A5-BD1E0E96493C}">
      <dgm:prSet/>
      <dgm:spPr/>
      <dgm:t>
        <a:bodyPr/>
        <a:lstStyle/>
        <a:p>
          <a:endParaRPr lang="en-US"/>
        </a:p>
      </dgm:t>
    </dgm:pt>
    <dgm:pt modelId="{23DB5648-C36B-4826-8847-B1A89F41E087}" type="sibTrans" cxnId="{47729FF4-0157-45D9-A3A5-BD1E0E96493C}">
      <dgm:prSet/>
      <dgm:spPr/>
      <dgm:t>
        <a:bodyPr/>
        <a:lstStyle/>
        <a:p>
          <a:endParaRPr lang="en-US"/>
        </a:p>
      </dgm:t>
    </dgm:pt>
    <dgm:pt modelId="{D9FA3E52-8956-4B6F-BF42-9D7C2A68CA92}">
      <dgm:prSet/>
      <dgm:spPr/>
      <dgm:t>
        <a:bodyPr/>
        <a:lstStyle/>
        <a:p>
          <a:r>
            <a:rPr lang="en-US" dirty="0" err="1" smtClean="0"/>
            <a:t>Xtreme</a:t>
          </a:r>
          <a:r>
            <a:rPr lang="en-US" dirty="0" smtClean="0"/>
            <a:t> Butterscotch Cone</a:t>
          </a:r>
          <a:endParaRPr lang="en-US" dirty="0"/>
        </a:p>
      </dgm:t>
    </dgm:pt>
    <dgm:pt modelId="{96897886-7C50-42F3-9E1F-DA56C759F243}" type="parTrans" cxnId="{426290B0-3CE9-4A65-8CD0-C4FABC3A586B}">
      <dgm:prSet/>
      <dgm:spPr/>
      <dgm:t>
        <a:bodyPr/>
        <a:lstStyle/>
        <a:p>
          <a:endParaRPr lang="en-US"/>
        </a:p>
      </dgm:t>
    </dgm:pt>
    <dgm:pt modelId="{7956C66D-4926-449C-9608-E6FC209D2B15}" type="sibTrans" cxnId="{426290B0-3CE9-4A65-8CD0-C4FABC3A586B}">
      <dgm:prSet/>
      <dgm:spPr/>
      <dgm:t>
        <a:bodyPr/>
        <a:lstStyle/>
        <a:p>
          <a:endParaRPr lang="en-US"/>
        </a:p>
      </dgm:t>
    </dgm:pt>
    <dgm:pt modelId="{AEFB577F-203E-491C-B91F-7EFE5D75DDF2}">
      <dgm:prSet/>
      <dgm:spPr/>
      <dgm:t>
        <a:bodyPr/>
        <a:lstStyle/>
        <a:p>
          <a:r>
            <a:rPr lang="en-US" dirty="0" smtClean="0"/>
            <a:t>Batman Cone</a:t>
          </a:r>
          <a:endParaRPr lang="en-US" dirty="0"/>
        </a:p>
      </dgm:t>
    </dgm:pt>
    <dgm:pt modelId="{6D14F3A9-D4B1-4C59-9722-5BD990538E34}" type="parTrans" cxnId="{5CFD9599-C204-4D41-A723-EADD590528C4}">
      <dgm:prSet/>
      <dgm:spPr/>
      <dgm:t>
        <a:bodyPr/>
        <a:lstStyle/>
        <a:p>
          <a:endParaRPr lang="en-US"/>
        </a:p>
      </dgm:t>
    </dgm:pt>
    <dgm:pt modelId="{8E93A851-F7C9-4E97-A284-C916E681ECC6}" type="sibTrans" cxnId="{5CFD9599-C204-4D41-A723-EADD590528C4}">
      <dgm:prSet/>
      <dgm:spPr/>
      <dgm:t>
        <a:bodyPr/>
        <a:lstStyle/>
        <a:p>
          <a:endParaRPr lang="en-US"/>
        </a:p>
      </dgm:t>
    </dgm:pt>
    <dgm:pt modelId="{B517C5FE-EE4D-4CEC-9FB9-1E0BC168BBB5}">
      <dgm:prSet/>
      <dgm:spPr/>
      <dgm:t>
        <a:bodyPr/>
        <a:lstStyle/>
        <a:p>
          <a:r>
            <a:rPr lang="en-US" dirty="0" smtClean="0"/>
            <a:t>Jumbo Pralines &amp; Cream Cone</a:t>
          </a:r>
          <a:endParaRPr lang="en-US" dirty="0"/>
        </a:p>
      </dgm:t>
    </dgm:pt>
    <dgm:pt modelId="{B91E32B6-0535-4D73-A0C1-16AC3C2E7CFD}" type="parTrans" cxnId="{2A205172-1207-481E-B3A5-14BC8FBAABEE}">
      <dgm:prSet/>
      <dgm:spPr/>
      <dgm:t>
        <a:bodyPr/>
        <a:lstStyle/>
        <a:p>
          <a:endParaRPr lang="en-US"/>
        </a:p>
      </dgm:t>
    </dgm:pt>
    <dgm:pt modelId="{5E606EC2-7699-4C2A-BA54-05AD35D146CD}" type="sibTrans" cxnId="{2A205172-1207-481E-B3A5-14BC8FBAABEE}">
      <dgm:prSet/>
      <dgm:spPr/>
      <dgm:t>
        <a:bodyPr/>
        <a:lstStyle/>
        <a:p>
          <a:endParaRPr lang="en-US"/>
        </a:p>
      </dgm:t>
    </dgm:pt>
    <dgm:pt modelId="{FEBF9F36-1C23-4DCE-8F24-9B31AE7C4B5B}" type="pres">
      <dgm:prSet presAssocID="{0A322D85-24B0-4320-961C-C6BFC716AC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F9ADE2-E7BF-4130-9F0C-76B274865079}" type="pres">
      <dgm:prSet presAssocID="{06615E99-AA49-4B1D-AE29-BB60558F87C0}" presName="root1" presStyleCnt="0"/>
      <dgm:spPr/>
    </dgm:pt>
    <dgm:pt modelId="{EB42C09F-F449-4EAD-9F76-AFD72FFF8DF9}" type="pres">
      <dgm:prSet presAssocID="{06615E99-AA49-4B1D-AE29-BB60558F87C0}" presName="LevelOneTextNode" presStyleLbl="node0" presStyleIdx="0" presStyleCnt="1" custLinFactNeighborX="-76763" custLinFactNeighborY="95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720F7-F1F5-4B93-A7AA-295AA2AE5212}" type="pres">
      <dgm:prSet presAssocID="{06615E99-AA49-4B1D-AE29-BB60558F87C0}" presName="level2hierChild" presStyleCnt="0"/>
      <dgm:spPr/>
    </dgm:pt>
    <dgm:pt modelId="{97221CD3-DC3A-4EAE-A4BA-71F80D52C9E7}" type="pres">
      <dgm:prSet presAssocID="{9E2700E0-32EB-4CFC-BC86-416A24D47145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38F6D305-BA1C-4E30-9231-B992BFEB3000}" type="pres">
      <dgm:prSet presAssocID="{9E2700E0-32EB-4CFC-BC86-416A24D47145}" presName="connTx" presStyleLbl="parChTrans1D2" presStyleIdx="0" presStyleCnt="5"/>
      <dgm:spPr/>
      <dgm:t>
        <a:bodyPr/>
        <a:lstStyle/>
        <a:p>
          <a:endParaRPr lang="en-US"/>
        </a:p>
      </dgm:t>
    </dgm:pt>
    <dgm:pt modelId="{DBC6D622-C215-4CBA-97FA-6C155B52DB63}" type="pres">
      <dgm:prSet presAssocID="{99FCF7F0-1B38-42BB-9C06-C6A1B9E8F908}" presName="root2" presStyleCnt="0"/>
      <dgm:spPr/>
    </dgm:pt>
    <dgm:pt modelId="{FBF48B24-C4B8-4DC4-AD7D-FBFCD467EDF1}" type="pres">
      <dgm:prSet presAssocID="{99FCF7F0-1B38-42BB-9C06-C6A1B9E8F908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A4E06-C99C-4239-AA3A-8FF50BD54E1A}" type="pres">
      <dgm:prSet presAssocID="{99FCF7F0-1B38-42BB-9C06-C6A1B9E8F908}" presName="level3hierChild" presStyleCnt="0"/>
      <dgm:spPr/>
    </dgm:pt>
    <dgm:pt modelId="{62EAF405-6287-4B54-8595-051762128BB7}" type="pres">
      <dgm:prSet presAssocID="{8618EAAD-C1DD-4B20-A5D9-AA2C2152994F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43408DF9-13C4-496B-8B5E-2742DAC8319F}" type="pres">
      <dgm:prSet presAssocID="{8618EAAD-C1DD-4B20-A5D9-AA2C2152994F}" presName="connTx" presStyleLbl="parChTrans1D2" presStyleIdx="1" presStyleCnt="5"/>
      <dgm:spPr/>
      <dgm:t>
        <a:bodyPr/>
        <a:lstStyle/>
        <a:p>
          <a:endParaRPr lang="en-US"/>
        </a:p>
      </dgm:t>
    </dgm:pt>
    <dgm:pt modelId="{DA7331D7-594D-4D05-A30C-F9DA95F1E3A1}" type="pres">
      <dgm:prSet presAssocID="{F74C9853-F878-4DA9-A5F8-57C97340D8C0}" presName="root2" presStyleCnt="0"/>
      <dgm:spPr/>
    </dgm:pt>
    <dgm:pt modelId="{3AE394F6-7897-428F-B6B9-263636053B0D}" type="pres">
      <dgm:prSet presAssocID="{F74C9853-F878-4DA9-A5F8-57C97340D8C0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2F8BFD-296E-4DF5-A885-0E5A6E5CD568}" type="pres">
      <dgm:prSet presAssocID="{F74C9853-F878-4DA9-A5F8-57C97340D8C0}" presName="level3hierChild" presStyleCnt="0"/>
      <dgm:spPr/>
    </dgm:pt>
    <dgm:pt modelId="{318CD711-BFF4-400B-98BF-43A17D6E99C2}" type="pres">
      <dgm:prSet presAssocID="{96897886-7C50-42F3-9E1F-DA56C759F243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867CCB05-1716-4249-BE12-FF20090346CF}" type="pres">
      <dgm:prSet presAssocID="{96897886-7C50-42F3-9E1F-DA56C759F243}" presName="connTx" presStyleLbl="parChTrans1D2" presStyleIdx="2" presStyleCnt="5"/>
      <dgm:spPr/>
      <dgm:t>
        <a:bodyPr/>
        <a:lstStyle/>
        <a:p>
          <a:endParaRPr lang="en-US"/>
        </a:p>
      </dgm:t>
    </dgm:pt>
    <dgm:pt modelId="{642060AD-8B0D-4E67-A468-A049396C2CF5}" type="pres">
      <dgm:prSet presAssocID="{D9FA3E52-8956-4B6F-BF42-9D7C2A68CA92}" presName="root2" presStyleCnt="0"/>
      <dgm:spPr/>
    </dgm:pt>
    <dgm:pt modelId="{9C3047A1-4F5D-47FB-A3F6-A917FEC1DA98}" type="pres">
      <dgm:prSet presAssocID="{D9FA3E52-8956-4B6F-BF42-9D7C2A68CA92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348EE2-9950-4488-B9E5-5C7CBF5BABFC}" type="pres">
      <dgm:prSet presAssocID="{D9FA3E52-8956-4B6F-BF42-9D7C2A68CA92}" presName="level3hierChild" presStyleCnt="0"/>
      <dgm:spPr/>
    </dgm:pt>
    <dgm:pt modelId="{5E5597A5-9265-4A8B-B121-3E48EA3CC8C8}" type="pres">
      <dgm:prSet presAssocID="{6D14F3A9-D4B1-4C59-9722-5BD990538E34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31BC0D67-1580-4369-B376-9D1327357718}" type="pres">
      <dgm:prSet presAssocID="{6D14F3A9-D4B1-4C59-9722-5BD990538E34}" presName="connTx" presStyleLbl="parChTrans1D2" presStyleIdx="3" presStyleCnt="5"/>
      <dgm:spPr/>
      <dgm:t>
        <a:bodyPr/>
        <a:lstStyle/>
        <a:p>
          <a:endParaRPr lang="en-US"/>
        </a:p>
      </dgm:t>
    </dgm:pt>
    <dgm:pt modelId="{134AF9AF-648B-41FF-B6D5-5BEC587FA69A}" type="pres">
      <dgm:prSet presAssocID="{AEFB577F-203E-491C-B91F-7EFE5D75DDF2}" presName="root2" presStyleCnt="0"/>
      <dgm:spPr/>
    </dgm:pt>
    <dgm:pt modelId="{8B92A4CD-DB21-4C9A-8D52-4FFF321ED955}" type="pres">
      <dgm:prSet presAssocID="{AEFB577F-203E-491C-B91F-7EFE5D75DDF2}" presName="LevelTwoTextNode" presStyleLbl="node2" presStyleIdx="3" presStyleCnt="5" custLinFactNeighborX="870" custLinFactNeighborY="27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7D73B-5968-4F7E-BA11-07775361DFA7}" type="pres">
      <dgm:prSet presAssocID="{AEFB577F-203E-491C-B91F-7EFE5D75DDF2}" presName="level3hierChild" presStyleCnt="0"/>
      <dgm:spPr/>
    </dgm:pt>
    <dgm:pt modelId="{B3FD3A1F-A9A8-4CEC-827C-35506F15D52D}" type="pres">
      <dgm:prSet presAssocID="{B91E32B6-0535-4D73-A0C1-16AC3C2E7CFD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2AA55641-61DD-44AC-839C-1F0304461FC1}" type="pres">
      <dgm:prSet presAssocID="{B91E32B6-0535-4D73-A0C1-16AC3C2E7CFD}" presName="connTx" presStyleLbl="parChTrans1D2" presStyleIdx="4" presStyleCnt="5"/>
      <dgm:spPr/>
      <dgm:t>
        <a:bodyPr/>
        <a:lstStyle/>
        <a:p>
          <a:endParaRPr lang="en-US"/>
        </a:p>
      </dgm:t>
    </dgm:pt>
    <dgm:pt modelId="{0703E6C3-55EE-4F81-ABB1-E3D134F78E1D}" type="pres">
      <dgm:prSet presAssocID="{B517C5FE-EE4D-4CEC-9FB9-1E0BC168BBB5}" presName="root2" presStyleCnt="0"/>
      <dgm:spPr/>
    </dgm:pt>
    <dgm:pt modelId="{24A01FBB-70D6-4B54-AD49-DC24C43BF7C6}" type="pres">
      <dgm:prSet presAssocID="{B517C5FE-EE4D-4CEC-9FB9-1E0BC168BBB5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D0C377-C4D8-41BA-85F5-316BA40A29F9}" type="pres">
      <dgm:prSet presAssocID="{B517C5FE-EE4D-4CEC-9FB9-1E0BC168BBB5}" presName="level3hierChild" presStyleCnt="0"/>
      <dgm:spPr/>
    </dgm:pt>
  </dgm:ptLst>
  <dgm:cxnLst>
    <dgm:cxn modelId="{47729FF4-0157-45D9-A3A5-BD1E0E96493C}" srcId="{06615E99-AA49-4B1D-AE29-BB60558F87C0}" destId="{F74C9853-F878-4DA9-A5F8-57C97340D8C0}" srcOrd="1" destOrd="0" parTransId="{8618EAAD-C1DD-4B20-A5D9-AA2C2152994F}" sibTransId="{23DB5648-C36B-4826-8847-B1A89F41E087}"/>
    <dgm:cxn modelId="{613940CE-EF96-462B-AD56-3834157639F2}" type="presOf" srcId="{96897886-7C50-42F3-9E1F-DA56C759F243}" destId="{867CCB05-1716-4249-BE12-FF20090346CF}" srcOrd="1" destOrd="0" presId="urn:microsoft.com/office/officeart/2005/8/layout/hierarchy2"/>
    <dgm:cxn modelId="{1DF0152C-14D5-4259-B2A2-D92D83749E91}" type="presOf" srcId="{B517C5FE-EE4D-4CEC-9FB9-1E0BC168BBB5}" destId="{24A01FBB-70D6-4B54-AD49-DC24C43BF7C6}" srcOrd="0" destOrd="0" presId="urn:microsoft.com/office/officeart/2005/8/layout/hierarchy2"/>
    <dgm:cxn modelId="{2A205172-1207-481E-B3A5-14BC8FBAABEE}" srcId="{06615E99-AA49-4B1D-AE29-BB60558F87C0}" destId="{B517C5FE-EE4D-4CEC-9FB9-1E0BC168BBB5}" srcOrd="4" destOrd="0" parTransId="{B91E32B6-0535-4D73-A0C1-16AC3C2E7CFD}" sibTransId="{5E606EC2-7699-4C2A-BA54-05AD35D146CD}"/>
    <dgm:cxn modelId="{FE77DDE6-9340-491E-A353-895AD7F85437}" type="presOf" srcId="{0A322D85-24B0-4320-961C-C6BFC716AC78}" destId="{FEBF9F36-1C23-4DCE-8F24-9B31AE7C4B5B}" srcOrd="0" destOrd="0" presId="urn:microsoft.com/office/officeart/2005/8/layout/hierarchy2"/>
    <dgm:cxn modelId="{29192A48-E995-4203-901A-BE240330CF53}" type="presOf" srcId="{B91E32B6-0535-4D73-A0C1-16AC3C2E7CFD}" destId="{B3FD3A1F-A9A8-4CEC-827C-35506F15D52D}" srcOrd="0" destOrd="0" presId="urn:microsoft.com/office/officeart/2005/8/layout/hierarchy2"/>
    <dgm:cxn modelId="{EE90AD0D-3684-4C73-8D14-DAD422B26122}" type="presOf" srcId="{6D14F3A9-D4B1-4C59-9722-5BD990538E34}" destId="{5E5597A5-9265-4A8B-B121-3E48EA3CC8C8}" srcOrd="0" destOrd="0" presId="urn:microsoft.com/office/officeart/2005/8/layout/hierarchy2"/>
    <dgm:cxn modelId="{426290B0-3CE9-4A65-8CD0-C4FABC3A586B}" srcId="{06615E99-AA49-4B1D-AE29-BB60558F87C0}" destId="{D9FA3E52-8956-4B6F-BF42-9D7C2A68CA92}" srcOrd="2" destOrd="0" parTransId="{96897886-7C50-42F3-9E1F-DA56C759F243}" sibTransId="{7956C66D-4926-449C-9608-E6FC209D2B15}"/>
    <dgm:cxn modelId="{ABF902BD-FE23-4391-BEDC-B961C8BDBA09}" type="presOf" srcId="{B91E32B6-0535-4D73-A0C1-16AC3C2E7CFD}" destId="{2AA55641-61DD-44AC-839C-1F0304461FC1}" srcOrd="1" destOrd="0" presId="urn:microsoft.com/office/officeart/2005/8/layout/hierarchy2"/>
    <dgm:cxn modelId="{4275A757-18FE-4CA7-ADC2-E8725C043A3B}" type="presOf" srcId="{AEFB577F-203E-491C-B91F-7EFE5D75DDF2}" destId="{8B92A4CD-DB21-4C9A-8D52-4FFF321ED955}" srcOrd="0" destOrd="0" presId="urn:microsoft.com/office/officeart/2005/8/layout/hierarchy2"/>
    <dgm:cxn modelId="{E7E3BFA1-46A8-42F1-A990-632D1959B999}" type="presOf" srcId="{96897886-7C50-42F3-9E1F-DA56C759F243}" destId="{318CD711-BFF4-400B-98BF-43A17D6E99C2}" srcOrd="0" destOrd="0" presId="urn:microsoft.com/office/officeart/2005/8/layout/hierarchy2"/>
    <dgm:cxn modelId="{AB4571ED-6AD2-44EF-9FDF-4B8C8C72C488}" type="presOf" srcId="{8618EAAD-C1DD-4B20-A5D9-AA2C2152994F}" destId="{62EAF405-6287-4B54-8595-051762128BB7}" srcOrd="0" destOrd="0" presId="urn:microsoft.com/office/officeart/2005/8/layout/hierarchy2"/>
    <dgm:cxn modelId="{6CC17891-9B78-48A4-A557-1197D09B78AF}" srcId="{06615E99-AA49-4B1D-AE29-BB60558F87C0}" destId="{99FCF7F0-1B38-42BB-9C06-C6A1B9E8F908}" srcOrd="0" destOrd="0" parTransId="{9E2700E0-32EB-4CFC-BC86-416A24D47145}" sibTransId="{F4E3E233-98F9-4239-89DE-E624BE6F6654}"/>
    <dgm:cxn modelId="{ACB21FCD-DC99-40CF-A4C5-A31D2830E38F}" srcId="{0A322D85-24B0-4320-961C-C6BFC716AC78}" destId="{06615E99-AA49-4B1D-AE29-BB60558F87C0}" srcOrd="0" destOrd="0" parTransId="{12B04989-50F0-42DB-8B7E-75CB3E272D4D}" sibTransId="{D448DE96-0C80-4D0E-8AD0-F950A050B58C}"/>
    <dgm:cxn modelId="{46049AAF-6448-4E67-82B4-6E146835FBF5}" type="presOf" srcId="{9E2700E0-32EB-4CFC-BC86-416A24D47145}" destId="{97221CD3-DC3A-4EAE-A4BA-71F80D52C9E7}" srcOrd="0" destOrd="0" presId="urn:microsoft.com/office/officeart/2005/8/layout/hierarchy2"/>
    <dgm:cxn modelId="{A4FE3F80-8C78-451F-807A-D60128230029}" type="presOf" srcId="{99FCF7F0-1B38-42BB-9C06-C6A1B9E8F908}" destId="{FBF48B24-C4B8-4DC4-AD7D-FBFCD467EDF1}" srcOrd="0" destOrd="0" presId="urn:microsoft.com/office/officeart/2005/8/layout/hierarchy2"/>
    <dgm:cxn modelId="{45D21A8C-020D-4BD6-AB80-A099B41BA7A9}" type="presOf" srcId="{6D14F3A9-D4B1-4C59-9722-5BD990538E34}" destId="{31BC0D67-1580-4369-B376-9D1327357718}" srcOrd="1" destOrd="0" presId="urn:microsoft.com/office/officeart/2005/8/layout/hierarchy2"/>
    <dgm:cxn modelId="{DDC4C8F5-4A76-4457-BFE8-58FD2A26AE44}" type="presOf" srcId="{D9FA3E52-8956-4B6F-BF42-9D7C2A68CA92}" destId="{9C3047A1-4F5D-47FB-A3F6-A917FEC1DA98}" srcOrd="0" destOrd="0" presId="urn:microsoft.com/office/officeart/2005/8/layout/hierarchy2"/>
    <dgm:cxn modelId="{8F3115DC-76A1-46B6-A858-037097125E62}" type="presOf" srcId="{9E2700E0-32EB-4CFC-BC86-416A24D47145}" destId="{38F6D305-BA1C-4E30-9231-B992BFEB3000}" srcOrd="1" destOrd="0" presId="urn:microsoft.com/office/officeart/2005/8/layout/hierarchy2"/>
    <dgm:cxn modelId="{37F3C3A1-6F7D-4BAE-AE87-403D3565C4D9}" type="presOf" srcId="{F74C9853-F878-4DA9-A5F8-57C97340D8C0}" destId="{3AE394F6-7897-428F-B6B9-263636053B0D}" srcOrd="0" destOrd="0" presId="urn:microsoft.com/office/officeart/2005/8/layout/hierarchy2"/>
    <dgm:cxn modelId="{5CFD9599-C204-4D41-A723-EADD590528C4}" srcId="{06615E99-AA49-4B1D-AE29-BB60558F87C0}" destId="{AEFB577F-203E-491C-B91F-7EFE5D75DDF2}" srcOrd="3" destOrd="0" parTransId="{6D14F3A9-D4B1-4C59-9722-5BD990538E34}" sibTransId="{8E93A851-F7C9-4E97-A284-C916E681ECC6}"/>
    <dgm:cxn modelId="{CE58B2A4-84F3-40EC-8E28-2BC5D47FEA4F}" type="presOf" srcId="{8618EAAD-C1DD-4B20-A5D9-AA2C2152994F}" destId="{43408DF9-13C4-496B-8B5E-2742DAC8319F}" srcOrd="1" destOrd="0" presId="urn:microsoft.com/office/officeart/2005/8/layout/hierarchy2"/>
    <dgm:cxn modelId="{0928A5CF-D9CC-4953-AED6-9E6CFFEBF46D}" type="presOf" srcId="{06615E99-AA49-4B1D-AE29-BB60558F87C0}" destId="{EB42C09F-F449-4EAD-9F76-AFD72FFF8DF9}" srcOrd="0" destOrd="0" presId="urn:microsoft.com/office/officeart/2005/8/layout/hierarchy2"/>
    <dgm:cxn modelId="{E15446F2-E7DF-4A68-B5B1-BD027DABE3FF}" type="presParOf" srcId="{FEBF9F36-1C23-4DCE-8F24-9B31AE7C4B5B}" destId="{60F9ADE2-E7BF-4130-9F0C-76B274865079}" srcOrd="0" destOrd="0" presId="urn:microsoft.com/office/officeart/2005/8/layout/hierarchy2"/>
    <dgm:cxn modelId="{26A80914-8371-438F-ACBE-C0918A148393}" type="presParOf" srcId="{60F9ADE2-E7BF-4130-9F0C-76B274865079}" destId="{EB42C09F-F449-4EAD-9F76-AFD72FFF8DF9}" srcOrd="0" destOrd="0" presId="urn:microsoft.com/office/officeart/2005/8/layout/hierarchy2"/>
    <dgm:cxn modelId="{95FE4F03-0420-4C10-B76D-69DEEEB3E297}" type="presParOf" srcId="{60F9ADE2-E7BF-4130-9F0C-76B274865079}" destId="{81F720F7-F1F5-4B93-A7AA-295AA2AE5212}" srcOrd="1" destOrd="0" presId="urn:microsoft.com/office/officeart/2005/8/layout/hierarchy2"/>
    <dgm:cxn modelId="{174AAB12-07DB-44D2-8EA8-CEC0BE897F71}" type="presParOf" srcId="{81F720F7-F1F5-4B93-A7AA-295AA2AE5212}" destId="{97221CD3-DC3A-4EAE-A4BA-71F80D52C9E7}" srcOrd="0" destOrd="0" presId="urn:microsoft.com/office/officeart/2005/8/layout/hierarchy2"/>
    <dgm:cxn modelId="{FCCF8CBF-21D3-4CC1-ADCB-DC885EB060F3}" type="presParOf" srcId="{97221CD3-DC3A-4EAE-A4BA-71F80D52C9E7}" destId="{38F6D305-BA1C-4E30-9231-B992BFEB3000}" srcOrd="0" destOrd="0" presId="urn:microsoft.com/office/officeart/2005/8/layout/hierarchy2"/>
    <dgm:cxn modelId="{4B71E12F-2299-4D7E-AE92-8A3B420BCF79}" type="presParOf" srcId="{81F720F7-F1F5-4B93-A7AA-295AA2AE5212}" destId="{DBC6D622-C215-4CBA-97FA-6C155B52DB63}" srcOrd="1" destOrd="0" presId="urn:microsoft.com/office/officeart/2005/8/layout/hierarchy2"/>
    <dgm:cxn modelId="{BCC58001-F6C5-4CF9-8BDA-B062B97D9BA9}" type="presParOf" srcId="{DBC6D622-C215-4CBA-97FA-6C155B52DB63}" destId="{FBF48B24-C4B8-4DC4-AD7D-FBFCD467EDF1}" srcOrd="0" destOrd="0" presId="urn:microsoft.com/office/officeart/2005/8/layout/hierarchy2"/>
    <dgm:cxn modelId="{06D10207-5A9C-46B9-ADF4-18DE42927C47}" type="presParOf" srcId="{DBC6D622-C215-4CBA-97FA-6C155B52DB63}" destId="{2D0A4E06-C99C-4239-AA3A-8FF50BD54E1A}" srcOrd="1" destOrd="0" presId="urn:microsoft.com/office/officeart/2005/8/layout/hierarchy2"/>
    <dgm:cxn modelId="{9C85BBF0-D267-4492-9485-67A1E2DF373A}" type="presParOf" srcId="{81F720F7-F1F5-4B93-A7AA-295AA2AE5212}" destId="{62EAF405-6287-4B54-8595-051762128BB7}" srcOrd="2" destOrd="0" presId="urn:microsoft.com/office/officeart/2005/8/layout/hierarchy2"/>
    <dgm:cxn modelId="{69D90354-8181-4D90-97B2-F93743DE3291}" type="presParOf" srcId="{62EAF405-6287-4B54-8595-051762128BB7}" destId="{43408DF9-13C4-496B-8B5E-2742DAC8319F}" srcOrd="0" destOrd="0" presId="urn:microsoft.com/office/officeart/2005/8/layout/hierarchy2"/>
    <dgm:cxn modelId="{C9D578BA-F486-4986-8C64-F4BF067BF920}" type="presParOf" srcId="{81F720F7-F1F5-4B93-A7AA-295AA2AE5212}" destId="{DA7331D7-594D-4D05-A30C-F9DA95F1E3A1}" srcOrd="3" destOrd="0" presId="urn:microsoft.com/office/officeart/2005/8/layout/hierarchy2"/>
    <dgm:cxn modelId="{9A58E9B4-36FA-4358-B346-66854D831AD3}" type="presParOf" srcId="{DA7331D7-594D-4D05-A30C-F9DA95F1E3A1}" destId="{3AE394F6-7897-428F-B6B9-263636053B0D}" srcOrd="0" destOrd="0" presId="urn:microsoft.com/office/officeart/2005/8/layout/hierarchy2"/>
    <dgm:cxn modelId="{B7FB25C9-CCF9-4813-807E-00B85C819322}" type="presParOf" srcId="{DA7331D7-594D-4D05-A30C-F9DA95F1E3A1}" destId="{AC2F8BFD-296E-4DF5-A885-0E5A6E5CD568}" srcOrd="1" destOrd="0" presId="urn:microsoft.com/office/officeart/2005/8/layout/hierarchy2"/>
    <dgm:cxn modelId="{239DFA6C-2CBF-4887-832C-CF78CD233418}" type="presParOf" srcId="{81F720F7-F1F5-4B93-A7AA-295AA2AE5212}" destId="{318CD711-BFF4-400B-98BF-43A17D6E99C2}" srcOrd="4" destOrd="0" presId="urn:microsoft.com/office/officeart/2005/8/layout/hierarchy2"/>
    <dgm:cxn modelId="{5422A893-414C-40D8-9D2C-76EED2E72EED}" type="presParOf" srcId="{318CD711-BFF4-400B-98BF-43A17D6E99C2}" destId="{867CCB05-1716-4249-BE12-FF20090346CF}" srcOrd="0" destOrd="0" presId="urn:microsoft.com/office/officeart/2005/8/layout/hierarchy2"/>
    <dgm:cxn modelId="{42A8F7E8-DC9F-4935-AD75-FAE4DBE6D5F5}" type="presParOf" srcId="{81F720F7-F1F5-4B93-A7AA-295AA2AE5212}" destId="{642060AD-8B0D-4E67-A468-A049396C2CF5}" srcOrd="5" destOrd="0" presId="urn:microsoft.com/office/officeart/2005/8/layout/hierarchy2"/>
    <dgm:cxn modelId="{221D897A-9BC9-47ED-9AB1-EF51E6A739C0}" type="presParOf" srcId="{642060AD-8B0D-4E67-A468-A049396C2CF5}" destId="{9C3047A1-4F5D-47FB-A3F6-A917FEC1DA98}" srcOrd="0" destOrd="0" presId="urn:microsoft.com/office/officeart/2005/8/layout/hierarchy2"/>
    <dgm:cxn modelId="{8FB446AD-AD66-43C2-B131-E6ED4C4D70A9}" type="presParOf" srcId="{642060AD-8B0D-4E67-A468-A049396C2CF5}" destId="{DC348EE2-9950-4488-B9E5-5C7CBF5BABFC}" srcOrd="1" destOrd="0" presId="urn:microsoft.com/office/officeart/2005/8/layout/hierarchy2"/>
    <dgm:cxn modelId="{C37F17D8-9E94-4BB7-A233-9C11871831C2}" type="presParOf" srcId="{81F720F7-F1F5-4B93-A7AA-295AA2AE5212}" destId="{5E5597A5-9265-4A8B-B121-3E48EA3CC8C8}" srcOrd="6" destOrd="0" presId="urn:microsoft.com/office/officeart/2005/8/layout/hierarchy2"/>
    <dgm:cxn modelId="{82A2353D-0569-4C42-8B22-B9A81062C222}" type="presParOf" srcId="{5E5597A5-9265-4A8B-B121-3E48EA3CC8C8}" destId="{31BC0D67-1580-4369-B376-9D1327357718}" srcOrd="0" destOrd="0" presId="urn:microsoft.com/office/officeart/2005/8/layout/hierarchy2"/>
    <dgm:cxn modelId="{7156ADF0-6715-4A4A-8B26-8EA3F036DF86}" type="presParOf" srcId="{81F720F7-F1F5-4B93-A7AA-295AA2AE5212}" destId="{134AF9AF-648B-41FF-B6D5-5BEC587FA69A}" srcOrd="7" destOrd="0" presId="urn:microsoft.com/office/officeart/2005/8/layout/hierarchy2"/>
    <dgm:cxn modelId="{7AB21AAB-1CFE-43E3-9BD7-29D8E805A599}" type="presParOf" srcId="{134AF9AF-648B-41FF-B6D5-5BEC587FA69A}" destId="{8B92A4CD-DB21-4C9A-8D52-4FFF321ED955}" srcOrd="0" destOrd="0" presId="urn:microsoft.com/office/officeart/2005/8/layout/hierarchy2"/>
    <dgm:cxn modelId="{AE44ED2F-5FAC-4D5C-8114-F67F262DB50E}" type="presParOf" srcId="{134AF9AF-648B-41FF-B6D5-5BEC587FA69A}" destId="{4A47D73B-5968-4F7E-BA11-07775361DFA7}" srcOrd="1" destOrd="0" presId="urn:microsoft.com/office/officeart/2005/8/layout/hierarchy2"/>
    <dgm:cxn modelId="{DA217C23-F5A7-47B5-9D78-DA8696F0F877}" type="presParOf" srcId="{81F720F7-F1F5-4B93-A7AA-295AA2AE5212}" destId="{B3FD3A1F-A9A8-4CEC-827C-35506F15D52D}" srcOrd="8" destOrd="0" presId="urn:microsoft.com/office/officeart/2005/8/layout/hierarchy2"/>
    <dgm:cxn modelId="{05869099-C77A-4BDF-A9E2-3D78413ACF69}" type="presParOf" srcId="{B3FD3A1F-A9A8-4CEC-827C-35506F15D52D}" destId="{2AA55641-61DD-44AC-839C-1F0304461FC1}" srcOrd="0" destOrd="0" presId="urn:microsoft.com/office/officeart/2005/8/layout/hierarchy2"/>
    <dgm:cxn modelId="{81FF31C3-BAE6-4DBE-A862-256B76E89EF6}" type="presParOf" srcId="{81F720F7-F1F5-4B93-A7AA-295AA2AE5212}" destId="{0703E6C3-55EE-4F81-ABB1-E3D134F78E1D}" srcOrd="9" destOrd="0" presId="urn:microsoft.com/office/officeart/2005/8/layout/hierarchy2"/>
    <dgm:cxn modelId="{4522303E-0DFA-4168-82FD-40B4F91F9007}" type="presParOf" srcId="{0703E6C3-55EE-4F81-ABB1-E3D134F78E1D}" destId="{24A01FBB-70D6-4B54-AD49-DC24C43BF7C6}" srcOrd="0" destOrd="0" presId="urn:microsoft.com/office/officeart/2005/8/layout/hierarchy2"/>
    <dgm:cxn modelId="{E681B1E4-F3CE-4FE4-BEE4-EA51EE5E8363}" type="presParOf" srcId="{0703E6C3-55EE-4F81-ABB1-E3D134F78E1D}" destId="{1AD0C377-C4D8-41BA-85F5-316BA40A29F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322D85-24B0-4320-961C-C6BFC716AC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15E99-AA49-4B1D-AE29-BB60558F87C0}">
      <dgm:prSet phldrT="[Text]"/>
      <dgm:spPr/>
      <dgm:t>
        <a:bodyPr/>
        <a:lstStyle/>
        <a:p>
          <a:r>
            <a:rPr lang="en-US" dirty="0" smtClean="0"/>
            <a:t>Fun Cups</a:t>
          </a:r>
          <a:endParaRPr lang="en-US" dirty="0"/>
        </a:p>
      </dgm:t>
    </dgm:pt>
    <dgm:pt modelId="{12B04989-50F0-42DB-8B7E-75CB3E272D4D}" type="parTrans" cxnId="{ACB21FCD-DC99-40CF-A4C5-A31D2830E38F}">
      <dgm:prSet/>
      <dgm:spPr/>
      <dgm:t>
        <a:bodyPr/>
        <a:lstStyle/>
        <a:p>
          <a:endParaRPr lang="en-US"/>
        </a:p>
      </dgm:t>
    </dgm:pt>
    <dgm:pt modelId="{D448DE96-0C80-4D0E-8AD0-F950A050B58C}" type="sibTrans" cxnId="{ACB21FCD-DC99-40CF-A4C5-A31D2830E38F}">
      <dgm:prSet/>
      <dgm:spPr/>
      <dgm:t>
        <a:bodyPr/>
        <a:lstStyle/>
        <a:p>
          <a:endParaRPr lang="en-US"/>
        </a:p>
      </dgm:t>
    </dgm:pt>
    <dgm:pt modelId="{99FCF7F0-1B38-42BB-9C06-C6A1B9E8F908}">
      <dgm:prSet phldrT="[Text]"/>
      <dgm:spPr/>
      <dgm:t>
        <a:bodyPr/>
        <a:lstStyle/>
        <a:p>
          <a:r>
            <a:rPr lang="en-US" dirty="0" smtClean="0"/>
            <a:t>Butterscotch Fun Cup</a:t>
          </a:r>
          <a:endParaRPr lang="en-US" dirty="0"/>
        </a:p>
      </dgm:t>
    </dgm:pt>
    <dgm:pt modelId="{9E2700E0-32EB-4CFC-BC86-416A24D47145}" type="parTrans" cxnId="{6CC17891-9B78-48A4-A557-1197D09B78AF}">
      <dgm:prSet/>
      <dgm:spPr/>
      <dgm:t>
        <a:bodyPr/>
        <a:lstStyle/>
        <a:p>
          <a:endParaRPr lang="en-US"/>
        </a:p>
      </dgm:t>
    </dgm:pt>
    <dgm:pt modelId="{F4E3E233-98F9-4239-89DE-E624BE6F6654}" type="sibTrans" cxnId="{6CC17891-9B78-48A4-A557-1197D09B78AF}">
      <dgm:prSet/>
      <dgm:spPr/>
      <dgm:t>
        <a:bodyPr/>
        <a:lstStyle/>
        <a:p>
          <a:endParaRPr lang="en-US"/>
        </a:p>
      </dgm:t>
    </dgm:pt>
    <dgm:pt modelId="{F74C9853-F878-4DA9-A5F8-57C97340D8C0}">
      <dgm:prSet phldrT="[Text]"/>
      <dgm:spPr/>
      <dgm:t>
        <a:bodyPr/>
        <a:lstStyle/>
        <a:p>
          <a:r>
            <a:rPr lang="en-US" dirty="0" smtClean="0"/>
            <a:t>Cotton Candy Fun Cup</a:t>
          </a:r>
          <a:endParaRPr lang="en-US" dirty="0"/>
        </a:p>
      </dgm:t>
    </dgm:pt>
    <dgm:pt modelId="{8618EAAD-C1DD-4B20-A5D9-AA2C2152994F}" type="parTrans" cxnId="{47729FF4-0157-45D9-A3A5-BD1E0E96493C}">
      <dgm:prSet/>
      <dgm:spPr/>
      <dgm:t>
        <a:bodyPr/>
        <a:lstStyle/>
        <a:p>
          <a:endParaRPr lang="en-US"/>
        </a:p>
      </dgm:t>
    </dgm:pt>
    <dgm:pt modelId="{23DB5648-C36B-4826-8847-B1A89F41E087}" type="sibTrans" cxnId="{47729FF4-0157-45D9-A3A5-BD1E0E96493C}">
      <dgm:prSet/>
      <dgm:spPr/>
      <dgm:t>
        <a:bodyPr/>
        <a:lstStyle/>
        <a:p>
          <a:endParaRPr lang="en-US"/>
        </a:p>
      </dgm:t>
    </dgm:pt>
    <dgm:pt modelId="{FEBF9F36-1C23-4DCE-8F24-9B31AE7C4B5B}" type="pres">
      <dgm:prSet presAssocID="{0A322D85-24B0-4320-961C-C6BFC716AC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F9ADE2-E7BF-4130-9F0C-76B274865079}" type="pres">
      <dgm:prSet presAssocID="{06615E99-AA49-4B1D-AE29-BB60558F87C0}" presName="root1" presStyleCnt="0"/>
      <dgm:spPr/>
    </dgm:pt>
    <dgm:pt modelId="{EB42C09F-F449-4EAD-9F76-AFD72FFF8DF9}" type="pres">
      <dgm:prSet presAssocID="{06615E99-AA49-4B1D-AE29-BB60558F87C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720F7-F1F5-4B93-A7AA-295AA2AE5212}" type="pres">
      <dgm:prSet presAssocID="{06615E99-AA49-4B1D-AE29-BB60558F87C0}" presName="level2hierChild" presStyleCnt="0"/>
      <dgm:spPr/>
    </dgm:pt>
    <dgm:pt modelId="{97221CD3-DC3A-4EAE-A4BA-71F80D52C9E7}" type="pres">
      <dgm:prSet presAssocID="{9E2700E0-32EB-4CFC-BC86-416A24D47145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38F6D305-BA1C-4E30-9231-B992BFEB3000}" type="pres">
      <dgm:prSet presAssocID="{9E2700E0-32EB-4CFC-BC86-416A24D4714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DBC6D622-C215-4CBA-97FA-6C155B52DB63}" type="pres">
      <dgm:prSet presAssocID="{99FCF7F0-1B38-42BB-9C06-C6A1B9E8F908}" presName="root2" presStyleCnt="0"/>
      <dgm:spPr/>
    </dgm:pt>
    <dgm:pt modelId="{FBF48B24-C4B8-4DC4-AD7D-FBFCD467EDF1}" type="pres">
      <dgm:prSet presAssocID="{99FCF7F0-1B38-42BB-9C06-C6A1B9E8F90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A4E06-C99C-4239-AA3A-8FF50BD54E1A}" type="pres">
      <dgm:prSet presAssocID="{99FCF7F0-1B38-42BB-9C06-C6A1B9E8F908}" presName="level3hierChild" presStyleCnt="0"/>
      <dgm:spPr/>
    </dgm:pt>
    <dgm:pt modelId="{62EAF405-6287-4B54-8595-051762128BB7}" type="pres">
      <dgm:prSet presAssocID="{8618EAAD-C1DD-4B20-A5D9-AA2C2152994F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43408DF9-13C4-496B-8B5E-2742DAC8319F}" type="pres">
      <dgm:prSet presAssocID="{8618EAAD-C1DD-4B20-A5D9-AA2C2152994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A7331D7-594D-4D05-A30C-F9DA95F1E3A1}" type="pres">
      <dgm:prSet presAssocID="{F74C9853-F878-4DA9-A5F8-57C97340D8C0}" presName="root2" presStyleCnt="0"/>
      <dgm:spPr/>
    </dgm:pt>
    <dgm:pt modelId="{3AE394F6-7897-428F-B6B9-263636053B0D}" type="pres">
      <dgm:prSet presAssocID="{F74C9853-F878-4DA9-A5F8-57C97340D8C0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2F8BFD-296E-4DF5-A885-0E5A6E5CD568}" type="pres">
      <dgm:prSet presAssocID="{F74C9853-F878-4DA9-A5F8-57C97340D8C0}" presName="level3hierChild" presStyleCnt="0"/>
      <dgm:spPr/>
    </dgm:pt>
  </dgm:ptLst>
  <dgm:cxnLst>
    <dgm:cxn modelId="{12988647-5F86-4226-A2EE-427D483EBE53}" type="presOf" srcId="{9E2700E0-32EB-4CFC-BC86-416A24D47145}" destId="{38F6D305-BA1C-4E30-9231-B992BFEB3000}" srcOrd="1" destOrd="0" presId="urn:microsoft.com/office/officeart/2005/8/layout/hierarchy2"/>
    <dgm:cxn modelId="{E3683128-0220-4D34-893B-4C3E15046BE3}" type="presOf" srcId="{99FCF7F0-1B38-42BB-9C06-C6A1B9E8F908}" destId="{FBF48B24-C4B8-4DC4-AD7D-FBFCD467EDF1}" srcOrd="0" destOrd="0" presId="urn:microsoft.com/office/officeart/2005/8/layout/hierarchy2"/>
    <dgm:cxn modelId="{B078345A-F732-4774-9F75-BC9AAFFB3C77}" type="presOf" srcId="{0A322D85-24B0-4320-961C-C6BFC716AC78}" destId="{FEBF9F36-1C23-4DCE-8F24-9B31AE7C4B5B}" srcOrd="0" destOrd="0" presId="urn:microsoft.com/office/officeart/2005/8/layout/hierarchy2"/>
    <dgm:cxn modelId="{C827E748-F67D-48D6-8E03-7E796E36BEAD}" type="presOf" srcId="{F74C9853-F878-4DA9-A5F8-57C97340D8C0}" destId="{3AE394F6-7897-428F-B6B9-263636053B0D}" srcOrd="0" destOrd="0" presId="urn:microsoft.com/office/officeart/2005/8/layout/hierarchy2"/>
    <dgm:cxn modelId="{C94A0933-4595-4327-9748-B24EF54B9ACD}" type="presOf" srcId="{9E2700E0-32EB-4CFC-BC86-416A24D47145}" destId="{97221CD3-DC3A-4EAE-A4BA-71F80D52C9E7}" srcOrd="0" destOrd="0" presId="urn:microsoft.com/office/officeart/2005/8/layout/hierarchy2"/>
    <dgm:cxn modelId="{B60F8324-BEF5-485D-B490-B2BDDF3B428F}" type="presOf" srcId="{8618EAAD-C1DD-4B20-A5D9-AA2C2152994F}" destId="{43408DF9-13C4-496B-8B5E-2742DAC8319F}" srcOrd="1" destOrd="0" presId="urn:microsoft.com/office/officeart/2005/8/layout/hierarchy2"/>
    <dgm:cxn modelId="{47729FF4-0157-45D9-A3A5-BD1E0E96493C}" srcId="{06615E99-AA49-4B1D-AE29-BB60558F87C0}" destId="{F74C9853-F878-4DA9-A5F8-57C97340D8C0}" srcOrd="1" destOrd="0" parTransId="{8618EAAD-C1DD-4B20-A5D9-AA2C2152994F}" sibTransId="{23DB5648-C36B-4826-8847-B1A89F41E087}"/>
    <dgm:cxn modelId="{6CC17891-9B78-48A4-A557-1197D09B78AF}" srcId="{06615E99-AA49-4B1D-AE29-BB60558F87C0}" destId="{99FCF7F0-1B38-42BB-9C06-C6A1B9E8F908}" srcOrd="0" destOrd="0" parTransId="{9E2700E0-32EB-4CFC-BC86-416A24D47145}" sibTransId="{F4E3E233-98F9-4239-89DE-E624BE6F6654}"/>
    <dgm:cxn modelId="{EB68CC45-2029-4C27-9D47-CA47D48E1608}" type="presOf" srcId="{06615E99-AA49-4B1D-AE29-BB60558F87C0}" destId="{EB42C09F-F449-4EAD-9F76-AFD72FFF8DF9}" srcOrd="0" destOrd="0" presId="urn:microsoft.com/office/officeart/2005/8/layout/hierarchy2"/>
    <dgm:cxn modelId="{ACB21FCD-DC99-40CF-A4C5-A31D2830E38F}" srcId="{0A322D85-24B0-4320-961C-C6BFC716AC78}" destId="{06615E99-AA49-4B1D-AE29-BB60558F87C0}" srcOrd="0" destOrd="0" parTransId="{12B04989-50F0-42DB-8B7E-75CB3E272D4D}" sibTransId="{D448DE96-0C80-4D0E-8AD0-F950A050B58C}"/>
    <dgm:cxn modelId="{2FEDD25D-58B6-4D42-9A06-9E198DBE5F7D}" type="presOf" srcId="{8618EAAD-C1DD-4B20-A5D9-AA2C2152994F}" destId="{62EAF405-6287-4B54-8595-051762128BB7}" srcOrd="0" destOrd="0" presId="urn:microsoft.com/office/officeart/2005/8/layout/hierarchy2"/>
    <dgm:cxn modelId="{3BECDBDD-BE00-46B0-A7DC-3F94A20091FB}" type="presParOf" srcId="{FEBF9F36-1C23-4DCE-8F24-9B31AE7C4B5B}" destId="{60F9ADE2-E7BF-4130-9F0C-76B274865079}" srcOrd="0" destOrd="0" presId="urn:microsoft.com/office/officeart/2005/8/layout/hierarchy2"/>
    <dgm:cxn modelId="{F4C2E670-2C30-4CFE-9D54-B14E7608E3D7}" type="presParOf" srcId="{60F9ADE2-E7BF-4130-9F0C-76B274865079}" destId="{EB42C09F-F449-4EAD-9F76-AFD72FFF8DF9}" srcOrd="0" destOrd="0" presId="urn:microsoft.com/office/officeart/2005/8/layout/hierarchy2"/>
    <dgm:cxn modelId="{3642343C-5386-415E-93BB-2B7EBAFD2ABE}" type="presParOf" srcId="{60F9ADE2-E7BF-4130-9F0C-76B274865079}" destId="{81F720F7-F1F5-4B93-A7AA-295AA2AE5212}" srcOrd="1" destOrd="0" presId="urn:microsoft.com/office/officeart/2005/8/layout/hierarchy2"/>
    <dgm:cxn modelId="{AC650A91-F660-42FC-B1B7-214AC77A0BF5}" type="presParOf" srcId="{81F720F7-F1F5-4B93-A7AA-295AA2AE5212}" destId="{97221CD3-DC3A-4EAE-A4BA-71F80D52C9E7}" srcOrd="0" destOrd="0" presId="urn:microsoft.com/office/officeart/2005/8/layout/hierarchy2"/>
    <dgm:cxn modelId="{9A52F60E-7860-4BE8-8985-58DDA1C7DB22}" type="presParOf" srcId="{97221CD3-DC3A-4EAE-A4BA-71F80D52C9E7}" destId="{38F6D305-BA1C-4E30-9231-B992BFEB3000}" srcOrd="0" destOrd="0" presId="urn:microsoft.com/office/officeart/2005/8/layout/hierarchy2"/>
    <dgm:cxn modelId="{A67F60EC-FCE8-4C68-9217-A3FF936C4607}" type="presParOf" srcId="{81F720F7-F1F5-4B93-A7AA-295AA2AE5212}" destId="{DBC6D622-C215-4CBA-97FA-6C155B52DB63}" srcOrd="1" destOrd="0" presId="urn:microsoft.com/office/officeart/2005/8/layout/hierarchy2"/>
    <dgm:cxn modelId="{AB441122-D870-4066-86B2-BAD3CE667BB4}" type="presParOf" srcId="{DBC6D622-C215-4CBA-97FA-6C155B52DB63}" destId="{FBF48B24-C4B8-4DC4-AD7D-FBFCD467EDF1}" srcOrd="0" destOrd="0" presId="urn:microsoft.com/office/officeart/2005/8/layout/hierarchy2"/>
    <dgm:cxn modelId="{B6DAE24A-5246-4541-BBFD-C7504C074D95}" type="presParOf" srcId="{DBC6D622-C215-4CBA-97FA-6C155B52DB63}" destId="{2D0A4E06-C99C-4239-AA3A-8FF50BD54E1A}" srcOrd="1" destOrd="0" presId="urn:microsoft.com/office/officeart/2005/8/layout/hierarchy2"/>
    <dgm:cxn modelId="{B49BF1F8-BF06-4C73-AE62-DEBDDC805428}" type="presParOf" srcId="{81F720F7-F1F5-4B93-A7AA-295AA2AE5212}" destId="{62EAF405-6287-4B54-8595-051762128BB7}" srcOrd="2" destOrd="0" presId="urn:microsoft.com/office/officeart/2005/8/layout/hierarchy2"/>
    <dgm:cxn modelId="{B26E82F2-ED28-4021-AB54-986C7B51FCAB}" type="presParOf" srcId="{62EAF405-6287-4B54-8595-051762128BB7}" destId="{43408DF9-13C4-496B-8B5E-2742DAC8319F}" srcOrd="0" destOrd="0" presId="urn:microsoft.com/office/officeart/2005/8/layout/hierarchy2"/>
    <dgm:cxn modelId="{AA81197C-FF3E-41F5-ACC7-9D2EE5BC5382}" type="presParOf" srcId="{81F720F7-F1F5-4B93-A7AA-295AA2AE5212}" destId="{DA7331D7-594D-4D05-A30C-F9DA95F1E3A1}" srcOrd="3" destOrd="0" presId="urn:microsoft.com/office/officeart/2005/8/layout/hierarchy2"/>
    <dgm:cxn modelId="{378B2934-9791-4EBC-B58D-D237B3B900F4}" type="presParOf" srcId="{DA7331D7-594D-4D05-A30C-F9DA95F1E3A1}" destId="{3AE394F6-7897-428F-B6B9-263636053B0D}" srcOrd="0" destOrd="0" presId="urn:microsoft.com/office/officeart/2005/8/layout/hierarchy2"/>
    <dgm:cxn modelId="{71AD4E8F-FD50-4BDA-874C-76C0BDFC9270}" type="presParOf" srcId="{DA7331D7-594D-4D05-A30C-F9DA95F1E3A1}" destId="{AC2F8BFD-296E-4DF5-A885-0E5A6E5CD56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322D85-24B0-4320-961C-C6BFC716AC7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15E99-AA49-4B1D-AE29-BB60558F87C0}">
      <dgm:prSet phldrT="[Text]"/>
      <dgm:spPr/>
      <dgm:t>
        <a:bodyPr/>
        <a:lstStyle/>
        <a:p>
          <a:r>
            <a:rPr lang="en-US" dirty="0" smtClean="0"/>
            <a:t>Classic Cups</a:t>
          </a:r>
          <a:endParaRPr lang="en-US" dirty="0"/>
        </a:p>
      </dgm:t>
    </dgm:pt>
    <dgm:pt modelId="{12B04989-50F0-42DB-8B7E-75CB3E272D4D}" type="parTrans" cxnId="{ACB21FCD-DC99-40CF-A4C5-A31D2830E38F}">
      <dgm:prSet/>
      <dgm:spPr/>
      <dgm:t>
        <a:bodyPr/>
        <a:lstStyle/>
        <a:p>
          <a:endParaRPr lang="en-US"/>
        </a:p>
      </dgm:t>
    </dgm:pt>
    <dgm:pt modelId="{D448DE96-0C80-4D0E-8AD0-F950A050B58C}" type="sibTrans" cxnId="{ACB21FCD-DC99-40CF-A4C5-A31D2830E38F}">
      <dgm:prSet/>
      <dgm:spPr/>
      <dgm:t>
        <a:bodyPr/>
        <a:lstStyle/>
        <a:p>
          <a:endParaRPr lang="en-US"/>
        </a:p>
      </dgm:t>
    </dgm:pt>
    <dgm:pt modelId="{99FCF7F0-1B38-42BB-9C06-C6A1B9E8F908}">
      <dgm:prSet phldrT="[Text]"/>
      <dgm:spPr/>
      <dgm:t>
        <a:bodyPr/>
        <a:lstStyle/>
        <a:p>
          <a:r>
            <a:rPr lang="en-US" dirty="0" smtClean="0"/>
            <a:t>Vanilla (80ml, 125ml)</a:t>
          </a:r>
          <a:endParaRPr lang="en-US" dirty="0"/>
        </a:p>
      </dgm:t>
    </dgm:pt>
    <dgm:pt modelId="{9E2700E0-32EB-4CFC-BC86-416A24D47145}" type="parTrans" cxnId="{6CC17891-9B78-48A4-A557-1197D09B78AF}">
      <dgm:prSet/>
      <dgm:spPr/>
      <dgm:t>
        <a:bodyPr/>
        <a:lstStyle/>
        <a:p>
          <a:endParaRPr lang="en-US"/>
        </a:p>
      </dgm:t>
    </dgm:pt>
    <dgm:pt modelId="{F4E3E233-98F9-4239-89DE-E624BE6F6654}" type="sibTrans" cxnId="{6CC17891-9B78-48A4-A557-1197D09B78AF}">
      <dgm:prSet/>
      <dgm:spPr/>
      <dgm:t>
        <a:bodyPr/>
        <a:lstStyle/>
        <a:p>
          <a:endParaRPr lang="en-US"/>
        </a:p>
      </dgm:t>
    </dgm:pt>
    <dgm:pt modelId="{F74C9853-F878-4DA9-A5F8-57C97340D8C0}">
      <dgm:prSet phldrT="[Text]"/>
      <dgm:spPr/>
      <dgm:t>
        <a:bodyPr/>
        <a:lstStyle/>
        <a:p>
          <a:r>
            <a:rPr lang="en-US" dirty="0" smtClean="0"/>
            <a:t>Strawberry (80ml, 125ml)</a:t>
          </a:r>
          <a:endParaRPr lang="en-US" dirty="0"/>
        </a:p>
      </dgm:t>
    </dgm:pt>
    <dgm:pt modelId="{8618EAAD-C1DD-4B20-A5D9-AA2C2152994F}" type="parTrans" cxnId="{47729FF4-0157-45D9-A3A5-BD1E0E96493C}">
      <dgm:prSet/>
      <dgm:spPr/>
      <dgm:t>
        <a:bodyPr/>
        <a:lstStyle/>
        <a:p>
          <a:endParaRPr lang="en-US"/>
        </a:p>
      </dgm:t>
    </dgm:pt>
    <dgm:pt modelId="{23DB5648-C36B-4826-8847-B1A89F41E087}" type="sibTrans" cxnId="{47729FF4-0157-45D9-A3A5-BD1E0E96493C}">
      <dgm:prSet/>
      <dgm:spPr/>
      <dgm:t>
        <a:bodyPr/>
        <a:lstStyle/>
        <a:p>
          <a:endParaRPr lang="en-US"/>
        </a:p>
      </dgm:t>
    </dgm:pt>
    <dgm:pt modelId="{D9FA3E52-8956-4B6F-BF42-9D7C2A68CA92}">
      <dgm:prSet/>
      <dgm:spPr/>
      <dgm:t>
        <a:bodyPr/>
        <a:lstStyle/>
        <a:p>
          <a:r>
            <a:rPr lang="en-US" dirty="0" err="1" smtClean="0"/>
            <a:t>Pista</a:t>
          </a:r>
          <a:r>
            <a:rPr lang="en-US" dirty="0" smtClean="0"/>
            <a:t> (80ml, 125ml)</a:t>
          </a:r>
          <a:endParaRPr lang="en-US" dirty="0"/>
        </a:p>
      </dgm:t>
    </dgm:pt>
    <dgm:pt modelId="{96897886-7C50-42F3-9E1F-DA56C759F243}" type="parTrans" cxnId="{426290B0-3CE9-4A65-8CD0-C4FABC3A586B}">
      <dgm:prSet/>
      <dgm:spPr/>
      <dgm:t>
        <a:bodyPr/>
        <a:lstStyle/>
        <a:p>
          <a:endParaRPr lang="en-US"/>
        </a:p>
      </dgm:t>
    </dgm:pt>
    <dgm:pt modelId="{7956C66D-4926-449C-9608-E6FC209D2B15}" type="sibTrans" cxnId="{426290B0-3CE9-4A65-8CD0-C4FABC3A586B}">
      <dgm:prSet/>
      <dgm:spPr/>
      <dgm:t>
        <a:bodyPr/>
        <a:lstStyle/>
        <a:p>
          <a:endParaRPr lang="en-US"/>
        </a:p>
      </dgm:t>
    </dgm:pt>
    <dgm:pt modelId="{AEFB577F-203E-491C-B91F-7EFE5D75DDF2}">
      <dgm:prSet/>
      <dgm:spPr/>
      <dgm:t>
        <a:bodyPr/>
        <a:lstStyle/>
        <a:p>
          <a:r>
            <a:rPr lang="en-US" dirty="0" smtClean="0"/>
            <a:t>Chocolate (80ml, 125ml)</a:t>
          </a:r>
          <a:endParaRPr lang="en-US" dirty="0"/>
        </a:p>
      </dgm:t>
    </dgm:pt>
    <dgm:pt modelId="{6D14F3A9-D4B1-4C59-9722-5BD990538E34}" type="parTrans" cxnId="{5CFD9599-C204-4D41-A723-EADD590528C4}">
      <dgm:prSet/>
      <dgm:spPr/>
      <dgm:t>
        <a:bodyPr/>
        <a:lstStyle/>
        <a:p>
          <a:endParaRPr lang="en-US"/>
        </a:p>
      </dgm:t>
    </dgm:pt>
    <dgm:pt modelId="{8E93A851-F7C9-4E97-A284-C916E681ECC6}" type="sibTrans" cxnId="{5CFD9599-C204-4D41-A723-EADD590528C4}">
      <dgm:prSet/>
      <dgm:spPr/>
      <dgm:t>
        <a:bodyPr/>
        <a:lstStyle/>
        <a:p>
          <a:endParaRPr lang="en-US"/>
        </a:p>
      </dgm:t>
    </dgm:pt>
    <dgm:pt modelId="{B517C5FE-EE4D-4CEC-9FB9-1E0BC168BBB5}">
      <dgm:prSet/>
      <dgm:spPr/>
      <dgm:t>
        <a:bodyPr/>
        <a:lstStyle/>
        <a:p>
          <a:r>
            <a:rPr lang="en-US" dirty="0" smtClean="0"/>
            <a:t>Twin Delight (125ml)</a:t>
          </a:r>
          <a:endParaRPr lang="en-US" dirty="0"/>
        </a:p>
      </dgm:t>
    </dgm:pt>
    <dgm:pt modelId="{B91E32B6-0535-4D73-A0C1-16AC3C2E7CFD}" type="parTrans" cxnId="{2A205172-1207-481E-B3A5-14BC8FBAABEE}">
      <dgm:prSet/>
      <dgm:spPr/>
      <dgm:t>
        <a:bodyPr/>
        <a:lstStyle/>
        <a:p>
          <a:endParaRPr lang="en-US"/>
        </a:p>
      </dgm:t>
    </dgm:pt>
    <dgm:pt modelId="{5E606EC2-7699-4C2A-BA54-05AD35D146CD}" type="sibTrans" cxnId="{2A205172-1207-481E-B3A5-14BC8FBAABEE}">
      <dgm:prSet/>
      <dgm:spPr/>
      <dgm:t>
        <a:bodyPr/>
        <a:lstStyle/>
        <a:p>
          <a:endParaRPr lang="en-US"/>
        </a:p>
      </dgm:t>
    </dgm:pt>
    <dgm:pt modelId="{08DF86CA-EC39-44E1-B0BA-8042B5A96D1F}">
      <dgm:prSet/>
      <dgm:spPr/>
      <dgm:t>
        <a:bodyPr/>
        <a:lstStyle/>
        <a:p>
          <a:r>
            <a:rPr lang="en-US" dirty="0" smtClean="0"/>
            <a:t>Mango (80ml, 125ml)</a:t>
          </a:r>
          <a:endParaRPr lang="en-US" dirty="0"/>
        </a:p>
      </dgm:t>
    </dgm:pt>
    <dgm:pt modelId="{F75E457D-5E84-42A1-BED4-CD53F88D90CC}" type="parTrans" cxnId="{24DD93E7-211B-47FB-B4F2-1C6EBE01BC47}">
      <dgm:prSet/>
      <dgm:spPr/>
      <dgm:t>
        <a:bodyPr/>
        <a:lstStyle/>
        <a:p>
          <a:endParaRPr lang="en-US"/>
        </a:p>
      </dgm:t>
    </dgm:pt>
    <dgm:pt modelId="{556BCB2C-8B73-476D-A867-81230CD01E5B}" type="sibTrans" cxnId="{24DD93E7-211B-47FB-B4F2-1C6EBE01BC47}">
      <dgm:prSet/>
      <dgm:spPr/>
    </dgm:pt>
    <dgm:pt modelId="{FEBF9F36-1C23-4DCE-8F24-9B31AE7C4B5B}" type="pres">
      <dgm:prSet presAssocID="{0A322D85-24B0-4320-961C-C6BFC716AC7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F9ADE2-E7BF-4130-9F0C-76B274865079}" type="pres">
      <dgm:prSet presAssocID="{06615E99-AA49-4B1D-AE29-BB60558F87C0}" presName="root1" presStyleCnt="0"/>
      <dgm:spPr/>
    </dgm:pt>
    <dgm:pt modelId="{EB42C09F-F449-4EAD-9F76-AFD72FFF8DF9}" type="pres">
      <dgm:prSet presAssocID="{06615E99-AA49-4B1D-AE29-BB60558F87C0}" presName="LevelOneTextNode" presStyleLbl="node0" presStyleIdx="0" presStyleCnt="1" custLinFactX="-11489" custLinFactNeighborX="-100000" custLinFactNeighborY="12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720F7-F1F5-4B93-A7AA-295AA2AE5212}" type="pres">
      <dgm:prSet presAssocID="{06615E99-AA49-4B1D-AE29-BB60558F87C0}" presName="level2hierChild" presStyleCnt="0"/>
      <dgm:spPr/>
    </dgm:pt>
    <dgm:pt modelId="{97221CD3-DC3A-4EAE-A4BA-71F80D52C9E7}" type="pres">
      <dgm:prSet presAssocID="{9E2700E0-32EB-4CFC-BC86-416A24D47145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38F6D305-BA1C-4E30-9231-B992BFEB3000}" type="pres">
      <dgm:prSet presAssocID="{9E2700E0-32EB-4CFC-BC86-416A24D47145}" presName="connTx" presStyleLbl="parChTrans1D2" presStyleIdx="0" presStyleCnt="6"/>
      <dgm:spPr/>
      <dgm:t>
        <a:bodyPr/>
        <a:lstStyle/>
        <a:p>
          <a:endParaRPr lang="en-US"/>
        </a:p>
      </dgm:t>
    </dgm:pt>
    <dgm:pt modelId="{DBC6D622-C215-4CBA-97FA-6C155B52DB63}" type="pres">
      <dgm:prSet presAssocID="{99FCF7F0-1B38-42BB-9C06-C6A1B9E8F908}" presName="root2" presStyleCnt="0"/>
      <dgm:spPr/>
    </dgm:pt>
    <dgm:pt modelId="{FBF48B24-C4B8-4DC4-AD7D-FBFCD467EDF1}" type="pres">
      <dgm:prSet presAssocID="{99FCF7F0-1B38-42BB-9C06-C6A1B9E8F908}" presName="LevelTwoTextNode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0A4E06-C99C-4239-AA3A-8FF50BD54E1A}" type="pres">
      <dgm:prSet presAssocID="{99FCF7F0-1B38-42BB-9C06-C6A1B9E8F908}" presName="level3hierChild" presStyleCnt="0"/>
      <dgm:spPr/>
    </dgm:pt>
    <dgm:pt modelId="{62EAF405-6287-4B54-8595-051762128BB7}" type="pres">
      <dgm:prSet presAssocID="{8618EAAD-C1DD-4B20-A5D9-AA2C2152994F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43408DF9-13C4-496B-8B5E-2742DAC8319F}" type="pres">
      <dgm:prSet presAssocID="{8618EAAD-C1DD-4B20-A5D9-AA2C2152994F}" presName="connTx" presStyleLbl="parChTrans1D2" presStyleIdx="1" presStyleCnt="6"/>
      <dgm:spPr/>
      <dgm:t>
        <a:bodyPr/>
        <a:lstStyle/>
        <a:p>
          <a:endParaRPr lang="en-US"/>
        </a:p>
      </dgm:t>
    </dgm:pt>
    <dgm:pt modelId="{DA7331D7-594D-4D05-A30C-F9DA95F1E3A1}" type="pres">
      <dgm:prSet presAssocID="{F74C9853-F878-4DA9-A5F8-57C97340D8C0}" presName="root2" presStyleCnt="0"/>
      <dgm:spPr/>
    </dgm:pt>
    <dgm:pt modelId="{3AE394F6-7897-428F-B6B9-263636053B0D}" type="pres">
      <dgm:prSet presAssocID="{F74C9853-F878-4DA9-A5F8-57C97340D8C0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2F8BFD-296E-4DF5-A885-0E5A6E5CD568}" type="pres">
      <dgm:prSet presAssocID="{F74C9853-F878-4DA9-A5F8-57C97340D8C0}" presName="level3hierChild" presStyleCnt="0"/>
      <dgm:spPr/>
    </dgm:pt>
    <dgm:pt modelId="{318CD711-BFF4-400B-98BF-43A17D6E99C2}" type="pres">
      <dgm:prSet presAssocID="{96897886-7C50-42F3-9E1F-DA56C759F243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867CCB05-1716-4249-BE12-FF20090346CF}" type="pres">
      <dgm:prSet presAssocID="{96897886-7C50-42F3-9E1F-DA56C759F243}" presName="connTx" presStyleLbl="parChTrans1D2" presStyleIdx="2" presStyleCnt="6"/>
      <dgm:spPr/>
      <dgm:t>
        <a:bodyPr/>
        <a:lstStyle/>
        <a:p>
          <a:endParaRPr lang="en-US"/>
        </a:p>
      </dgm:t>
    </dgm:pt>
    <dgm:pt modelId="{642060AD-8B0D-4E67-A468-A049396C2CF5}" type="pres">
      <dgm:prSet presAssocID="{D9FA3E52-8956-4B6F-BF42-9D7C2A68CA92}" presName="root2" presStyleCnt="0"/>
      <dgm:spPr/>
    </dgm:pt>
    <dgm:pt modelId="{9C3047A1-4F5D-47FB-A3F6-A917FEC1DA98}" type="pres">
      <dgm:prSet presAssocID="{D9FA3E52-8956-4B6F-BF42-9D7C2A68CA92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348EE2-9950-4488-B9E5-5C7CBF5BABFC}" type="pres">
      <dgm:prSet presAssocID="{D9FA3E52-8956-4B6F-BF42-9D7C2A68CA92}" presName="level3hierChild" presStyleCnt="0"/>
      <dgm:spPr/>
    </dgm:pt>
    <dgm:pt modelId="{5E5597A5-9265-4A8B-B121-3E48EA3CC8C8}" type="pres">
      <dgm:prSet presAssocID="{6D14F3A9-D4B1-4C59-9722-5BD990538E34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31BC0D67-1580-4369-B376-9D1327357718}" type="pres">
      <dgm:prSet presAssocID="{6D14F3A9-D4B1-4C59-9722-5BD990538E34}" presName="connTx" presStyleLbl="parChTrans1D2" presStyleIdx="3" presStyleCnt="6"/>
      <dgm:spPr/>
      <dgm:t>
        <a:bodyPr/>
        <a:lstStyle/>
        <a:p>
          <a:endParaRPr lang="en-US"/>
        </a:p>
      </dgm:t>
    </dgm:pt>
    <dgm:pt modelId="{134AF9AF-648B-41FF-B6D5-5BEC587FA69A}" type="pres">
      <dgm:prSet presAssocID="{AEFB577F-203E-491C-B91F-7EFE5D75DDF2}" presName="root2" presStyleCnt="0"/>
      <dgm:spPr/>
    </dgm:pt>
    <dgm:pt modelId="{8B92A4CD-DB21-4C9A-8D52-4FFF321ED955}" type="pres">
      <dgm:prSet presAssocID="{AEFB577F-203E-491C-B91F-7EFE5D75DDF2}" presName="LevelTwoTextNode" presStyleLbl="node2" presStyleIdx="3" presStyleCnt="6" custLinFactNeighborX="870" custLinFactNeighborY="27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7D73B-5968-4F7E-BA11-07775361DFA7}" type="pres">
      <dgm:prSet presAssocID="{AEFB577F-203E-491C-B91F-7EFE5D75DDF2}" presName="level3hierChild" presStyleCnt="0"/>
      <dgm:spPr/>
    </dgm:pt>
    <dgm:pt modelId="{748264EB-248B-46AF-BAA2-AE4FCEBCCA65}" type="pres">
      <dgm:prSet presAssocID="{F75E457D-5E84-42A1-BED4-CD53F88D90CC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70CC9F4D-D502-4A82-BFAB-389147594AE1}" type="pres">
      <dgm:prSet presAssocID="{F75E457D-5E84-42A1-BED4-CD53F88D90CC}" presName="connTx" presStyleLbl="parChTrans1D2" presStyleIdx="4" presStyleCnt="6"/>
      <dgm:spPr/>
      <dgm:t>
        <a:bodyPr/>
        <a:lstStyle/>
        <a:p>
          <a:endParaRPr lang="en-US"/>
        </a:p>
      </dgm:t>
    </dgm:pt>
    <dgm:pt modelId="{513F478B-7B32-43F9-8399-39377BA585C4}" type="pres">
      <dgm:prSet presAssocID="{08DF86CA-EC39-44E1-B0BA-8042B5A96D1F}" presName="root2" presStyleCnt="0"/>
      <dgm:spPr/>
    </dgm:pt>
    <dgm:pt modelId="{40290D54-A911-463B-9FBB-8DB55B4AB538}" type="pres">
      <dgm:prSet presAssocID="{08DF86CA-EC39-44E1-B0BA-8042B5A96D1F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CCC981-63CA-4F08-93B0-0446FDC91FD3}" type="pres">
      <dgm:prSet presAssocID="{08DF86CA-EC39-44E1-B0BA-8042B5A96D1F}" presName="level3hierChild" presStyleCnt="0"/>
      <dgm:spPr/>
    </dgm:pt>
    <dgm:pt modelId="{B3FD3A1F-A9A8-4CEC-827C-35506F15D52D}" type="pres">
      <dgm:prSet presAssocID="{B91E32B6-0535-4D73-A0C1-16AC3C2E7CFD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2AA55641-61DD-44AC-839C-1F0304461FC1}" type="pres">
      <dgm:prSet presAssocID="{B91E32B6-0535-4D73-A0C1-16AC3C2E7CFD}" presName="connTx" presStyleLbl="parChTrans1D2" presStyleIdx="5" presStyleCnt="6"/>
      <dgm:spPr/>
      <dgm:t>
        <a:bodyPr/>
        <a:lstStyle/>
        <a:p>
          <a:endParaRPr lang="en-US"/>
        </a:p>
      </dgm:t>
    </dgm:pt>
    <dgm:pt modelId="{0703E6C3-55EE-4F81-ABB1-E3D134F78E1D}" type="pres">
      <dgm:prSet presAssocID="{B517C5FE-EE4D-4CEC-9FB9-1E0BC168BBB5}" presName="root2" presStyleCnt="0"/>
      <dgm:spPr/>
    </dgm:pt>
    <dgm:pt modelId="{24A01FBB-70D6-4B54-AD49-DC24C43BF7C6}" type="pres">
      <dgm:prSet presAssocID="{B517C5FE-EE4D-4CEC-9FB9-1E0BC168BBB5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D0C377-C4D8-41BA-85F5-316BA40A29F9}" type="pres">
      <dgm:prSet presAssocID="{B517C5FE-EE4D-4CEC-9FB9-1E0BC168BBB5}" presName="level3hierChild" presStyleCnt="0"/>
      <dgm:spPr/>
    </dgm:pt>
  </dgm:ptLst>
  <dgm:cxnLst>
    <dgm:cxn modelId="{EAA6975F-FFD0-423F-894C-820AC0F01CBA}" type="presOf" srcId="{B517C5FE-EE4D-4CEC-9FB9-1E0BC168BBB5}" destId="{24A01FBB-70D6-4B54-AD49-DC24C43BF7C6}" srcOrd="0" destOrd="0" presId="urn:microsoft.com/office/officeart/2005/8/layout/hierarchy2"/>
    <dgm:cxn modelId="{47729FF4-0157-45D9-A3A5-BD1E0E96493C}" srcId="{06615E99-AA49-4B1D-AE29-BB60558F87C0}" destId="{F74C9853-F878-4DA9-A5F8-57C97340D8C0}" srcOrd="1" destOrd="0" parTransId="{8618EAAD-C1DD-4B20-A5D9-AA2C2152994F}" sibTransId="{23DB5648-C36B-4826-8847-B1A89F41E087}"/>
    <dgm:cxn modelId="{5F9F1E23-7C27-4D51-B486-99309294CD20}" type="presOf" srcId="{06615E99-AA49-4B1D-AE29-BB60558F87C0}" destId="{EB42C09F-F449-4EAD-9F76-AFD72FFF8DF9}" srcOrd="0" destOrd="0" presId="urn:microsoft.com/office/officeart/2005/8/layout/hierarchy2"/>
    <dgm:cxn modelId="{BA8C603F-705B-49BA-94FA-2D8F9CD6094D}" type="presOf" srcId="{99FCF7F0-1B38-42BB-9C06-C6A1B9E8F908}" destId="{FBF48B24-C4B8-4DC4-AD7D-FBFCD467EDF1}" srcOrd="0" destOrd="0" presId="urn:microsoft.com/office/officeart/2005/8/layout/hierarchy2"/>
    <dgm:cxn modelId="{F9315B14-F7BE-4FA1-8085-C2B4B94BE62A}" type="presOf" srcId="{AEFB577F-203E-491C-B91F-7EFE5D75DDF2}" destId="{8B92A4CD-DB21-4C9A-8D52-4FFF321ED955}" srcOrd="0" destOrd="0" presId="urn:microsoft.com/office/officeart/2005/8/layout/hierarchy2"/>
    <dgm:cxn modelId="{729C2466-E017-43B2-8D86-1CFC158768F1}" type="presOf" srcId="{B91E32B6-0535-4D73-A0C1-16AC3C2E7CFD}" destId="{B3FD3A1F-A9A8-4CEC-827C-35506F15D52D}" srcOrd="0" destOrd="0" presId="urn:microsoft.com/office/officeart/2005/8/layout/hierarchy2"/>
    <dgm:cxn modelId="{03446A1B-7157-41BF-A49E-C3312D98153D}" type="presOf" srcId="{6D14F3A9-D4B1-4C59-9722-5BD990538E34}" destId="{31BC0D67-1580-4369-B376-9D1327357718}" srcOrd="1" destOrd="0" presId="urn:microsoft.com/office/officeart/2005/8/layout/hierarchy2"/>
    <dgm:cxn modelId="{BD6AD50F-6E1A-4FFE-89C0-A5997340A165}" type="presOf" srcId="{8618EAAD-C1DD-4B20-A5D9-AA2C2152994F}" destId="{62EAF405-6287-4B54-8595-051762128BB7}" srcOrd="0" destOrd="0" presId="urn:microsoft.com/office/officeart/2005/8/layout/hierarchy2"/>
    <dgm:cxn modelId="{2A205172-1207-481E-B3A5-14BC8FBAABEE}" srcId="{06615E99-AA49-4B1D-AE29-BB60558F87C0}" destId="{B517C5FE-EE4D-4CEC-9FB9-1E0BC168BBB5}" srcOrd="5" destOrd="0" parTransId="{B91E32B6-0535-4D73-A0C1-16AC3C2E7CFD}" sibTransId="{5E606EC2-7699-4C2A-BA54-05AD35D146CD}"/>
    <dgm:cxn modelId="{798AB5D2-24B8-49F0-A65D-4A9685C6A8B0}" type="presOf" srcId="{F75E457D-5E84-42A1-BED4-CD53F88D90CC}" destId="{70CC9F4D-D502-4A82-BFAB-389147594AE1}" srcOrd="1" destOrd="0" presId="urn:microsoft.com/office/officeart/2005/8/layout/hierarchy2"/>
    <dgm:cxn modelId="{426290B0-3CE9-4A65-8CD0-C4FABC3A586B}" srcId="{06615E99-AA49-4B1D-AE29-BB60558F87C0}" destId="{D9FA3E52-8956-4B6F-BF42-9D7C2A68CA92}" srcOrd="2" destOrd="0" parTransId="{96897886-7C50-42F3-9E1F-DA56C759F243}" sibTransId="{7956C66D-4926-449C-9608-E6FC209D2B15}"/>
    <dgm:cxn modelId="{24DD93E7-211B-47FB-B4F2-1C6EBE01BC47}" srcId="{06615E99-AA49-4B1D-AE29-BB60558F87C0}" destId="{08DF86CA-EC39-44E1-B0BA-8042B5A96D1F}" srcOrd="4" destOrd="0" parTransId="{F75E457D-5E84-42A1-BED4-CD53F88D90CC}" sibTransId="{556BCB2C-8B73-476D-A867-81230CD01E5B}"/>
    <dgm:cxn modelId="{48B5A43D-3BE6-4C8B-B0BE-3FB5B67276C9}" type="presOf" srcId="{96897886-7C50-42F3-9E1F-DA56C759F243}" destId="{867CCB05-1716-4249-BE12-FF20090346CF}" srcOrd="1" destOrd="0" presId="urn:microsoft.com/office/officeart/2005/8/layout/hierarchy2"/>
    <dgm:cxn modelId="{DE98ECFE-FE86-42F3-AF27-D95600316355}" type="presOf" srcId="{6D14F3A9-D4B1-4C59-9722-5BD990538E34}" destId="{5E5597A5-9265-4A8B-B121-3E48EA3CC8C8}" srcOrd="0" destOrd="0" presId="urn:microsoft.com/office/officeart/2005/8/layout/hierarchy2"/>
    <dgm:cxn modelId="{7CE2A0CF-D95B-4363-AFF4-D3627092F8DE}" type="presOf" srcId="{0A322D85-24B0-4320-961C-C6BFC716AC78}" destId="{FEBF9F36-1C23-4DCE-8F24-9B31AE7C4B5B}" srcOrd="0" destOrd="0" presId="urn:microsoft.com/office/officeart/2005/8/layout/hierarchy2"/>
    <dgm:cxn modelId="{F9C70EE7-4A34-4DFE-83E6-9FD8EA785FCA}" type="presOf" srcId="{9E2700E0-32EB-4CFC-BC86-416A24D47145}" destId="{38F6D305-BA1C-4E30-9231-B992BFEB3000}" srcOrd="1" destOrd="0" presId="urn:microsoft.com/office/officeart/2005/8/layout/hierarchy2"/>
    <dgm:cxn modelId="{12F61839-1679-48D8-8ABF-D24283E5F31B}" type="presOf" srcId="{08DF86CA-EC39-44E1-B0BA-8042B5A96D1F}" destId="{40290D54-A911-463B-9FBB-8DB55B4AB538}" srcOrd="0" destOrd="0" presId="urn:microsoft.com/office/officeart/2005/8/layout/hierarchy2"/>
    <dgm:cxn modelId="{6CC17891-9B78-48A4-A557-1197D09B78AF}" srcId="{06615E99-AA49-4B1D-AE29-BB60558F87C0}" destId="{99FCF7F0-1B38-42BB-9C06-C6A1B9E8F908}" srcOrd="0" destOrd="0" parTransId="{9E2700E0-32EB-4CFC-BC86-416A24D47145}" sibTransId="{F4E3E233-98F9-4239-89DE-E624BE6F6654}"/>
    <dgm:cxn modelId="{C5B72B5D-1DAE-42A8-B990-E99BA8AB4946}" type="presOf" srcId="{96897886-7C50-42F3-9E1F-DA56C759F243}" destId="{318CD711-BFF4-400B-98BF-43A17D6E99C2}" srcOrd="0" destOrd="0" presId="urn:microsoft.com/office/officeart/2005/8/layout/hierarchy2"/>
    <dgm:cxn modelId="{ACB21FCD-DC99-40CF-A4C5-A31D2830E38F}" srcId="{0A322D85-24B0-4320-961C-C6BFC716AC78}" destId="{06615E99-AA49-4B1D-AE29-BB60558F87C0}" srcOrd="0" destOrd="0" parTransId="{12B04989-50F0-42DB-8B7E-75CB3E272D4D}" sibTransId="{D448DE96-0C80-4D0E-8AD0-F950A050B58C}"/>
    <dgm:cxn modelId="{ECA44BD1-6FA6-4D12-BF32-105A0242E443}" type="presOf" srcId="{8618EAAD-C1DD-4B20-A5D9-AA2C2152994F}" destId="{43408DF9-13C4-496B-8B5E-2742DAC8319F}" srcOrd="1" destOrd="0" presId="urn:microsoft.com/office/officeart/2005/8/layout/hierarchy2"/>
    <dgm:cxn modelId="{18BD5819-7951-4487-B5FB-7BCB0D725B5E}" type="presOf" srcId="{D9FA3E52-8956-4B6F-BF42-9D7C2A68CA92}" destId="{9C3047A1-4F5D-47FB-A3F6-A917FEC1DA98}" srcOrd="0" destOrd="0" presId="urn:microsoft.com/office/officeart/2005/8/layout/hierarchy2"/>
    <dgm:cxn modelId="{8F0FF289-8CA8-4643-BF46-120AF1612DF2}" type="presOf" srcId="{F74C9853-F878-4DA9-A5F8-57C97340D8C0}" destId="{3AE394F6-7897-428F-B6B9-263636053B0D}" srcOrd="0" destOrd="0" presId="urn:microsoft.com/office/officeart/2005/8/layout/hierarchy2"/>
    <dgm:cxn modelId="{5CFD9599-C204-4D41-A723-EADD590528C4}" srcId="{06615E99-AA49-4B1D-AE29-BB60558F87C0}" destId="{AEFB577F-203E-491C-B91F-7EFE5D75DDF2}" srcOrd="3" destOrd="0" parTransId="{6D14F3A9-D4B1-4C59-9722-5BD990538E34}" sibTransId="{8E93A851-F7C9-4E97-A284-C916E681ECC6}"/>
    <dgm:cxn modelId="{665266AC-901D-4E43-9B4C-AC8B63C7DBD6}" type="presOf" srcId="{9E2700E0-32EB-4CFC-BC86-416A24D47145}" destId="{97221CD3-DC3A-4EAE-A4BA-71F80D52C9E7}" srcOrd="0" destOrd="0" presId="urn:microsoft.com/office/officeart/2005/8/layout/hierarchy2"/>
    <dgm:cxn modelId="{A0F103F3-310D-47E7-B840-3001A55618D1}" type="presOf" srcId="{B91E32B6-0535-4D73-A0C1-16AC3C2E7CFD}" destId="{2AA55641-61DD-44AC-839C-1F0304461FC1}" srcOrd="1" destOrd="0" presId="urn:microsoft.com/office/officeart/2005/8/layout/hierarchy2"/>
    <dgm:cxn modelId="{7F458A79-9B60-4CDD-A00F-1C32142FC50B}" type="presOf" srcId="{F75E457D-5E84-42A1-BED4-CD53F88D90CC}" destId="{748264EB-248B-46AF-BAA2-AE4FCEBCCA65}" srcOrd="0" destOrd="0" presId="urn:microsoft.com/office/officeart/2005/8/layout/hierarchy2"/>
    <dgm:cxn modelId="{45C70EEE-F32E-43F2-97E2-5F594EE5EEC1}" type="presParOf" srcId="{FEBF9F36-1C23-4DCE-8F24-9B31AE7C4B5B}" destId="{60F9ADE2-E7BF-4130-9F0C-76B274865079}" srcOrd="0" destOrd="0" presId="urn:microsoft.com/office/officeart/2005/8/layout/hierarchy2"/>
    <dgm:cxn modelId="{530AE650-F56E-4FEF-B99D-45EE443F3A68}" type="presParOf" srcId="{60F9ADE2-E7BF-4130-9F0C-76B274865079}" destId="{EB42C09F-F449-4EAD-9F76-AFD72FFF8DF9}" srcOrd="0" destOrd="0" presId="urn:microsoft.com/office/officeart/2005/8/layout/hierarchy2"/>
    <dgm:cxn modelId="{F487C53A-5398-420F-B8A9-B8F16C87B67C}" type="presParOf" srcId="{60F9ADE2-E7BF-4130-9F0C-76B274865079}" destId="{81F720F7-F1F5-4B93-A7AA-295AA2AE5212}" srcOrd="1" destOrd="0" presId="urn:microsoft.com/office/officeart/2005/8/layout/hierarchy2"/>
    <dgm:cxn modelId="{E9E18140-C947-4309-A8C7-5962C07BB1C0}" type="presParOf" srcId="{81F720F7-F1F5-4B93-A7AA-295AA2AE5212}" destId="{97221CD3-DC3A-4EAE-A4BA-71F80D52C9E7}" srcOrd="0" destOrd="0" presId="urn:microsoft.com/office/officeart/2005/8/layout/hierarchy2"/>
    <dgm:cxn modelId="{47F03586-5A97-43F8-922A-79A4EBFE59AB}" type="presParOf" srcId="{97221CD3-DC3A-4EAE-A4BA-71F80D52C9E7}" destId="{38F6D305-BA1C-4E30-9231-B992BFEB3000}" srcOrd="0" destOrd="0" presId="urn:microsoft.com/office/officeart/2005/8/layout/hierarchy2"/>
    <dgm:cxn modelId="{0D7D2BB1-69D4-4293-A5F5-ADA6FCBE1730}" type="presParOf" srcId="{81F720F7-F1F5-4B93-A7AA-295AA2AE5212}" destId="{DBC6D622-C215-4CBA-97FA-6C155B52DB63}" srcOrd="1" destOrd="0" presId="urn:microsoft.com/office/officeart/2005/8/layout/hierarchy2"/>
    <dgm:cxn modelId="{31F042D2-1190-4B6A-A499-0607832A8E4D}" type="presParOf" srcId="{DBC6D622-C215-4CBA-97FA-6C155B52DB63}" destId="{FBF48B24-C4B8-4DC4-AD7D-FBFCD467EDF1}" srcOrd="0" destOrd="0" presId="urn:microsoft.com/office/officeart/2005/8/layout/hierarchy2"/>
    <dgm:cxn modelId="{EA6EB240-0A9B-4A36-9243-BBC7944BE44D}" type="presParOf" srcId="{DBC6D622-C215-4CBA-97FA-6C155B52DB63}" destId="{2D0A4E06-C99C-4239-AA3A-8FF50BD54E1A}" srcOrd="1" destOrd="0" presId="urn:microsoft.com/office/officeart/2005/8/layout/hierarchy2"/>
    <dgm:cxn modelId="{3FA476E3-986A-440E-8257-1E5BBE5A2E2D}" type="presParOf" srcId="{81F720F7-F1F5-4B93-A7AA-295AA2AE5212}" destId="{62EAF405-6287-4B54-8595-051762128BB7}" srcOrd="2" destOrd="0" presId="urn:microsoft.com/office/officeart/2005/8/layout/hierarchy2"/>
    <dgm:cxn modelId="{DC663696-EA9A-4029-B23B-C99B5B7E94F6}" type="presParOf" srcId="{62EAF405-6287-4B54-8595-051762128BB7}" destId="{43408DF9-13C4-496B-8B5E-2742DAC8319F}" srcOrd="0" destOrd="0" presId="urn:microsoft.com/office/officeart/2005/8/layout/hierarchy2"/>
    <dgm:cxn modelId="{60AEF013-332A-4228-B18E-4F3B962EEDAF}" type="presParOf" srcId="{81F720F7-F1F5-4B93-A7AA-295AA2AE5212}" destId="{DA7331D7-594D-4D05-A30C-F9DA95F1E3A1}" srcOrd="3" destOrd="0" presId="urn:microsoft.com/office/officeart/2005/8/layout/hierarchy2"/>
    <dgm:cxn modelId="{74E98821-6E9D-4E10-B986-B6D64476E4A8}" type="presParOf" srcId="{DA7331D7-594D-4D05-A30C-F9DA95F1E3A1}" destId="{3AE394F6-7897-428F-B6B9-263636053B0D}" srcOrd="0" destOrd="0" presId="urn:microsoft.com/office/officeart/2005/8/layout/hierarchy2"/>
    <dgm:cxn modelId="{5EACBE19-1DA0-4255-88F5-95669C5DC53E}" type="presParOf" srcId="{DA7331D7-594D-4D05-A30C-F9DA95F1E3A1}" destId="{AC2F8BFD-296E-4DF5-A885-0E5A6E5CD568}" srcOrd="1" destOrd="0" presId="urn:microsoft.com/office/officeart/2005/8/layout/hierarchy2"/>
    <dgm:cxn modelId="{CEE945EF-C09A-46BE-B534-8AC9E09F4526}" type="presParOf" srcId="{81F720F7-F1F5-4B93-A7AA-295AA2AE5212}" destId="{318CD711-BFF4-400B-98BF-43A17D6E99C2}" srcOrd="4" destOrd="0" presId="urn:microsoft.com/office/officeart/2005/8/layout/hierarchy2"/>
    <dgm:cxn modelId="{622E77E4-5719-43B1-A786-864756E2BD59}" type="presParOf" srcId="{318CD711-BFF4-400B-98BF-43A17D6E99C2}" destId="{867CCB05-1716-4249-BE12-FF20090346CF}" srcOrd="0" destOrd="0" presId="urn:microsoft.com/office/officeart/2005/8/layout/hierarchy2"/>
    <dgm:cxn modelId="{554E697A-0E85-4B36-8F0E-750F1AB18BCE}" type="presParOf" srcId="{81F720F7-F1F5-4B93-A7AA-295AA2AE5212}" destId="{642060AD-8B0D-4E67-A468-A049396C2CF5}" srcOrd="5" destOrd="0" presId="urn:microsoft.com/office/officeart/2005/8/layout/hierarchy2"/>
    <dgm:cxn modelId="{402AE2AF-7C6C-4347-BC45-DFE77A2FF227}" type="presParOf" srcId="{642060AD-8B0D-4E67-A468-A049396C2CF5}" destId="{9C3047A1-4F5D-47FB-A3F6-A917FEC1DA98}" srcOrd="0" destOrd="0" presId="urn:microsoft.com/office/officeart/2005/8/layout/hierarchy2"/>
    <dgm:cxn modelId="{03EB0ED8-7AB7-48A0-A0F4-9A8239984BE6}" type="presParOf" srcId="{642060AD-8B0D-4E67-A468-A049396C2CF5}" destId="{DC348EE2-9950-4488-B9E5-5C7CBF5BABFC}" srcOrd="1" destOrd="0" presId="urn:microsoft.com/office/officeart/2005/8/layout/hierarchy2"/>
    <dgm:cxn modelId="{9BDF8EC0-FB84-4599-B71B-524BFBA4CF73}" type="presParOf" srcId="{81F720F7-F1F5-4B93-A7AA-295AA2AE5212}" destId="{5E5597A5-9265-4A8B-B121-3E48EA3CC8C8}" srcOrd="6" destOrd="0" presId="urn:microsoft.com/office/officeart/2005/8/layout/hierarchy2"/>
    <dgm:cxn modelId="{89121DD7-2477-4337-850F-F63D8B952C2E}" type="presParOf" srcId="{5E5597A5-9265-4A8B-B121-3E48EA3CC8C8}" destId="{31BC0D67-1580-4369-B376-9D1327357718}" srcOrd="0" destOrd="0" presId="urn:microsoft.com/office/officeart/2005/8/layout/hierarchy2"/>
    <dgm:cxn modelId="{A94D09C1-4B00-4C95-B4F8-F8D3A90AD694}" type="presParOf" srcId="{81F720F7-F1F5-4B93-A7AA-295AA2AE5212}" destId="{134AF9AF-648B-41FF-B6D5-5BEC587FA69A}" srcOrd="7" destOrd="0" presId="urn:microsoft.com/office/officeart/2005/8/layout/hierarchy2"/>
    <dgm:cxn modelId="{C355D39A-C752-4CB3-9ADB-F404AEFC56AD}" type="presParOf" srcId="{134AF9AF-648B-41FF-B6D5-5BEC587FA69A}" destId="{8B92A4CD-DB21-4C9A-8D52-4FFF321ED955}" srcOrd="0" destOrd="0" presId="urn:microsoft.com/office/officeart/2005/8/layout/hierarchy2"/>
    <dgm:cxn modelId="{5E8765E3-7629-4F35-9C87-EA47DAD360B7}" type="presParOf" srcId="{134AF9AF-648B-41FF-B6D5-5BEC587FA69A}" destId="{4A47D73B-5968-4F7E-BA11-07775361DFA7}" srcOrd="1" destOrd="0" presId="urn:microsoft.com/office/officeart/2005/8/layout/hierarchy2"/>
    <dgm:cxn modelId="{A9C681E9-8042-46C2-9D43-124CA76D01F5}" type="presParOf" srcId="{81F720F7-F1F5-4B93-A7AA-295AA2AE5212}" destId="{748264EB-248B-46AF-BAA2-AE4FCEBCCA65}" srcOrd="8" destOrd="0" presId="urn:microsoft.com/office/officeart/2005/8/layout/hierarchy2"/>
    <dgm:cxn modelId="{1A498F81-EF1C-4AEA-A627-7640169D8D44}" type="presParOf" srcId="{748264EB-248B-46AF-BAA2-AE4FCEBCCA65}" destId="{70CC9F4D-D502-4A82-BFAB-389147594AE1}" srcOrd="0" destOrd="0" presId="urn:microsoft.com/office/officeart/2005/8/layout/hierarchy2"/>
    <dgm:cxn modelId="{B7A556F4-C3D6-42D0-AC25-C44DC778944F}" type="presParOf" srcId="{81F720F7-F1F5-4B93-A7AA-295AA2AE5212}" destId="{513F478B-7B32-43F9-8399-39377BA585C4}" srcOrd="9" destOrd="0" presId="urn:microsoft.com/office/officeart/2005/8/layout/hierarchy2"/>
    <dgm:cxn modelId="{32A045F3-4F1D-46A2-BDBF-BE9D47A3CBCB}" type="presParOf" srcId="{513F478B-7B32-43F9-8399-39377BA585C4}" destId="{40290D54-A911-463B-9FBB-8DB55B4AB538}" srcOrd="0" destOrd="0" presId="urn:microsoft.com/office/officeart/2005/8/layout/hierarchy2"/>
    <dgm:cxn modelId="{005369CD-5E47-42B3-89CC-933EEA94BB34}" type="presParOf" srcId="{513F478B-7B32-43F9-8399-39377BA585C4}" destId="{68CCC981-63CA-4F08-93B0-0446FDC91FD3}" srcOrd="1" destOrd="0" presId="urn:microsoft.com/office/officeart/2005/8/layout/hierarchy2"/>
    <dgm:cxn modelId="{9E059FC5-135D-4F59-827B-21661AA8B591}" type="presParOf" srcId="{81F720F7-F1F5-4B93-A7AA-295AA2AE5212}" destId="{B3FD3A1F-A9A8-4CEC-827C-35506F15D52D}" srcOrd="10" destOrd="0" presId="urn:microsoft.com/office/officeart/2005/8/layout/hierarchy2"/>
    <dgm:cxn modelId="{119C56B8-764A-470D-98D5-72419427713A}" type="presParOf" srcId="{B3FD3A1F-A9A8-4CEC-827C-35506F15D52D}" destId="{2AA55641-61DD-44AC-839C-1F0304461FC1}" srcOrd="0" destOrd="0" presId="urn:microsoft.com/office/officeart/2005/8/layout/hierarchy2"/>
    <dgm:cxn modelId="{AD487EE3-30C3-453B-B081-B4CA69DBA277}" type="presParOf" srcId="{81F720F7-F1F5-4B93-A7AA-295AA2AE5212}" destId="{0703E6C3-55EE-4F81-ABB1-E3D134F78E1D}" srcOrd="11" destOrd="0" presId="urn:microsoft.com/office/officeart/2005/8/layout/hierarchy2"/>
    <dgm:cxn modelId="{B55F051B-8732-4A05-A47B-0C6883544C2F}" type="presParOf" srcId="{0703E6C3-55EE-4F81-ABB1-E3D134F78E1D}" destId="{24A01FBB-70D6-4B54-AD49-DC24C43BF7C6}" srcOrd="0" destOrd="0" presId="urn:microsoft.com/office/officeart/2005/8/layout/hierarchy2"/>
    <dgm:cxn modelId="{322ECF2E-7D98-4013-AEF7-C76BAA7218DC}" type="presParOf" srcId="{0703E6C3-55EE-4F81-ABB1-E3D134F78E1D}" destId="{1AD0C377-C4D8-41BA-85F5-316BA40A29F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1F9350-16B1-4043-A8E4-239824B42676}">
      <dsp:nvSpPr>
        <dsp:cNvPr id="0" name=""/>
        <dsp:cNvSpPr/>
      </dsp:nvSpPr>
      <dsp:spPr>
        <a:xfrm>
          <a:off x="4306" y="1406628"/>
          <a:ext cx="3425411" cy="1712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Product Portfolio</a:t>
          </a:r>
          <a:endParaRPr lang="en-US" sz="5500" kern="1200" dirty="0"/>
        </a:p>
      </dsp:txBody>
      <dsp:txXfrm>
        <a:off x="4306" y="1406628"/>
        <a:ext cx="3425411" cy="1712705"/>
      </dsp:txXfrm>
    </dsp:sp>
    <dsp:sp modelId="{AD7DA0B9-5CB2-40E9-A037-F15C8622ECCC}">
      <dsp:nvSpPr>
        <dsp:cNvPr id="0" name=""/>
        <dsp:cNvSpPr/>
      </dsp:nvSpPr>
      <dsp:spPr>
        <a:xfrm rot="19457599">
          <a:off x="3271118" y="1736520"/>
          <a:ext cx="1687362" cy="68115"/>
        </a:xfrm>
        <a:custGeom>
          <a:avLst/>
          <a:gdLst/>
          <a:ahLst/>
          <a:cxnLst/>
          <a:rect l="0" t="0" r="0" b="0"/>
          <a:pathLst>
            <a:path>
              <a:moveTo>
                <a:pt x="0" y="34057"/>
              </a:moveTo>
              <a:lnTo>
                <a:pt x="1687362" y="340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9457599">
        <a:off x="4072615" y="1728394"/>
        <a:ext cx="84368" cy="84368"/>
      </dsp:txXfrm>
    </dsp:sp>
    <dsp:sp modelId="{7CC11B9D-8DD7-4EC0-BE6E-B3625984EDB0}">
      <dsp:nvSpPr>
        <dsp:cNvPr id="0" name=""/>
        <dsp:cNvSpPr/>
      </dsp:nvSpPr>
      <dsp:spPr>
        <a:xfrm>
          <a:off x="4799882" y="421822"/>
          <a:ext cx="3425411" cy="1712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Foods</a:t>
          </a:r>
          <a:endParaRPr lang="en-US" sz="5500" kern="1200" dirty="0"/>
        </a:p>
      </dsp:txBody>
      <dsp:txXfrm>
        <a:off x="4799882" y="421822"/>
        <a:ext cx="3425411" cy="1712705"/>
      </dsp:txXfrm>
    </dsp:sp>
    <dsp:sp modelId="{BBA7D56C-6EC6-4E12-A6C2-CB0D088A8AF4}">
      <dsp:nvSpPr>
        <dsp:cNvPr id="0" name=""/>
        <dsp:cNvSpPr/>
      </dsp:nvSpPr>
      <dsp:spPr>
        <a:xfrm rot="2142401">
          <a:off x="3271118" y="2721326"/>
          <a:ext cx="1687362" cy="68115"/>
        </a:xfrm>
        <a:custGeom>
          <a:avLst/>
          <a:gdLst/>
          <a:ahLst/>
          <a:cxnLst/>
          <a:rect l="0" t="0" r="0" b="0"/>
          <a:pathLst>
            <a:path>
              <a:moveTo>
                <a:pt x="0" y="34057"/>
              </a:moveTo>
              <a:lnTo>
                <a:pt x="1687362" y="340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142401">
        <a:off x="4072615" y="2713200"/>
        <a:ext cx="84368" cy="84368"/>
      </dsp:txXfrm>
    </dsp:sp>
    <dsp:sp modelId="{E34F032E-F4EB-441B-B8AA-78DEA7269570}">
      <dsp:nvSpPr>
        <dsp:cNvPr id="0" name=""/>
        <dsp:cNvSpPr/>
      </dsp:nvSpPr>
      <dsp:spPr>
        <a:xfrm>
          <a:off x="4799882" y="2391434"/>
          <a:ext cx="3425411" cy="17127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925" tIns="34925" rIns="34925" bIns="34925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Ice cream</a:t>
          </a:r>
          <a:endParaRPr lang="en-US" sz="5500" kern="1200" dirty="0"/>
        </a:p>
      </dsp:txBody>
      <dsp:txXfrm>
        <a:off x="4799882" y="2391434"/>
        <a:ext cx="3425411" cy="1712705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42C09F-F449-4EAD-9F76-AFD72FFF8DF9}">
      <dsp:nvSpPr>
        <dsp:cNvPr id="0" name=""/>
        <dsp:cNvSpPr/>
      </dsp:nvSpPr>
      <dsp:spPr>
        <a:xfrm>
          <a:off x="76200" y="1955802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Sundae</a:t>
          </a:r>
          <a:endParaRPr lang="en-US" sz="2000" kern="1200" dirty="0"/>
        </a:p>
      </dsp:txBody>
      <dsp:txXfrm>
        <a:off x="76200" y="1955802"/>
        <a:ext cx="1300236" cy="650118"/>
      </dsp:txXfrm>
    </dsp:sp>
    <dsp:sp modelId="{97221CD3-DC3A-4EAE-A4BA-71F80D52C9E7}">
      <dsp:nvSpPr>
        <dsp:cNvPr id="0" name=""/>
        <dsp:cNvSpPr/>
      </dsp:nvSpPr>
      <dsp:spPr>
        <a:xfrm rot="18979988">
          <a:off x="985233" y="1291119"/>
          <a:ext cx="282831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828317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8979988">
        <a:off x="2328684" y="1233727"/>
        <a:ext cx="141415" cy="141415"/>
      </dsp:txXfrm>
    </dsp:sp>
    <dsp:sp modelId="{FBF48B24-C4B8-4DC4-AD7D-FBFCD467EDF1}">
      <dsp:nvSpPr>
        <dsp:cNvPr id="0" name=""/>
        <dsp:cNvSpPr/>
      </dsp:nvSpPr>
      <dsp:spPr>
        <a:xfrm>
          <a:off x="3422347" y="2950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Vanilla Sundae</a:t>
          </a:r>
          <a:endParaRPr lang="en-US" sz="2000" kern="1200" dirty="0"/>
        </a:p>
      </dsp:txBody>
      <dsp:txXfrm>
        <a:off x="3422347" y="2950"/>
        <a:ext cx="1300236" cy="650118"/>
      </dsp:txXfrm>
    </dsp:sp>
    <dsp:sp modelId="{62EAF405-6287-4B54-8595-051762128BB7}">
      <dsp:nvSpPr>
        <dsp:cNvPr id="0" name=""/>
        <dsp:cNvSpPr/>
      </dsp:nvSpPr>
      <dsp:spPr>
        <a:xfrm rot="19769897">
          <a:off x="1212138" y="1664938"/>
          <a:ext cx="237450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374508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9769897">
        <a:off x="2340029" y="1618890"/>
        <a:ext cx="118725" cy="118725"/>
      </dsp:txXfrm>
    </dsp:sp>
    <dsp:sp modelId="{3AE394F6-7897-428F-B6B9-263636053B0D}">
      <dsp:nvSpPr>
        <dsp:cNvPr id="0" name=""/>
        <dsp:cNvSpPr/>
      </dsp:nvSpPr>
      <dsp:spPr>
        <a:xfrm>
          <a:off x="3422347" y="750586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Fudge Sundae</a:t>
          </a:r>
          <a:endParaRPr lang="en-US" sz="2000" kern="1200" dirty="0"/>
        </a:p>
      </dsp:txBody>
      <dsp:txXfrm>
        <a:off x="3422347" y="750586"/>
        <a:ext cx="1300236" cy="650118"/>
      </dsp:txXfrm>
    </dsp:sp>
    <dsp:sp modelId="{318CD711-BFF4-400B-98BF-43A17D6E99C2}">
      <dsp:nvSpPr>
        <dsp:cNvPr id="0" name=""/>
        <dsp:cNvSpPr/>
      </dsp:nvSpPr>
      <dsp:spPr>
        <a:xfrm rot="20843577">
          <a:off x="1351164" y="2038756"/>
          <a:ext cx="209645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96455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20843577">
        <a:off x="2346981" y="1999660"/>
        <a:ext cx="104822" cy="104822"/>
      </dsp:txXfrm>
    </dsp:sp>
    <dsp:sp modelId="{9C3047A1-4F5D-47FB-A3F6-A917FEC1DA98}">
      <dsp:nvSpPr>
        <dsp:cNvPr id="0" name=""/>
        <dsp:cNvSpPr/>
      </dsp:nvSpPr>
      <dsp:spPr>
        <a:xfrm>
          <a:off x="3422347" y="1498222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Brownie Sundae</a:t>
          </a:r>
          <a:endParaRPr lang="en-US" sz="2000" kern="1200" dirty="0"/>
        </a:p>
      </dsp:txBody>
      <dsp:txXfrm>
        <a:off x="3422347" y="1498222"/>
        <a:ext cx="1300236" cy="650118"/>
      </dsp:txXfrm>
    </dsp:sp>
    <dsp:sp modelId="{5E5597A5-9265-4A8B-B121-3E48EA3CC8C8}">
      <dsp:nvSpPr>
        <dsp:cNvPr id="0" name=""/>
        <dsp:cNvSpPr/>
      </dsp:nvSpPr>
      <dsp:spPr>
        <a:xfrm rot="510436">
          <a:off x="1364993" y="2421406"/>
          <a:ext cx="208010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80109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510436">
        <a:off x="2353045" y="2382718"/>
        <a:ext cx="104005" cy="104005"/>
      </dsp:txXfrm>
    </dsp:sp>
    <dsp:sp modelId="{8B92A4CD-DB21-4C9A-8D52-4FFF321ED955}">
      <dsp:nvSpPr>
        <dsp:cNvPr id="0" name=""/>
        <dsp:cNvSpPr/>
      </dsp:nvSpPr>
      <dsp:spPr>
        <a:xfrm>
          <a:off x="3433659" y="2263522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Red Velvet Cupcake</a:t>
          </a:r>
          <a:endParaRPr lang="en-US" sz="2000" kern="1200" dirty="0"/>
        </a:p>
      </dsp:txBody>
      <dsp:txXfrm>
        <a:off x="3433659" y="2263522"/>
        <a:ext cx="1300236" cy="650118"/>
      </dsp:txXfrm>
    </dsp:sp>
    <dsp:sp modelId="{748264EB-248B-46AF-BAA2-AE4FCEBCCA65}">
      <dsp:nvSpPr>
        <dsp:cNvPr id="0" name=""/>
        <dsp:cNvSpPr/>
      </dsp:nvSpPr>
      <dsp:spPr>
        <a:xfrm rot="1613658">
          <a:off x="1252379" y="2786392"/>
          <a:ext cx="229402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294025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613658">
        <a:off x="2342041" y="2742357"/>
        <a:ext cx="114701" cy="114701"/>
      </dsp:txXfrm>
    </dsp:sp>
    <dsp:sp modelId="{40290D54-A911-463B-9FBB-8DB55B4AB538}">
      <dsp:nvSpPr>
        <dsp:cNvPr id="0" name=""/>
        <dsp:cNvSpPr/>
      </dsp:nvSpPr>
      <dsp:spPr>
        <a:xfrm>
          <a:off x="3422347" y="2993495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Chocolate Cupcake</a:t>
          </a:r>
          <a:endParaRPr lang="en-US" sz="2000" kern="1200" dirty="0"/>
        </a:p>
      </dsp:txBody>
      <dsp:txXfrm>
        <a:off x="3422347" y="2993495"/>
        <a:ext cx="1300236" cy="650118"/>
      </dsp:txXfrm>
    </dsp:sp>
    <dsp:sp modelId="{B3FD3A1F-A9A8-4CEC-827C-35506F15D52D}">
      <dsp:nvSpPr>
        <dsp:cNvPr id="0" name=""/>
        <dsp:cNvSpPr/>
      </dsp:nvSpPr>
      <dsp:spPr>
        <a:xfrm rot="2466542">
          <a:off x="1041715" y="3160210"/>
          <a:ext cx="271535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715354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2466542">
        <a:off x="2331508" y="3105642"/>
        <a:ext cx="135767" cy="135767"/>
      </dsp:txXfrm>
    </dsp:sp>
    <dsp:sp modelId="{24A01FBB-70D6-4B54-AD49-DC24C43BF7C6}">
      <dsp:nvSpPr>
        <dsp:cNvPr id="0" name=""/>
        <dsp:cNvSpPr/>
      </dsp:nvSpPr>
      <dsp:spPr>
        <a:xfrm>
          <a:off x="3422347" y="3741131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Twin Delight</a:t>
          </a:r>
          <a:endParaRPr lang="en-US" sz="2000" kern="1200" dirty="0"/>
        </a:p>
      </dsp:txBody>
      <dsp:txXfrm>
        <a:off x="3422347" y="3741131"/>
        <a:ext cx="1300236" cy="650118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42C09F-F449-4EAD-9F76-AFD72FFF8DF9}">
      <dsp:nvSpPr>
        <dsp:cNvPr id="0" name=""/>
        <dsp:cNvSpPr/>
      </dsp:nvSpPr>
      <dsp:spPr>
        <a:xfrm>
          <a:off x="535" y="1538399"/>
          <a:ext cx="2634803" cy="1317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Sandwich</a:t>
          </a:r>
          <a:endParaRPr lang="en-US" sz="4200" kern="1200" dirty="0"/>
        </a:p>
      </dsp:txBody>
      <dsp:txXfrm>
        <a:off x="535" y="1538399"/>
        <a:ext cx="2634803" cy="1317401"/>
      </dsp:txXfrm>
    </dsp:sp>
    <dsp:sp modelId="{97221CD3-DC3A-4EAE-A4BA-71F80D52C9E7}">
      <dsp:nvSpPr>
        <dsp:cNvPr id="0" name=""/>
        <dsp:cNvSpPr/>
      </dsp:nvSpPr>
      <dsp:spPr>
        <a:xfrm>
          <a:off x="2635339" y="2170117"/>
          <a:ext cx="1053921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1053921" y="269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35951" y="2170751"/>
        <a:ext cx="52696" cy="52696"/>
      </dsp:txXfrm>
    </dsp:sp>
    <dsp:sp modelId="{FBF48B24-C4B8-4DC4-AD7D-FBFCD467EDF1}">
      <dsp:nvSpPr>
        <dsp:cNvPr id="0" name=""/>
        <dsp:cNvSpPr/>
      </dsp:nvSpPr>
      <dsp:spPr>
        <a:xfrm>
          <a:off x="3689260" y="1538399"/>
          <a:ext cx="2634803" cy="1317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Vanilla Sandwich</a:t>
          </a:r>
          <a:endParaRPr lang="en-US" sz="4200" kern="1200" dirty="0"/>
        </a:p>
      </dsp:txBody>
      <dsp:txXfrm>
        <a:off x="3689260" y="1538399"/>
        <a:ext cx="2634803" cy="1317401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42C09F-F449-4EAD-9F76-AFD72FFF8DF9}">
      <dsp:nvSpPr>
        <dsp:cNvPr id="0" name=""/>
        <dsp:cNvSpPr/>
      </dsp:nvSpPr>
      <dsp:spPr>
        <a:xfrm>
          <a:off x="152394" y="1879601"/>
          <a:ext cx="1300236" cy="650118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Take Away</a:t>
          </a:r>
          <a:endParaRPr lang="en-US" sz="2000" kern="1200" dirty="0"/>
        </a:p>
      </dsp:txBody>
      <dsp:txXfrm>
        <a:off x="152394" y="1879601"/>
        <a:ext cx="1300236" cy="650118"/>
      </dsp:txXfrm>
    </dsp:sp>
    <dsp:sp modelId="{97221CD3-DC3A-4EAE-A4BA-71F80D52C9E7}">
      <dsp:nvSpPr>
        <dsp:cNvPr id="0" name=""/>
        <dsp:cNvSpPr/>
      </dsp:nvSpPr>
      <dsp:spPr>
        <a:xfrm rot="18983161">
          <a:off x="1077195" y="1253019"/>
          <a:ext cx="272058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720588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8983161">
        <a:off x="2369474" y="1198320"/>
        <a:ext cx="136029" cy="136029"/>
      </dsp:txXfrm>
    </dsp:sp>
    <dsp:sp modelId="{FBF48B24-C4B8-4DC4-AD7D-FBFCD467EDF1}">
      <dsp:nvSpPr>
        <dsp:cNvPr id="0" name=""/>
        <dsp:cNvSpPr/>
      </dsp:nvSpPr>
      <dsp:spPr>
        <a:xfrm>
          <a:off x="3422347" y="2950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Classic Tubs</a:t>
          </a:r>
          <a:endParaRPr lang="en-US" sz="2000" kern="1200" dirty="0"/>
        </a:p>
      </dsp:txBody>
      <dsp:txXfrm>
        <a:off x="3422347" y="2950"/>
        <a:ext cx="1300236" cy="650118"/>
      </dsp:txXfrm>
    </dsp:sp>
    <dsp:sp modelId="{62EAF405-6287-4B54-8595-051762128BB7}">
      <dsp:nvSpPr>
        <dsp:cNvPr id="0" name=""/>
        <dsp:cNvSpPr/>
      </dsp:nvSpPr>
      <dsp:spPr>
        <a:xfrm rot="19810754">
          <a:off x="1302318" y="1626837"/>
          <a:ext cx="227034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270342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9810754">
        <a:off x="2380730" y="1583394"/>
        <a:ext cx="113517" cy="113517"/>
      </dsp:txXfrm>
    </dsp:sp>
    <dsp:sp modelId="{3AE394F6-7897-428F-B6B9-263636053B0D}">
      <dsp:nvSpPr>
        <dsp:cNvPr id="0" name=""/>
        <dsp:cNvSpPr/>
      </dsp:nvSpPr>
      <dsp:spPr>
        <a:xfrm>
          <a:off x="3422347" y="750586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Multipacks</a:t>
          </a:r>
          <a:endParaRPr lang="en-US" sz="2000" kern="1200" dirty="0"/>
        </a:p>
      </dsp:txBody>
      <dsp:txXfrm>
        <a:off x="3422347" y="750586"/>
        <a:ext cx="1300236" cy="650118"/>
      </dsp:txXfrm>
    </dsp:sp>
    <dsp:sp modelId="{2D4CD39E-0E29-4735-AE91-41896AF79209}">
      <dsp:nvSpPr>
        <dsp:cNvPr id="0" name=""/>
        <dsp:cNvSpPr/>
      </dsp:nvSpPr>
      <dsp:spPr>
        <a:xfrm rot="20942515">
          <a:off x="1434340" y="2000655"/>
          <a:ext cx="200629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06297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20942515">
        <a:off x="2387331" y="1963813"/>
        <a:ext cx="100314" cy="100314"/>
      </dsp:txXfrm>
    </dsp:sp>
    <dsp:sp modelId="{AEAF40C9-76DF-49F7-9A21-8264441663F5}">
      <dsp:nvSpPr>
        <dsp:cNvPr id="0" name=""/>
        <dsp:cNvSpPr/>
      </dsp:nvSpPr>
      <dsp:spPr>
        <a:xfrm>
          <a:off x="3422347" y="1498222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Special Tubs</a:t>
          </a:r>
          <a:endParaRPr lang="en-US" sz="2000" kern="1200" dirty="0"/>
        </a:p>
      </dsp:txBody>
      <dsp:txXfrm>
        <a:off x="3422347" y="1498222"/>
        <a:ext cx="1300236" cy="650118"/>
      </dsp:txXfrm>
    </dsp:sp>
    <dsp:sp modelId="{0CFB53A4-4D95-46F4-80DB-73F2E0636E16}">
      <dsp:nvSpPr>
        <dsp:cNvPr id="0" name=""/>
        <dsp:cNvSpPr/>
      </dsp:nvSpPr>
      <dsp:spPr>
        <a:xfrm rot="632011">
          <a:off x="1435750" y="2374474"/>
          <a:ext cx="200347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03478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632011">
        <a:off x="2387402" y="2337702"/>
        <a:ext cx="100173" cy="100173"/>
      </dsp:txXfrm>
    </dsp:sp>
    <dsp:sp modelId="{7F593357-0CFD-4094-B3B4-77F39B716C08}">
      <dsp:nvSpPr>
        <dsp:cNvPr id="0" name=""/>
        <dsp:cNvSpPr/>
      </dsp:nvSpPr>
      <dsp:spPr>
        <a:xfrm>
          <a:off x="3422347" y="2245858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Novelties</a:t>
          </a:r>
          <a:endParaRPr lang="en-US" sz="2000" kern="1200" dirty="0"/>
        </a:p>
      </dsp:txBody>
      <dsp:txXfrm>
        <a:off x="3422347" y="2245858"/>
        <a:ext cx="1300236" cy="650118"/>
      </dsp:txXfrm>
    </dsp:sp>
    <dsp:sp modelId="{E5BF9560-4D71-48E6-A8A5-6CA06230ABE7}">
      <dsp:nvSpPr>
        <dsp:cNvPr id="0" name=""/>
        <dsp:cNvSpPr/>
      </dsp:nvSpPr>
      <dsp:spPr>
        <a:xfrm rot="1769315">
          <a:off x="1306058" y="2748292"/>
          <a:ext cx="226286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262860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769315">
        <a:off x="2380917" y="2705036"/>
        <a:ext cx="113143" cy="113143"/>
      </dsp:txXfrm>
    </dsp:sp>
    <dsp:sp modelId="{A13DA919-C530-4FC2-875F-2FB3B0320923}">
      <dsp:nvSpPr>
        <dsp:cNvPr id="0" name=""/>
        <dsp:cNvSpPr/>
      </dsp:nvSpPr>
      <dsp:spPr>
        <a:xfrm>
          <a:off x="3422347" y="2993495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Kulfi</a:t>
          </a:r>
          <a:r>
            <a:rPr lang="en-US" sz="2000" kern="1200" dirty="0" smtClean="0"/>
            <a:t> Tubs</a:t>
          </a:r>
          <a:endParaRPr lang="en-US" sz="2000" kern="1200" dirty="0"/>
        </a:p>
      </dsp:txBody>
      <dsp:txXfrm>
        <a:off x="3422347" y="2993495"/>
        <a:ext cx="1300236" cy="650118"/>
      </dsp:txXfrm>
    </dsp:sp>
    <dsp:sp modelId="{F1C5DD19-DF11-4A5C-BEBC-CCD0C5D65DA1}">
      <dsp:nvSpPr>
        <dsp:cNvPr id="0" name=""/>
        <dsp:cNvSpPr/>
      </dsp:nvSpPr>
      <dsp:spPr>
        <a:xfrm rot="2602951">
          <a:off x="1082399" y="3122110"/>
          <a:ext cx="271017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710179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2602951">
        <a:off x="2369734" y="3067671"/>
        <a:ext cx="135508" cy="135508"/>
      </dsp:txXfrm>
    </dsp:sp>
    <dsp:sp modelId="{25D1CFC7-BA34-4A7B-96F7-53BA5F292A88}">
      <dsp:nvSpPr>
        <dsp:cNvPr id="0" name=""/>
        <dsp:cNvSpPr/>
      </dsp:nvSpPr>
      <dsp:spPr>
        <a:xfrm>
          <a:off x="3422347" y="3741131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Catering</a:t>
          </a:r>
          <a:endParaRPr lang="en-US" sz="2000" kern="1200" dirty="0"/>
        </a:p>
      </dsp:txBody>
      <dsp:txXfrm>
        <a:off x="3422347" y="3741131"/>
        <a:ext cx="1300236" cy="650118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42C09F-F449-4EAD-9F76-AFD72FFF8DF9}">
      <dsp:nvSpPr>
        <dsp:cNvPr id="0" name=""/>
        <dsp:cNvSpPr/>
      </dsp:nvSpPr>
      <dsp:spPr>
        <a:xfrm>
          <a:off x="76200" y="1803401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Classic Tubs</a:t>
          </a:r>
          <a:endParaRPr lang="en-US" sz="1400" kern="1200" dirty="0"/>
        </a:p>
      </dsp:txBody>
      <dsp:txXfrm>
        <a:off x="76200" y="1803401"/>
        <a:ext cx="1300236" cy="650118"/>
      </dsp:txXfrm>
    </dsp:sp>
    <dsp:sp modelId="{97221CD3-DC3A-4EAE-A4BA-71F80D52C9E7}">
      <dsp:nvSpPr>
        <dsp:cNvPr id="0" name=""/>
        <dsp:cNvSpPr/>
      </dsp:nvSpPr>
      <dsp:spPr>
        <a:xfrm rot="19119086">
          <a:off x="1036732" y="1214919"/>
          <a:ext cx="272532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725320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9119086">
        <a:off x="2331259" y="1160101"/>
        <a:ext cx="136266" cy="136266"/>
      </dsp:txXfrm>
    </dsp:sp>
    <dsp:sp modelId="{FBF48B24-C4B8-4DC4-AD7D-FBFCD467EDF1}">
      <dsp:nvSpPr>
        <dsp:cNvPr id="0" name=""/>
        <dsp:cNvSpPr/>
      </dsp:nvSpPr>
      <dsp:spPr>
        <a:xfrm>
          <a:off x="3422347" y="2950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Vanilla (500ml, 1 </a:t>
          </a:r>
          <a:r>
            <a:rPr lang="en-US" sz="1400" kern="1200" dirty="0" err="1" smtClean="0"/>
            <a:t>ltr</a:t>
          </a:r>
          <a:r>
            <a:rPr lang="en-US" sz="1400" kern="1200" dirty="0" smtClean="0"/>
            <a:t>, 2 </a:t>
          </a:r>
          <a:r>
            <a:rPr lang="en-US" sz="1400" kern="1200" dirty="0" err="1" smtClean="0"/>
            <a:t>ltr</a:t>
          </a:r>
          <a:r>
            <a:rPr lang="en-US" sz="1400" kern="1200" dirty="0" smtClean="0"/>
            <a:t>)</a:t>
          </a:r>
          <a:endParaRPr lang="en-US" sz="1400" kern="1200" dirty="0"/>
        </a:p>
      </dsp:txBody>
      <dsp:txXfrm>
        <a:off x="3422347" y="2950"/>
        <a:ext cx="1300236" cy="650118"/>
      </dsp:txXfrm>
    </dsp:sp>
    <dsp:sp modelId="{62EAF405-6287-4B54-8595-051762128BB7}">
      <dsp:nvSpPr>
        <dsp:cNvPr id="0" name=""/>
        <dsp:cNvSpPr/>
      </dsp:nvSpPr>
      <dsp:spPr>
        <a:xfrm rot="19966193">
          <a:off x="1248939" y="1588737"/>
          <a:ext cx="230090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300905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9966193">
        <a:off x="2341869" y="1544530"/>
        <a:ext cx="115045" cy="115045"/>
      </dsp:txXfrm>
    </dsp:sp>
    <dsp:sp modelId="{3AE394F6-7897-428F-B6B9-263636053B0D}">
      <dsp:nvSpPr>
        <dsp:cNvPr id="0" name=""/>
        <dsp:cNvSpPr/>
      </dsp:nvSpPr>
      <dsp:spPr>
        <a:xfrm>
          <a:off x="3422347" y="750586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Strawberry (500ml, 1 </a:t>
          </a:r>
          <a:r>
            <a:rPr lang="en-US" sz="1400" kern="1200" dirty="0" err="1" smtClean="0"/>
            <a:t>ltr</a:t>
          </a:r>
          <a:r>
            <a:rPr lang="en-US" sz="1400" kern="1200" dirty="0" smtClean="0"/>
            <a:t>, 2 </a:t>
          </a:r>
          <a:r>
            <a:rPr lang="en-US" sz="1400" kern="1200" dirty="0" err="1" smtClean="0"/>
            <a:t>ltr</a:t>
          </a:r>
          <a:r>
            <a:rPr lang="en-US" sz="1400" kern="1200" dirty="0" smtClean="0"/>
            <a:t>)</a:t>
          </a:r>
          <a:endParaRPr lang="en-US" sz="1400" kern="1200" dirty="0"/>
        </a:p>
      </dsp:txBody>
      <dsp:txXfrm>
        <a:off x="3422347" y="750586"/>
        <a:ext cx="1300236" cy="650118"/>
      </dsp:txXfrm>
    </dsp:sp>
    <dsp:sp modelId="{318CD711-BFF4-400B-98BF-43A17D6E99C2}">
      <dsp:nvSpPr>
        <dsp:cNvPr id="0" name=""/>
        <dsp:cNvSpPr/>
      </dsp:nvSpPr>
      <dsp:spPr>
        <a:xfrm rot="21090961">
          <a:off x="1365119" y="1962555"/>
          <a:ext cx="206854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68545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21090961">
        <a:off x="2347678" y="1924157"/>
        <a:ext cx="103427" cy="103427"/>
      </dsp:txXfrm>
    </dsp:sp>
    <dsp:sp modelId="{9C3047A1-4F5D-47FB-A3F6-A917FEC1DA98}">
      <dsp:nvSpPr>
        <dsp:cNvPr id="0" name=""/>
        <dsp:cNvSpPr/>
      </dsp:nvSpPr>
      <dsp:spPr>
        <a:xfrm>
          <a:off x="3422347" y="1498222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Pista</a:t>
          </a:r>
          <a:r>
            <a:rPr lang="en-US" sz="1400" kern="1200" dirty="0" smtClean="0"/>
            <a:t> (500ml, 1 </a:t>
          </a:r>
          <a:r>
            <a:rPr lang="en-US" sz="1400" kern="1200" dirty="0" err="1" smtClean="0"/>
            <a:t>ltr</a:t>
          </a:r>
          <a:r>
            <a:rPr lang="en-US" sz="1400" kern="1200" dirty="0" smtClean="0"/>
            <a:t>)</a:t>
          </a:r>
          <a:endParaRPr lang="en-US" sz="1400" kern="1200" dirty="0"/>
        </a:p>
      </dsp:txBody>
      <dsp:txXfrm>
        <a:off x="3422347" y="1498222"/>
        <a:ext cx="1300236" cy="650118"/>
      </dsp:txXfrm>
    </dsp:sp>
    <dsp:sp modelId="{5E5597A5-9265-4A8B-B121-3E48EA3CC8C8}">
      <dsp:nvSpPr>
        <dsp:cNvPr id="0" name=""/>
        <dsp:cNvSpPr/>
      </dsp:nvSpPr>
      <dsp:spPr>
        <a:xfrm rot="756442">
          <a:off x="1351023" y="2345205"/>
          <a:ext cx="210804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108049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756442">
        <a:off x="2352347" y="2305819"/>
        <a:ext cx="105402" cy="105402"/>
      </dsp:txXfrm>
    </dsp:sp>
    <dsp:sp modelId="{8B92A4CD-DB21-4C9A-8D52-4FFF321ED955}">
      <dsp:nvSpPr>
        <dsp:cNvPr id="0" name=""/>
        <dsp:cNvSpPr/>
      </dsp:nvSpPr>
      <dsp:spPr>
        <a:xfrm>
          <a:off x="3433659" y="2263522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Chocolate (500ml, 1 </a:t>
          </a:r>
          <a:r>
            <a:rPr lang="en-US" sz="1400" kern="1200" dirty="0" err="1" smtClean="0"/>
            <a:t>ltr</a:t>
          </a:r>
          <a:r>
            <a:rPr lang="en-US" sz="1400" kern="1200" dirty="0" smtClean="0"/>
            <a:t>, 2 </a:t>
          </a:r>
          <a:r>
            <a:rPr lang="en-US" sz="1400" kern="1200" dirty="0" err="1" smtClean="0"/>
            <a:t>ltr</a:t>
          </a:r>
          <a:r>
            <a:rPr lang="en-US" sz="1400" kern="1200" dirty="0" smtClean="0"/>
            <a:t>)</a:t>
          </a:r>
          <a:endParaRPr lang="en-US" sz="1400" kern="1200" dirty="0"/>
        </a:p>
      </dsp:txBody>
      <dsp:txXfrm>
        <a:off x="3433659" y="2263522"/>
        <a:ext cx="1300236" cy="650118"/>
      </dsp:txXfrm>
    </dsp:sp>
    <dsp:sp modelId="{748264EB-248B-46AF-BAA2-AE4FCEBCCA65}">
      <dsp:nvSpPr>
        <dsp:cNvPr id="0" name=""/>
        <dsp:cNvSpPr/>
      </dsp:nvSpPr>
      <dsp:spPr>
        <a:xfrm rot="1811179">
          <a:off x="1215957" y="2710191"/>
          <a:ext cx="236686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366869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811179">
        <a:off x="2340220" y="2664335"/>
        <a:ext cx="118343" cy="118343"/>
      </dsp:txXfrm>
    </dsp:sp>
    <dsp:sp modelId="{40290D54-A911-463B-9FBB-8DB55B4AB538}">
      <dsp:nvSpPr>
        <dsp:cNvPr id="0" name=""/>
        <dsp:cNvSpPr/>
      </dsp:nvSpPr>
      <dsp:spPr>
        <a:xfrm>
          <a:off x="3422347" y="2993495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Mango (500ml, 1 </a:t>
          </a:r>
          <a:r>
            <a:rPr lang="en-US" sz="1400" kern="1200" dirty="0" err="1" smtClean="0"/>
            <a:t>ltr</a:t>
          </a:r>
          <a:r>
            <a:rPr lang="en-US" sz="1400" kern="1200" dirty="0" smtClean="0"/>
            <a:t>)</a:t>
          </a:r>
          <a:endParaRPr lang="en-US" sz="1400" kern="1200" dirty="0"/>
        </a:p>
      </dsp:txBody>
      <dsp:txXfrm>
        <a:off x="3422347" y="2993495"/>
        <a:ext cx="1300236" cy="650118"/>
      </dsp:txXfrm>
    </dsp:sp>
    <dsp:sp modelId="{B3FD3A1F-A9A8-4CEC-827C-35506F15D52D}">
      <dsp:nvSpPr>
        <dsp:cNvPr id="0" name=""/>
        <dsp:cNvSpPr/>
      </dsp:nvSpPr>
      <dsp:spPr>
        <a:xfrm rot="2606667">
          <a:off x="990443" y="3084010"/>
          <a:ext cx="281789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817897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2606667">
        <a:off x="2328945" y="3026878"/>
        <a:ext cx="140894" cy="140894"/>
      </dsp:txXfrm>
    </dsp:sp>
    <dsp:sp modelId="{24A01FBB-70D6-4B54-AD49-DC24C43BF7C6}">
      <dsp:nvSpPr>
        <dsp:cNvPr id="0" name=""/>
        <dsp:cNvSpPr/>
      </dsp:nvSpPr>
      <dsp:spPr>
        <a:xfrm>
          <a:off x="3422347" y="3741131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Vanilla </a:t>
          </a:r>
          <a:r>
            <a:rPr lang="en-US" sz="1400" kern="1200" dirty="0" err="1" smtClean="0"/>
            <a:t>Lite</a:t>
          </a:r>
          <a:r>
            <a:rPr lang="en-US" sz="1400" kern="1200" dirty="0" smtClean="0"/>
            <a:t> (1 </a:t>
          </a:r>
          <a:r>
            <a:rPr lang="en-US" sz="1400" kern="1200" dirty="0" err="1" smtClean="0"/>
            <a:t>ltr</a:t>
          </a:r>
          <a:r>
            <a:rPr lang="en-US" sz="1400" kern="1200" dirty="0" smtClean="0"/>
            <a:t>)</a:t>
          </a:r>
          <a:endParaRPr lang="en-US" sz="1400" kern="1200" dirty="0"/>
        </a:p>
      </dsp:txBody>
      <dsp:txXfrm>
        <a:off x="3422347" y="3741131"/>
        <a:ext cx="1300236" cy="650118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42C09F-F449-4EAD-9F76-AFD72FFF8DF9}">
      <dsp:nvSpPr>
        <dsp:cNvPr id="0" name=""/>
        <dsp:cNvSpPr/>
      </dsp:nvSpPr>
      <dsp:spPr>
        <a:xfrm>
          <a:off x="76204" y="2971799"/>
          <a:ext cx="1284721" cy="642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Multipacks</a:t>
          </a:r>
          <a:endParaRPr lang="en-US" sz="1400" kern="1200" dirty="0"/>
        </a:p>
      </dsp:txBody>
      <dsp:txXfrm>
        <a:off x="76204" y="2971799"/>
        <a:ext cx="1284721" cy="642360"/>
      </dsp:txXfrm>
    </dsp:sp>
    <dsp:sp modelId="{97221CD3-DC3A-4EAE-A4BA-71F80D52C9E7}">
      <dsp:nvSpPr>
        <dsp:cNvPr id="0" name=""/>
        <dsp:cNvSpPr/>
      </dsp:nvSpPr>
      <dsp:spPr>
        <a:xfrm rot="18589280">
          <a:off x="665347" y="1798538"/>
          <a:ext cx="386857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868574" y="8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8589280">
        <a:off x="2502920" y="1710645"/>
        <a:ext cx="193428" cy="193428"/>
      </dsp:txXfrm>
    </dsp:sp>
    <dsp:sp modelId="{FBF48B24-C4B8-4DC4-AD7D-FBFCD467EDF1}">
      <dsp:nvSpPr>
        <dsp:cNvPr id="0" name=""/>
        <dsp:cNvSpPr/>
      </dsp:nvSpPr>
      <dsp:spPr>
        <a:xfrm>
          <a:off x="3838344" y="559"/>
          <a:ext cx="1284721" cy="642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Classic Cone</a:t>
          </a:r>
          <a:endParaRPr lang="en-US" sz="1400" kern="1200" dirty="0"/>
        </a:p>
      </dsp:txBody>
      <dsp:txXfrm>
        <a:off x="3838344" y="559"/>
        <a:ext cx="1284721" cy="642360"/>
      </dsp:txXfrm>
    </dsp:sp>
    <dsp:sp modelId="{62EAF405-6287-4B54-8595-051762128BB7}">
      <dsp:nvSpPr>
        <dsp:cNvPr id="0" name=""/>
        <dsp:cNvSpPr/>
      </dsp:nvSpPr>
      <dsp:spPr>
        <a:xfrm rot="19078585">
          <a:off x="932169" y="2167895"/>
          <a:ext cx="333493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334931" y="8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9078585">
        <a:off x="2516261" y="2093344"/>
        <a:ext cx="166746" cy="166746"/>
      </dsp:txXfrm>
    </dsp:sp>
    <dsp:sp modelId="{3AE394F6-7897-428F-B6B9-263636053B0D}">
      <dsp:nvSpPr>
        <dsp:cNvPr id="0" name=""/>
        <dsp:cNvSpPr/>
      </dsp:nvSpPr>
      <dsp:spPr>
        <a:xfrm>
          <a:off x="3838344" y="739274"/>
          <a:ext cx="1284721" cy="642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Maharaja </a:t>
          </a:r>
          <a:r>
            <a:rPr lang="en-US" sz="1400" kern="1200" dirty="0" err="1" smtClean="0"/>
            <a:t>Koolfi</a:t>
          </a:r>
          <a:endParaRPr lang="en-US" sz="1400" kern="1200" dirty="0"/>
        </a:p>
      </dsp:txBody>
      <dsp:txXfrm>
        <a:off x="3838344" y="739274"/>
        <a:ext cx="1284721" cy="642360"/>
      </dsp:txXfrm>
    </dsp:sp>
    <dsp:sp modelId="{318CD711-BFF4-400B-98BF-43A17D6E99C2}">
      <dsp:nvSpPr>
        <dsp:cNvPr id="0" name=""/>
        <dsp:cNvSpPr/>
      </dsp:nvSpPr>
      <dsp:spPr>
        <a:xfrm rot="19734676">
          <a:off x="1153167" y="2537253"/>
          <a:ext cx="289293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892934" y="8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9734676">
        <a:off x="2527311" y="2473751"/>
        <a:ext cx="144646" cy="144646"/>
      </dsp:txXfrm>
    </dsp:sp>
    <dsp:sp modelId="{9C3047A1-4F5D-47FB-A3F6-A917FEC1DA98}">
      <dsp:nvSpPr>
        <dsp:cNvPr id="0" name=""/>
        <dsp:cNvSpPr/>
      </dsp:nvSpPr>
      <dsp:spPr>
        <a:xfrm>
          <a:off x="3838344" y="1477989"/>
          <a:ext cx="1284721" cy="642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Malai </a:t>
          </a:r>
          <a:r>
            <a:rPr lang="en-US" sz="1400" kern="1200" dirty="0" err="1" smtClean="0"/>
            <a:t>Pista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Kulfi</a:t>
          </a:r>
          <a:r>
            <a:rPr lang="en-US" sz="1400" kern="1200" dirty="0" smtClean="0"/>
            <a:t> Stick</a:t>
          </a:r>
          <a:endParaRPr lang="en-US" sz="1400" kern="1200" dirty="0"/>
        </a:p>
      </dsp:txBody>
      <dsp:txXfrm>
        <a:off x="3838344" y="1477989"/>
        <a:ext cx="1284721" cy="642360"/>
      </dsp:txXfrm>
    </dsp:sp>
    <dsp:sp modelId="{5E5597A5-9265-4A8B-B121-3E48EA3CC8C8}">
      <dsp:nvSpPr>
        <dsp:cNvPr id="0" name=""/>
        <dsp:cNvSpPr/>
      </dsp:nvSpPr>
      <dsp:spPr>
        <a:xfrm rot="20609382">
          <a:off x="1307415" y="2915337"/>
          <a:ext cx="2595616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595616" y="8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20609382">
        <a:off x="2540333" y="2859268"/>
        <a:ext cx="129780" cy="129780"/>
      </dsp:txXfrm>
    </dsp:sp>
    <dsp:sp modelId="{8B92A4CD-DB21-4C9A-8D52-4FFF321ED955}">
      <dsp:nvSpPr>
        <dsp:cNvPr id="0" name=""/>
        <dsp:cNvSpPr/>
      </dsp:nvSpPr>
      <dsp:spPr>
        <a:xfrm>
          <a:off x="3849521" y="2234157"/>
          <a:ext cx="1284721" cy="642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Big 4 in 1</a:t>
          </a:r>
          <a:endParaRPr lang="en-US" sz="1400" kern="1200" dirty="0"/>
        </a:p>
      </dsp:txBody>
      <dsp:txXfrm>
        <a:off x="3849521" y="2234157"/>
        <a:ext cx="1284721" cy="642360"/>
      </dsp:txXfrm>
    </dsp:sp>
    <dsp:sp modelId="{748264EB-248B-46AF-BAA2-AE4FCEBCCA65}">
      <dsp:nvSpPr>
        <dsp:cNvPr id="0" name=""/>
        <dsp:cNvSpPr/>
      </dsp:nvSpPr>
      <dsp:spPr>
        <a:xfrm rot="21577271">
          <a:off x="1360898" y="3275968"/>
          <a:ext cx="247747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477472" y="8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21577271">
        <a:off x="2537698" y="3222853"/>
        <a:ext cx="123873" cy="123873"/>
      </dsp:txXfrm>
    </dsp:sp>
    <dsp:sp modelId="{40290D54-A911-463B-9FBB-8DB55B4AB538}">
      <dsp:nvSpPr>
        <dsp:cNvPr id="0" name=""/>
        <dsp:cNvSpPr/>
      </dsp:nvSpPr>
      <dsp:spPr>
        <a:xfrm>
          <a:off x="3838344" y="2955419"/>
          <a:ext cx="1284721" cy="642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Cruncho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Muncho</a:t>
          </a:r>
          <a:r>
            <a:rPr lang="en-US" sz="1400" kern="1200" dirty="0" smtClean="0"/>
            <a:t> Minis</a:t>
          </a:r>
          <a:endParaRPr lang="en-US" sz="1400" kern="1200" dirty="0"/>
        </a:p>
      </dsp:txBody>
      <dsp:txXfrm>
        <a:off x="3838344" y="2955419"/>
        <a:ext cx="1284721" cy="642360"/>
      </dsp:txXfrm>
    </dsp:sp>
    <dsp:sp modelId="{B3FD3A1F-A9A8-4CEC-827C-35506F15D52D}">
      <dsp:nvSpPr>
        <dsp:cNvPr id="0" name=""/>
        <dsp:cNvSpPr/>
      </dsp:nvSpPr>
      <dsp:spPr>
        <a:xfrm rot="975298">
          <a:off x="1309347" y="3645325"/>
          <a:ext cx="258057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580575" y="8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975298">
        <a:off x="2535120" y="3589633"/>
        <a:ext cx="129028" cy="129028"/>
      </dsp:txXfrm>
    </dsp:sp>
    <dsp:sp modelId="{24A01FBB-70D6-4B54-AD49-DC24C43BF7C6}">
      <dsp:nvSpPr>
        <dsp:cNvPr id="0" name=""/>
        <dsp:cNvSpPr/>
      </dsp:nvSpPr>
      <dsp:spPr>
        <a:xfrm>
          <a:off x="3838344" y="3694134"/>
          <a:ext cx="1284721" cy="642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Cruncho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Muncho</a:t>
          </a:r>
          <a:r>
            <a:rPr lang="en-US" sz="1400" kern="1200" dirty="0" smtClean="0"/>
            <a:t> Fun Pack</a:t>
          </a:r>
          <a:endParaRPr lang="en-US" sz="1400" kern="1200" dirty="0"/>
        </a:p>
      </dsp:txBody>
      <dsp:txXfrm>
        <a:off x="3838344" y="3694134"/>
        <a:ext cx="1284721" cy="642360"/>
      </dsp:txXfrm>
    </dsp:sp>
    <dsp:sp modelId="{42822E62-9020-4634-9291-06AB0F230381}">
      <dsp:nvSpPr>
        <dsp:cNvPr id="0" name=""/>
        <dsp:cNvSpPr/>
      </dsp:nvSpPr>
      <dsp:spPr>
        <a:xfrm rot="1831790">
          <a:off x="1161557" y="4014682"/>
          <a:ext cx="2876155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876155" y="8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831790">
        <a:off x="2527731" y="3951601"/>
        <a:ext cx="143807" cy="143807"/>
      </dsp:txXfrm>
    </dsp:sp>
    <dsp:sp modelId="{E12E52A4-3ED5-47ED-9071-16ABD0BDBC01}">
      <dsp:nvSpPr>
        <dsp:cNvPr id="0" name=""/>
        <dsp:cNvSpPr/>
      </dsp:nvSpPr>
      <dsp:spPr>
        <a:xfrm>
          <a:off x="3838344" y="4432849"/>
          <a:ext cx="1284721" cy="642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Vanilla Sandwich</a:t>
          </a:r>
          <a:endParaRPr lang="en-US" sz="1400" kern="1200" dirty="0"/>
        </a:p>
      </dsp:txBody>
      <dsp:txXfrm>
        <a:off x="3838344" y="4432849"/>
        <a:ext cx="1284721" cy="642360"/>
      </dsp:txXfrm>
    </dsp:sp>
    <dsp:sp modelId="{23870F63-4BE9-4F00-8685-BF3D70237C24}">
      <dsp:nvSpPr>
        <dsp:cNvPr id="0" name=""/>
        <dsp:cNvSpPr/>
      </dsp:nvSpPr>
      <dsp:spPr>
        <a:xfrm rot="2496162">
          <a:off x="943089" y="4384040"/>
          <a:ext cx="33130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313090" y="8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2496162">
        <a:off x="2516807" y="4310035"/>
        <a:ext cx="165654" cy="165654"/>
      </dsp:txXfrm>
    </dsp:sp>
    <dsp:sp modelId="{348B0597-1A02-4AD5-A24A-3C0E4995F43E}">
      <dsp:nvSpPr>
        <dsp:cNvPr id="0" name=""/>
        <dsp:cNvSpPr/>
      </dsp:nvSpPr>
      <dsp:spPr>
        <a:xfrm>
          <a:off x="3838344" y="5171564"/>
          <a:ext cx="1284721" cy="642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Cupcake</a:t>
          </a:r>
          <a:endParaRPr lang="en-US" sz="1400" kern="1200" dirty="0"/>
        </a:p>
      </dsp:txBody>
      <dsp:txXfrm>
        <a:off x="3838344" y="5171564"/>
        <a:ext cx="1284721" cy="642360"/>
      </dsp:txXfrm>
    </dsp:sp>
    <dsp:sp modelId="{920B1AE6-7080-4A1E-9F75-A33361A29033}">
      <dsp:nvSpPr>
        <dsp:cNvPr id="0" name=""/>
        <dsp:cNvSpPr/>
      </dsp:nvSpPr>
      <dsp:spPr>
        <a:xfrm rot="2991955">
          <a:off x="677899" y="4753397"/>
          <a:ext cx="384347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843470" y="8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2991955">
        <a:off x="2503548" y="4666133"/>
        <a:ext cx="192173" cy="192173"/>
      </dsp:txXfrm>
    </dsp:sp>
    <dsp:sp modelId="{1F7488C7-63A5-4D8D-A7AE-E305C06A509C}">
      <dsp:nvSpPr>
        <dsp:cNvPr id="0" name=""/>
        <dsp:cNvSpPr/>
      </dsp:nvSpPr>
      <dsp:spPr>
        <a:xfrm>
          <a:off x="3838344" y="5910279"/>
          <a:ext cx="1284721" cy="642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Sundae</a:t>
          </a:r>
          <a:endParaRPr lang="en-US" sz="1400" kern="1200" dirty="0"/>
        </a:p>
      </dsp:txBody>
      <dsp:txXfrm>
        <a:off x="3838344" y="5910279"/>
        <a:ext cx="1284721" cy="642360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BDD9DC-0F3A-4DC4-A973-7F9EC7B87FB9}">
      <dsp:nvSpPr>
        <dsp:cNvPr id="0" name=""/>
        <dsp:cNvSpPr/>
      </dsp:nvSpPr>
      <dsp:spPr>
        <a:xfrm>
          <a:off x="152403" y="2590798"/>
          <a:ext cx="1387673" cy="693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Special Tubs</a:t>
          </a:r>
          <a:endParaRPr lang="en-US" sz="1900" kern="1200" dirty="0"/>
        </a:p>
      </dsp:txBody>
      <dsp:txXfrm>
        <a:off x="152403" y="2590798"/>
        <a:ext cx="1387673" cy="693836"/>
      </dsp:txXfrm>
    </dsp:sp>
    <dsp:sp modelId="{EE489CD3-B7D2-4495-97EB-D3ADBA5988FC}">
      <dsp:nvSpPr>
        <dsp:cNvPr id="0" name=""/>
        <dsp:cNvSpPr/>
      </dsp:nvSpPr>
      <dsp:spPr>
        <a:xfrm rot="17975392">
          <a:off x="1118671" y="2202434"/>
          <a:ext cx="166493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664938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7975392">
        <a:off x="1909517" y="2172192"/>
        <a:ext cx="83246" cy="83246"/>
      </dsp:txXfrm>
    </dsp:sp>
    <dsp:sp modelId="{2BD87E9E-9FB5-4A7A-89CF-165C404E8064}">
      <dsp:nvSpPr>
        <dsp:cNvPr id="0" name=""/>
        <dsp:cNvSpPr/>
      </dsp:nvSpPr>
      <dsp:spPr>
        <a:xfrm>
          <a:off x="2362204" y="1142997"/>
          <a:ext cx="1387673" cy="693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Specials</a:t>
          </a:r>
          <a:endParaRPr lang="en-US" sz="1900" kern="1200" dirty="0"/>
        </a:p>
      </dsp:txBody>
      <dsp:txXfrm>
        <a:off x="2362204" y="1142997"/>
        <a:ext cx="1387673" cy="693836"/>
      </dsp:txXfrm>
    </dsp:sp>
    <dsp:sp modelId="{97221CD3-DC3A-4EAE-A4BA-71F80D52C9E7}">
      <dsp:nvSpPr>
        <dsp:cNvPr id="0" name=""/>
        <dsp:cNvSpPr/>
      </dsp:nvSpPr>
      <dsp:spPr>
        <a:xfrm rot="19085830">
          <a:off x="3531542" y="908307"/>
          <a:ext cx="170759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707598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9085830">
        <a:off x="4342651" y="876999"/>
        <a:ext cx="85379" cy="85379"/>
      </dsp:txXfrm>
    </dsp:sp>
    <dsp:sp modelId="{FBF48B24-C4B8-4DC4-AD7D-FBFCD467EDF1}">
      <dsp:nvSpPr>
        <dsp:cNvPr id="0" name=""/>
        <dsp:cNvSpPr/>
      </dsp:nvSpPr>
      <dsp:spPr>
        <a:xfrm>
          <a:off x="5020806" y="2544"/>
          <a:ext cx="1387673" cy="693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Butterscotch</a:t>
          </a:r>
          <a:endParaRPr lang="en-US" sz="1900" kern="1200" dirty="0"/>
        </a:p>
      </dsp:txBody>
      <dsp:txXfrm>
        <a:off x="5020806" y="2544"/>
        <a:ext cx="1387673" cy="693836"/>
      </dsp:txXfrm>
    </dsp:sp>
    <dsp:sp modelId="{62EAF405-6287-4B54-8595-051762128BB7}">
      <dsp:nvSpPr>
        <dsp:cNvPr id="0" name=""/>
        <dsp:cNvSpPr/>
      </dsp:nvSpPr>
      <dsp:spPr>
        <a:xfrm rot="20694965">
          <a:off x="3727201" y="1307263"/>
          <a:ext cx="131627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316279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0694965">
        <a:off x="4352434" y="1285738"/>
        <a:ext cx="65813" cy="65813"/>
      </dsp:txXfrm>
    </dsp:sp>
    <dsp:sp modelId="{3AE394F6-7897-428F-B6B9-263636053B0D}">
      <dsp:nvSpPr>
        <dsp:cNvPr id="0" name=""/>
        <dsp:cNvSpPr/>
      </dsp:nvSpPr>
      <dsp:spPr>
        <a:xfrm>
          <a:off x="5020806" y="800457"/>
          <a:ext cx="1387673" cy="693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Honey &amp; Nuts</a:t>
          </a:r>
          <a:endParaRPr lang="en-US" sz="1900" kern="1200" dirty="0"/>
        </a:p>
      </dsp:txBody>
      <dsp:txXfrm>
        <a:off x="5020806" y="800457"/>
        <a:ext cx="1387673" cy="693836"/>
      </dsp:txXfrm>
    </dsp:sp>
    <dsp:sp modelId="{318CD711-BFF4-400B-98BF-43A17D6E99C2}">
      <dsp:nvSpPr>
        <dsp:cNvPr id="0" name=""/>
        <dsp:cNvSpPr/>
      </dsp:nvSpPr>
      <dsp:spPr>
        <a:xfrm rot="1182752">
          <a:off x="3710319" y="1706219"/>
          <a:ext cx="135004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350045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182752">
        <a:off x="4351590" y="1683850"/>
        <a:ext cx="67502" cy="67502"/>
      </dsp:txXfrm>
    </dsp:sp>
    <dsp:sp modelId="{9C3047A1-4F5D-47FB-A3F6-A917FEC1DA98}">
      <dsp:nvSpPr>
        <dsp:cNvPr id="0" name=""/>
        <dsp:cNvSpPr/>
      </dsp:nvSpPr>
      <dsp:spPr>
        <a:xfrm>
          <a:off x="5020806" y="1598369"/>
          <a:ext cx="1387673" cy="693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Fruit Salad</a:t>
          </a:r>
          <a:endParaRPr lang="en-US" sz="1900" kern="1200" dirty="0"/>
        </a:p>
      </dsp:txBody>
      <dsp:txXfrm>
        <a:off x="5020806" y="1598369"/>
        <a:ext cx="1387673" cy="693836"/>
      </dsp:txXfrm>
    </dsp:sp>
    <dsp:sp modelId="{5E5597A5-9265-4A8B-B121-3E48EA3CC8C8}">
      <dsp:nvSpPr>
        <dsp:cNvPr id="0" name=""/>
        <dsp:cNvSpPr/>
      </dsp:nvSpPr>
      <dsp:spPr>
        <a:xfrm rot="2685381">
          <a:off x="3487992" y="2114601"/>
          <a:ext cx="180677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806771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685381">
        <a:off x="4346208" y="2080814"/>
        <a:ext cx="90338" cy="90338"/>
      </dsp:txXfrm>
    </dsp:sp>
    <dsp:sp modelId="{8B92A4CD-DB21-4C9A-8D52-4FFF321ED955}">
      <dsp:nvSpPr>
        <dsp:cNvPr id="0" name=""/>
        <dsp:cNvSpPr/>
      </dsp:nvSpPr>
      <dsp:spPr>
        <a:xfrm>
          <a:off x="5032878" y="2415133"/>
          <a:ext cx="1387673" cy="693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Pralines &amp; Cream</a:t>
          </a:r>
          <a:endParaRPr lang="en-US" sz="1900" kern="1200" dirty="0"/>
        </a:p>
      </dsp:txBody>
      <dsp:txXfrm>
        <a:off x="5032878" y="2415133"/>
        <a:ext cx="1387673" cy="693836"/>
      </dsp:txXfrm>
    </dsp:sp>
    <dsp:sp modelId="{2C2900EF-7FD3-4236-83C5-00479E5E3234}">
      <dsp:nvSpPr>
        <dsp:cNvPr id="0" name=""/>
        <dsp:cNvSpPr/>
      </dsp:nvSpPr>
      <dsp:spPr>
        <a:xfrm rot="3490886">
          <a:off x="1137312" y="3650235"/>
          <a:ext cx="170385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703853" y="113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3490886">
        <a:off x="1946642" y="3619021"/>
        <a:ext cx="85192" cy="85192"/>
      </dsp:txXfrm>
    </dsp:sp>
    <dsp:sp modelId="{A9E1B681-1129-41E4-A76F-BA4B4AFF3CEF}">
      <dsp:nvSpPr>
        <dsp:cNvPr id="0" name=""/>
        <dsp:cNvSpPr/>
      </dsp:nvSpPr>
      <dsp:spPr>
        <a:xfrm>
          <a:off x="2438401" y="4038600"/>
          <a:ext cx="1387673" cy="693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Sundae</a:t>
          </a:r>
          <a:endParaRPr lang="en-US" sz="1900" kern="1200" dirty="0"/>
        </a:p>
      </dsp:txBody>
      <dsp:txXfrm>
        <a:off x="2438401" y="4038600"/>
        <a:ext cx="1387673" cy="693836"/>
      </dsp:txXfrm>
    </dsp:sp>
    <dsp:sp modelId="{A4F12F05-DC8B-4855-A874-2FADF50F3EFC}">
      <dsp:nvSpPr>
        <dsp:cNvPr id="0" name=""/>
        <dsp:cNvSpPr/>
      </dsp:nvSpPr>
      <dsp:spPr>
        <a:xfrm rot="19484897">
          <a:off x="3691934" y="3951933"/>
          <a:ext cx="146301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63012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84897">
        <a:off x="4386865" y="3926740"/>
        <a:ext cx="73150" cy="73150"/>
      </dsp:txXfrm>
    </dsp:sp>
    <dsp:sp modelId="{43533F7E-CD07-4C28-9D9B-A25CC3D17245}">
      <dsp:nvSpPr>
        <dsp:cNvPr id="0" name=""/>
        <dsp:cNvSpPr/>
      </dsp:nvSpPr>
      <dsp:spPr>
        <a:xfrm>
          <a:off x="5020806" y="3194193"/>
          <a:ext cx="1387673" cy="693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Fudge Sundae</a:t>
          </a:r>
          <a:endParaRPr lang="en-US" sz="1900" kern="1200" dirty="0"/>
        </a:p>
      </dsp:txBody>
      <dsp:txXfrm>
        <a:off x="5020806" y="3194193"/>
        <a:ext cx="1387673" cy="693836"/>
      </dsp:txXfrm>
    </dsp:sp>
    <dsp:sp modelId="{638486E9-AE30-42E6-8D89-24C9B4AA942A}">
      <dsp:nvSpPr>
        <dsp:cNvPr id="0" name=""/>
        <dsp:cNvSpPr/>
      </dsp:nvSpPr>
      <dsp:spPr>
        <a:xfrm rot="21466285">
          <a:off x="3825622" y="4350889"/>
          <a:ext cx="119563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95635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66285">
        <a:off x="4393549" y="4332380"/>
        <a:ext cx="59781" cy="59781"/>
      </dsp:txXfrm>
    </dsp:sp>
    <dsp:sp modelId="{0C788B0B-E5F7-48F7-8DDD-69341BAD431F}">
      <dsp:nvSpPr>
        <dsp:cNvPr id="0" name=""/>
        <dsp:cNvSpPr/>
      </dsp:nvSpPr>
      <dsp:spPr>
        <a:xfrm>
          <a:off x="5020806" y="3992106"/>
          <a:ext cx="1387673" cy="693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Brownie Sundae</a:t>
          </a:r>
          <a:endParaRPr lang="en-US" sz="1900" kern="1200" dirty="0"/>
        </a:p>
      </dsp:txBody>
      <dsp:txXfrm>
        <a:off x="5020806" y="3992106"/>
        <a:ext cx="1387673" cy="693836"/>
      </dsp:txXfrm>
    </dsp:sp>
    <dsp:sp modelId="{E87D1F07-4764-485C-8564-9073DAA77445}">
      <dsp:nvSpPr>
        <dsp:cNvPr id="0" name=""/>
        <dsp:cNvSpPr/>
      </dsp:nvSpPr>
      <dsp:spPr>
        <a:xfrm rot="1930054">
          <a:off x="3717747" y="4749845"/>
          <a:ext cx="141138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11386" y="113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30054">
        <a:off x="4388155" y="4725942"/>
        <a:ext cx="70569" cy="70569"/>
      </dsp:txXfrm>
    </dsp:sp>
    <dsp:sp modelId="{DC9695E3-8E35-4239-93C3-40168DF4EBBF}">
      <dsp:nvSpPr>
        <dsp:cNvPr id="0" name=""/>
        <dsp:cNvSpPr/>
      </dsp:nvSpPr>
      <dsp:spPr>
        <a:xfrm>
          <a:off x="5020806" y="4790018"/>
          <a:ext cx="1387673" cy="693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Dark Cookies Sundae</a:t>
          </a:r>
          <a:endParaRPr lang="en-US" sz="1900" kern="1200" dirty="0"/>
        </a:p>
      </dsp:txBody>
      <dsp:txXfrm>
        <a:off x="5020806" y="4790018"/>
        <a:ext cx="1387673" cy="693836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42C09F-F449-4EAD-9F76-AFD72FFF8DF9}">
      <dsp:nvSpPr>
        <dsp:cNvPr id="0" name=""/>
        <dsp:cNvSpPr/>
      </dsp:nvSpPr>
      <dsp:spPr>
        <a:xfrm>
          <a:off x="535" y="1538399"/>
          <a:ext cx="2634803" cy="1317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Novelties</a:t>
          </a:r>
          <a:endParaRPr lang="en-US" sz="5100" kern="1200" dirty="0"/>
        </a:p>
      </dsp:txBody>
      <dsp:txXfrm>
        <a:off x="535" y="1538399"/>
        <a:ext cx="2634803" cy="1317401"/>
      </dsp:txXfrm>
    </dsp:sp>
    <dsp:sp modelId="{871CC544-2C6B-4CF9-A47A-3E8A08BEEBAC}">
      <dsp:nvSpPr>
        <dsp:cNvPr id="0" name=""/>
        <dsp:cNvSpPr/>
      </dsp:nvSpPr>
      <dsp:spPr>
        <a:xfrm rot="19457599">
          <a:off x="2513345" y="1791364"/>
          <a:ext cx="1297908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1297908" y="269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3129852" y="1785899"/>
        <a:ext cx="64895" cy="64895"/>
      </dsp:txXfrm>
    </dsp:sp>
    <dsp:sp modelId="{59C87354-5FA6-41F4-894C-E75276C1FEBE}">
      <dsp:nvSpPr>
        <dsp:cNvPr id="0" name=""/>
        <dsp:cNvSpPr/>
      </dsp:nvSpPr>
      <dsp:spPr>
        <a:xfrm>
          <a:off x="3689260" y="780893"/>
          <a:ext cx="2634803" cy="1317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err="1" smtClean="0"/>
            <a:t>Casatta</a:t>
          </a:r>
          <a:endParaRPr lang="en-US" sz="5100" kern="1200" dirty="0"/>
        </a:p>
      </dsp:txBody>
      <dsp:txXfrm>
        <a:off x="3689260" y="780893"/>
        <a:ext cx="2634803" cy="1317401"/>
      </dsp:txXfrm>
    </dsp:sp>
    <dsp:sp modelId="{97221CD3-DC3A-4EAE-A4BA-71F80D52C9E7}">
      <dsp:nvSpPr>
        <dsp:cNvPr id="0" name=""/>
        <dsp:cNvSpPr/>
      </dsp:nvSpPr>
      <dsp:spPr>
        <a:xfrm rot="2142401">
          <a:off x="2513345" y="2548870"/>
          <a:ext cx="1297908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1297908" y="269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3129852" y="2543405"/>
        <a:ext cx="64895" cy="64895"/>
      </dsp:txXfrm>
    </dsp:sp>
    <dsp:sp modelId="{FBF48B24-C4B8-4DC4-AD7D-FBFCD467EDF1}">
      <dsp:nvSpPr>
        <dsp:cNvPr id="0" name=""/>
        <dsp:cNvSpPr/>
      </dsp:nvSpPr>
      <dsp:spPr>
        <a:xfrm>
          <a:off x="3689260" y="2295905"/>
          <a:ext cx="2634803" cy="1317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err="1" smtClean="0"/>
            <a:t>Kulfi</a:t>
          </a:r>
          <a:r>
            <a:rPr lang="en-US" sz="5100" kern="1200" dirty="0" smtClean="0"/>
            <a:t> Roll</a:t>
          </a:r>
          <a:endParaRPr lang="en-US" sz="5100" kern="1200" dirty="0"/>
        </a:p>
      </dsp:txBody>
      <dsp:txXfrm>
        <a:off x="3689260" y="2295905"/>
        <a:ext cx="2634803" cy="1317401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42C09F-F449-4EAD-9F76-AFD72FFF8DF9}">
      <dsp:nvSpPr>
        <dsp:cNvPr id="0" name=""/>
        <dsp:cNvSpPr/>
      </dsp:nvSpPr>
      <dsp:spPr>
        <a:xfrm>
          <a:off x="535" y="1538399"/>
          <a:ext cx="2634803" cy="1317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err="1" smtClean="0"/>
            <a:t>Kulfi</a:t>
          </a:r>
          <a:r>
            <a:rPr lang="en-US" sz="4200" kern="1200" dirty="0" smtClean="0"/>
            <a:t> Tubs</a:t>
          </a:r>
          <a:endParaRPr lang="en-US" sz="4200" kern="1200" dirty="0"/>
        </a:p>
      </dsp:txBody>
      <dsp:txXfrm>
        <a:off x="535" y="1538399"/>
        <a:ext cx="2634803" cy="1317401"/>
      </dsp:txXfrm>
    </dsp:sp>
    <dsp:sp modelId="{871CC544-2C6B-4CF9-A47A-3E8A08BEEBAC}">
      <dsp:nvSpPr>
        <dsp:cNvPr id="0" name=""/>
        <dsp:cNvSpPr/>
      </dsp:nvSpPr>
      <dsp:spPr>
        <a:xfrm rot="19457599">
          <a:off x="2513345" y="1791364"/>
          <a:ext cx="1297908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1297908" y="269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3129852" y="1785899"/>
        <a:ext cx="64895" cy="64895"/>
      </dsp:txXfrm>
    </dsp:sp>
    <dsp:sp modelId="{59C87354-5FA6-41F4-894C-E75276C1FEBE}">
      <dsp:nvSpPr>
        <dsp:cNvPr id="0" name=""/>
        <dsp:cNvSpPr/>
      </dsp:nvSpPr>
      <dsp:spPr>
        <a:xfrm>
          <a:off x="3689260" y="780893"/>
          <a:ext cx="2634803" cy="1317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Malai </a:t>
          </a:r>
          <a:r>
            <a:rPr lang="en-US" sz="4200" kern="1200" dirty="0" err="1" smtClean="0"/>
            <a:t>Pista</a:t>
          </a:r>
          <a:r>
            <a:rPr lang="en-US" sz="4200" kern="1200" dirty="0" smtClean="0"/>
            <a:t> </a:t>
          </a:r>
          <a:r>
            <a:rPr lang="en-US" sz="4200" kern="1200" dirty="0" err="1" smtClean="0"/>
            <a:t>Kulfi</a:t>
          </a:r>
          <a:endParaRPr lang="en-US" sz="4200" kern="1200" dirty="0"/>
        </a:p>
      </dsp:txBody>
      <dsp:txXfrm>
        <a:off x="3689260" y="780893"/>
        <a:ext cx="2634803" cy="1317401"/>
      </dsp:txXfrm>
    </dsp:sp>
    <dsp:sp modelId="{97221CD3-DC3A-4EAE-A4BA-71F80D52C9E7}">
      <dsp:nvSpPr>
        <dsp:cNvPr id="0" name=""/>
        <dsp:cNvSpPr/>
      </dsp:nvSpPr>
      <dsp:spPr>
        <a:xfrm rot="2142401">
          <a:off x="2513345" y="2548870"/>
          <a:ext cx="1297908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1297908" y="269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3129852" y="2543405"/>
        <a:ext cx="64895" cy="64895"/>
      </dsp:txXfrm>
    </dsp:sp>
    <dsp:sp modelId="{FBF48B24-C4B8-4DC4-AD7D-FBFCD467EDF1}">
      <dsp:nvSpPr>
        <dsp:cNvPr id="0" name=""/>
        <dsp:cNvSpPr/>
      </dsp:nvSpPr>
      <dsp:spPr>
        <a:xfrm>
          <a:off x="3689260" y="2295905"/>
          <a:ext cx="2634803" cy="1317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Mango </a:t>
          </a:r>
          <a:r>
            <a:rPr lang="en-US" sz="4200" kern="1200" dirty="0" err="1" smtClean="0"/>
            <a:t>Kulfi</a:t>
          </a:r>
          <a:endParaRPr lang="en-US" sz="4200" kern="1200" dirty="0"/>
        </a:p>
      </dsp:txBody>
      <dsp:txXfrm>
        <a:off x="3689260" y="2295905"/>
        <a:ext cx="2634803" cy="1317401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42C09F-F449-4EAD-9F76-AFD72FFF8DF9}">
      <dsp:nvSpPr>
        <dsp:cNvPr id="0" name=""/>
        <dsp:cNvSpPr/>
      </dsp:nvSpPr>
      <dsp:spPr>
        <a:xfrm>
          <a:off x="76202" y="3124200"/>
          <a:ext cx="1344476" cy="672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Bulk Pack</a:t>
          </a:r>
          <a:endParaRPr lang="en-US" sz="1900" kern="1200" dirty="0"/>
        </a:p>
      </dsp:txBody>
      <dsp:txXfrm>
        <a:off x="76202" y="3124200"/>
        <a:ext cx="1344476" cy="672238"/>
      </dsp:txXfrm>
    </dsp:sp>
    <dsp:sp modelId="{871CC544-2C6B-4CF9-A47A-3E8A08BEEBAC}">
      <dsp:nvSpPr>
        <dsp:cNvPr id="0" name=""/>
        <dsp:cNvSpPr/>
      </dsp:nvSpPr>
      <dsp:spPr>
        <a:xfrm rot="18472594">
          <a:off x="656851" y="1889690"/>
          <a:ext cx="395727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957272" y="8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8472594">
        <a:off x="2536555" y="1799580"/>
        <a:ext cx="197863" cy="197863"/>
      </dsp:txXfrm>
    </dsp:sp>
    <dsp:sp modelId="{59C87354-5FA6-41F4-894C-E75276C1FEBE}">
      <dsp:nvSpPr>
        <dsp:cNvPr id="0" name=""/>
        <dsp:cNvSpPr/>
      </dsp:nvSpPr>
      <dsp:spPr>
        <a:xfrm>
          <a:off x="3850295" y="586"/>
          <a:ext cx="1344476" cy="672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Malai </a:t>
          </a:r>
          <a:r>
            <a:rPr lang="en-US" sz="1900" kern="1200" dirty="0" err="1" smtClean="0"/>
            <a:t>Pista</a:t>
          </a:r>
          <a:endParaRPr lang="en-US" sz="1900" kern="1200" dirty="0"/>
        </a:p>
      </dsp:txBody>
      <dsp:txXfrm>
        <a:off x="3850295" y="586"/>
        <a:ext cx="1344476" cy="672238"/>
      </dsp:txXfrm>
    </dsp:sp>
    <dsp:sp modelId="{97221CD3-DC3A-4EAE-A4BA-71F80D52C9E7}">
      <dsp:nvSpPr>
        <dsp:cNvPr id="0" name=""/>
        <dsp:cNvSpPr/>
      </dsp:nvSpPr>
      <dsp:spPr>
        <a:xfrm rot="18956863">
          <a:off x="945215" y="2276227"/>
          <a:ext cx="338054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380543" y="8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8956863">
        <a:off x="2550973" y="2200535"/>
        <a:ext cx="169027" cy="169027"/>
      </dsp:txXfrm>
    </dsp:sp>
    <dsp:sp modelId="{FBF48B24-C4B8-4DC4-AD7D-FBFCD467EDF1}">
      <dsp:nvSpPr>
        <dsp:cNvPr id="0" name=""/>
        <dsp:cNvSpPr/>
      </dsp:nvSpPr>
      <dsp:spPr>
        <a:xfrm>
          <a:off x="3850295" y="773659"/>
          <a:ext cx="1344476" cy="672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Fruit Salad</a:t>
          </a:r>
          <a:endParaRPr lang="en-US" sz="1900" kern="1200" dirty="0"/>
        </a:p>
      </dsp:txBody>
      <dsp:txXfrm>
        <a:off x="3850295" y="773659"/>
        <a:ext cx="1344476" cy="672238"/>
      </dsp:txXfrm>
    </dsp:sp>
    <dsp:sp modelId="{145FAD0F-013D-4957-9261-B2101313CDA7}">
      <dsp:nvSpPr>
        <dsp:cNvPr id="0" name=""/>
        <dsp:cNvSpPr/>
      </dsp:nvSpPr>
      <dsp:spPr>
        <a:xfrm rot="19620343">
          <a:off x="1187088" y="2662764"/>
          <a:ext cx="289679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896797" y="8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9620343">
        <a:off x="2563067" y="2599166"/>
        <a:ext cx="144839" cy="144839"/>
      </dsp:txXfrm>
    </dsp:sp>
    <dsp:sp modelId="{947268AB-0DFB-4771-AAE5-85B304C63B82}">
      <dsp:nvSpPr>
        <dsp:cNvPr id="0" name=""/>
        <dsp:cNvSpPr/>
      </dsp:nvSpPr>
      <dsp:spPr>
        <a:xfrm>
          <a:off x="3850295" y="1546733"/>
          <a:ext cx="1344476" cy="672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3 in 1</a:t>
          </a:r>
          <a:endParaRPr lang="en-US" sz="1900" kern="1200" dirty="0"/>
        </a:p>
      </dsp:txBody>
      <dsp:txXfrm>
        <a:off x="3850295" y="1546733"/>
        <a:ext cx="1344476" cy="672238"/>
      </dsp:txXfrm>
    </dsp:sp>
    <dsp:sp modelId="{40C206DA-6BFA-4B62-96F6-AE479EE60532}">
      <dsp:nvSpPr>
        <dsp:cNvPr id="0" name=""/>
        <dsp:cNvSpPr/>
      </dsp:nvSpPr>
      <dsp:spPr>
        <a:xfrm rot="20500885">
          <a:off x="1355830" y="3049300"/>
          <a:ext cx="255931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559313" y="8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20500885">
        <a:off x="2571504" y="2994140"/>
        <a:ext cx="127965" cy="127965"/>
      </dsp:txXfrm>
    </dsp:sp>
    <dsp:sp modelId="{DE92198C-AB0C-4E5D-82A9-A6EA05232F57}">
      <dsp:nvSpPr>
        <dsp:cNvPr id="0" name=""/>
        <dsp:cNvSpPr/>
      </dsp:nvSpPr>
      <dsp:spPr>
        <a:xfrm>
          <a:off x="3850295" y="2319807"/>
          <a:ext cx="1344476" cy="672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Vanilla</a:t>
          </a:r>
          <a:endParaRPr lang="en-US" sz="1900" kern="1200" dirty="0"/>
        </a:p>
      </dsp:txBody>
      <dsp:txXfrm>
        <a:off x="3850295" y="2319807"/>
        <a:ext cx="1344476" cy="672238"/>
      </dsp:txXfrm>
    </dsp:sp>
    <dsp:sp modelId="{414B7280-9EE5-4244-8D46-BAD93C70B0B9}">
      <dsp:nvSpPr>
        <dsp:cNvPr id="0" name=""/>
        <dsp:cNvSpPr/>
      </dsp:nvSpPr>
      <dsp:spPr>
        <a:xfrm rot="21555687">
          <a:off x="1420578" y="3435837"/>
          <a:ext cx="242981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429818" y="8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21555687">
        <a:off x="2574741" y="3383914"/>
        <a:ext cx="121490" cy="121490"/>
      </dsp:txXfrm>
    </dsp:sp>
    <dsp:sp modelId="{BEF188EC-55C3-4F6A-BF08-70841DA79234}">
      <dsp:nvSpPr>
        <dsp:cNvPr id="0" name=""/>
        <dsp:cNvSpPr/>
      </dsp:nvSpPr>
      <dsp:spPr>
        <a:xfrm>
          <a:off x="3850295" y="3092880"/>
          <a:ext cx="1344476" cy="672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Chocolate</a:t>
          </a:r>
          <a:endParaRPr lang="en-US" sz="1900" kern="1200" dirty="0"/>
        </a:p>
      </dsp:txBody>
      <dsp:txXfrm>
        <a:off x="3850295" y="3092880"/>
        <a:ext cx="1344476" cy="672238"/>
      </dsp:txXfrm>
    </dsp:sp>
    <dsp:sp modelId="{59317344-90C4-4EED-B0A3-9E7930E2B2E0}">
      <dsp:nvSpPr>
        <dsp:cNvPr id="0" name=""/>
        <dsp:cNvSpPr/>
      </dsp:nvSpPr>
      <dsp:spPr>
        <a:xfrm rot="1018636">
          <a:off x="1365326" y="3822374"/>
          <a:ext cx="254032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540321" y="8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18636">
        <a:off x="2571979" y="3767688"/>
        <a:ext cx="127016" cy="127016"/>
      </dsp:txXfrm>
    </dsp:sp>
    <dsp:sp modelId="{5E9880AA-1F7E-4106-9DEF-76EBDDBD864C}">
      <dsp:nvSpPr>
        <dsp:cNvPr id="0" name=""/>
        <dsp:cNvSpPr/>
      </dsp:nvSpPr>
      <dsp:spPr>
        <a:xfrm>
          <a:off x="3850295" y="3865954"/>
          <a:ext cx="1344476" cy="672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Mango</a:t>
          </a:r>
          <a:endParaRPr lang="en-US" sz="1900" kern="1200" dirty="0"/>
        </a:p>
      </dsp:txBody>
      <dsp:txXfrm>
        <a:off x="3850295" y="3865954"/>
        <a:ext cx="1344476" cy="672238"/>
      </dsp:txXfrm>
    </dsp:sp>
    <dsp:sp modelId="{FF3CB69E-0F2D-47AF-A9C7-588863097803}">
      <dsp:nvSpPr>
        <dsp:cNvPr id="0" name=""/>
        <dsp:cNvSpPr/>
      </dsp:nvSpPr>
      <dsp:spPr>
        <a:xfrm rot="1916574">
          <a:off x="1203902" y="4208911"/>
          <a:ext cx="286316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863169" y="8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916574">
        <a:off x="2563907" y="4146154"/>
        <a:ext cx="143158" cy="143158"/>
      </dsp:txXfrm>
    </dsp:sp>
    <dsp:sp modelId="{30E3E316-AD07-4981-B7FE-E9BEA9961C52}">
      <dsp:nvSpPr>
        <dsp:cNvPr id="0" name=""/>
        <dsp:cNvSpPr/>
      </dsp:nvSpPr>
      <dsp:spPr>
        <a:xfrm>
          <a:off x="3850295" y="4639028"/>
          <a:ext cx="1344476" cy="672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Pista</a:t>
          </a:r>
          <a:endParaRPr lang="en-US" sz="1900" kern="1200" dirty="0"/>
        </a:p>
      </dsp:txBody>
      <dsp:txXfrm>
        <a:off x="3850295" y="4639028"/>
        <a:ext cx="1344476" cy="672238"/>
      </dsp:txXfrm>
    </dsp:sp>
    <dsp:sp modelId="{00965C93-65CE-47AD-9EED-0AB36B497FA2}">
      <dsp:nvSpPr>
        <dsp:cNvPr id="0" name=""/>
        <dsp:cNvSpPr/>
      </dsp:nvSpPr>
      <dsp:spPr>
        <a:xfrm rot="2596761">
          <a:off x="966840" y="4595448"/>
          <a:ext cx="333729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337293" y="8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2596761">
        <a:off x="2552054" y="4520838"/>
        <a:ext cx="166864" cy="166864"/>
      </dsp:txXfrm>
    </dsp:sp>
    <dsp:sp modelId="{CA7DF2F3-184B-4C7E-989F-E6241F783D7E}">
      <dsp:nvSpPr>
        <dsp:cNvPr id="0" name=""/>
        <dsp:cNvSpPr/>
      </dsp:nvSpPr>
      <dsp:spPr>
        <a:xfrm>
          <a:off x="3850295" y="5412102"/>
          <a:ext cx="1344476" cy="672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Strawberry</a:t>
          </a:r>
          <a:endParaRPr lang="en-US" sz="1900" kern="1200" dirty="0"/>
        </a:p>
      </dsp:txBody>
      <dsp:txXfrm>
        <a:off x="3850295" y="5412102"/>
        <a:ext cx="1344476" cy="672238"/>
      </dsp:txXfrm>
    </dsp:sp>
    <dsp:sp modelId="{839DA8CB-3C9B-426A-87A6-6DCF195C1DD2}">
      <dsp:nvSpPr>
        <dsp:cNvPr id="0" name=""/>
        <dsp:cNvSpPr/>
      </dsp:nvSpPr>
      <dsp:spPr>
        <a:xfrm rot="3093575">
          <a:off x="681478" y="4981985"/>
          <a:ext cx="3908018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908018" y="8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3093575">
        <a:off x="2537786" y="4893106"/>
        <a:ext cx="195400" cy="195400"/>
      </dsp:txXfrm>
    </dsp:sp>
    <dsp:sp modelId="{DF43E8C5-D9F6-44A2-9758-1FD85EA3A1BE}">
      <dsp:nvSpPr>
        <dsp:cNvPr id="0" name=""/>
        <dsp:cNvSpPr/>
      </dsp:nvSpPr>
      <dsp:spPr>
        <a:xfrm>
          <a:off x="3850295" y="6185175"/>
          <a:ext cx="1344476" cy="672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Butterscotch</a:t>
          </a:r>
          <a:endParaRPr lang="en-US" sz="1900" kern="1200" dirty="0"/>
        </a:p>
      </dsp:txBody>
      <dsp:txXfrm>
        <a:off x="3850295" y="6185175"/>
        <a:ext cx="1344476" cy="672238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42C09F-F449-4EAD-9F76-AFD72FFF8DF9}">
      <dsp:nvSpPr>
        <dsp:cNvPr id="0" name=""/>
        <dsp:cNvSpPr/>
      </dsp:nvSpPr>
      <dsp:spPr>
        <a:xfrm>
          <a:off x="0" y="1599405"/>
          <a:ext cx="1973957" cy="986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Foods</a:t>
          </a:r>
          <a:endParaRPr lang="en-US" sz="3300" kern="1200" dirty="0"/>
        </a:p>
      </dsp:txBody>
      <dsp:txXfrm>
        <a:off x="0" y="1599405"/>
        <a:ext cx="1973957" cy="986978"/>
      </dsp:txXfrm>
    </dsp:sp>
    <dsp:sp modelId="{97221CD3-DC3A-4EAE-A4BA-71F80D52C9E7}">
      <dsp:nvSpPr>
        <dsp:cNvPr id="0" name=""/>
        <dsp:cNvSpPr/>
      </dsp:nvSpPr>
      <dsp:spPr>
        <a:xfrm rot="18883577">
          <a:off x="1640692" y="1273513"/>
          <a:ext cx="224966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249662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8883577">
        <a:off x="2709282" y="1237486"/>
        <a:ext cx="112483" cy="112483"/>
      </dsp:txXfrm>
    </dsp:sp>
    <dsp:sp modelId="{FBF48B24-C4B8-4DC4-AD7D-FBFCD467EDF1}">
      <dsp:nvSpPr>
        <dsp:cNvPr id="0" name=""/>
        <dsp:cNvSpPr/>
      </dsp:nvSpPr>
      <dsp:spPr>
        <a:xfrm>
          <a:off x="3557091" y="1072"/>
          <a:ext cx="1973957" cy="986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Paneer</a:t>
          </a:r>
          <a:endParaRPr lang="en-US" sz="3300" kern="1200" dirty="0"/>
        </a:p>
      </dsp:txBody>
      <dsp:txXfrm>
        <a:off x="3557091" y="1072"/>
        <a:ext cx="1973957" cy="986978"/>
      </dsp:txXfrm>
    </dsp:sp>
    <dsp:sp modelId="{62EAF405-6287-4B54-8595-051762128BB7}">
      <dsp:nvSpPr>
        <dsp:cNvPr id="0" name=""/>
        <dsp:cNvSpPr/>
      </dsp:nvSpPr>
      <dsp:spPr>
        <a:xfrm rot="20621267">
          <a:off x="1940756" y="1841026"/>
          <a:ext cx="164953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49535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0621267">
        <a:off x="2724285" y="1820002"/>
        <a:ext cx="82476" cy="82476"/>
      </dsp:txXfrm>
    </dsp:sp>
    <dsp:sp modelId="{3AE394F6-7897-428F-B6B9-263636053B0D}">
      <dsp:nvSpPr>
        <dsp:cNvPr id="0" name=""/>
        <dsp:cNvSpPr/>
      </dsp:nvSpPr>
      <dsp:spPr>
        <a:xfrm>
          <a:off x="3557091" y="1136098"/>
          <a:ext cx="1973957" cy="986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Vegetables</a:t>
          </a:r>
          <a:endParaRPr lang="en-US" sz="3300" kern="1200" dirty="0"/>
        </a:p>
      </dsp:txBody>
      <dsp:txXfrm>
        <a:off x="3557091" y="1136098"/>
        <a:ext cx="1973957" cy="986978"/>
      </dsp:txXfrm>
    </dsp:sp>
    <dsp:sp modelId="{318CD711-BFF4-400B-98BF-43A17D6E99C2}">
      <dsp:nvSpPr>
        <dsp:cNvPr id="0" name=""/>
        <dsp:cNvSpPr/>
      </dsp:nvSpPr>
      <dsp:spPr>
        <a:xfrm rot="1379480">
          <a:off x="1905652" y="2408538"/>
          <a:ext cx="171974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19743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379480">
        <a:off x="2722530" y="2385760"/>
        <a:ext cx="85987" cy="85987"/>
      </dsp:txXfrm>
    </dsp:sp>
    <dsp:sp modelId="{9C3047A1-4F5D-47FB-A3F6-A917FEC1DA98}">
      <dsp:nvSpPr>
        <dsp:cNvPr id="0" name=""/>
        <dsp:cNvSpPr/>
      </dsp:nvSpPr>
      <dsp:spPr>
        <a:xfrm>
          <a:off x="3557091" y="2271123"/>
          <a:ext cx="1973957" cy="986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Rice</a:t>
          </a:r>
          <a:endParaRPr lang="en-US" sz="3300" kern="1200" dirty="0"/>
        </a:p>
      </dsp:txBody>
      <dsp:txXfrm>
        <a:off x="3557091" y="2271123"/>
        <a:ext cx="1973957" cy="986978"/>
      </dsp:txXfrm>
    </dsp:sp>
    <dsp:sp modelId="{5E5597A5-9265-4A8B-B121-3E48EA3CC8C8}">
      <dsp:nvSpPr>
        <dsp:cNvPr id="0" name=""/>
        <dsp:cNvSpPr/>
      </dsp:nvSpPr>
      <dsp:spPr>
        <a:xfrm rot="2909054">
          <a:off x="1566925" y="2976587"/>
          <a:ext cx="241437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414370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2909054">
        <a:off x="2713751" y="2936443"/>
        <a:ext cx="120718" cy="120718"/>
      </dsp:txXfrm>
    </dsp:sp>
    <dsp:sp modelId="{8B92A4CD-DB21-4C9A-8D52-4FFF321ED955}">
      <dsp:nvSpPr>
        <dsp:cNvPr id="0" name=""/>
        <dsp:cNvSpPr/>
      </dsp:nvSpPr>
      <dsp:spPr>
        <a:xfrm>
          <a:off x="3574264" y="3407221"/>
          <a:ext cx="1973957" cy="986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Drinks</a:t>
          </a:r>
          <a:endParaRPr lang="en-US" sz="3300" kern="1200" dirty="0"/>
        </a:p>
      </dsp:txBody>
      <dsp:txXfrm>
        <a:off x="3574264" y="3407221"/>
        <a:ext cx="1973957" cy="98697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42C09F-F449-4EAD-9F76-AFD72FFF8DF9}">
      <dsp:nvSpPr>
        <dsp:cNvPr id="0" name=""/>
        <dsp:cNvSpPr/>
      </dsp:nvSpPr>
      <dsp:spPr>
        <a:xfrm>
          <a:off x="0" y="1397000"/>
          <a:ext cx="2539999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Ice cream</a:t>
          </a:r>
          <a:endParaRPr lang="en-US" sz="4400" kern="1200" dirty="0"/>
        </a:p>
      </dsp:txBody>
      <dsp:txXfrm>
        <a:off x="0" y="1397000"/>
        <a:ext cx="2539999" cy="1269999"/>
      </dsp:txXfrm>
    </dsp:sp>
    <dsp:sp modelId="{97221CD3-DC3A-4EAE-A4BA-71F80D52C9E7}">
      <dsp:nvSpPr>
        <dsp:cNvPr id="0" name=""/>
        <dsp:cNvSpPr/>
      </dsp:nvSpPr>
      <dsp:spPr>
        <a:xfrm rot="19457599">
          <a:off x="2422396" y="1638750"/>
          <a:ext cx="1251207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1251207" y="281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3016719" y="1635594"/>
        <a:ext cx="62560" cy="62560"/>
      </dsp:txXfrm>
    </dsp:sp>
    <dsp:sp modelId="{FBF48B24-C4B8-4DC4-AD7D-FBFCD467EDF1}">
      <dsp:nvSpPr>
        <dsp:cNvPr id="0" name=""/>
        <dsp:cNvSpPr/>
      </dsp:nvSpPr>
      <dsp:spPr>
        <a:xfrm>
          <a:off x="3556000" y="666750"/>
          <a:ext cx="2539999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Impulse</a:t>
          </a:r>
          <a:endParaRPr lang="en-US" sz="4400" kern="1200" dirty="0"/>
        </a:p>
      </dsp:txBody>
      <dsp:txXfrm>
        <a:off x="3556000" y="666750"/>
        <a:ext cx="2539999" cy="1269999"/>
      </dsp:txXfrm>
    </dsp:sp>
    <dsp:sp modelId="{62EAF405-6287-4B54-8595-051762128BB7}">
      <dsp:nvSpPr>
        <dsp:cNvPr id="0" name=""/>
        <dsp:cNvSpPr/>
      </dsp:nvSpPr>
      <dsp:spPr>
        <a:xfrm rot="2142401">
          <a:off x="2422396" y="2368999"/>
          <a:ext cx="1251207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1251207" y="281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3016719" y="2365844"/>
        <a:ext cx="62560" cy="62560"/>
      </dsp:txXfrm>
    </dsp:sp>
    <dsp:sp modelId="{3AE394F6-7897-428F-B6B9-263636053B0D}">
      <dsp:nvSpPr>
        <dsp:cNvPr id="0" name=""/>
        <dsp:cNvSpPr/>
      </dsp:nvSpPr>
      <dsp:spPr>
        <a:xfrm>
          <a:off x="3556000" y="2127250"/>
          <a:ext cx="2539999" cy="1269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Take Away</a:t>
          </a:r>
          <a:endParaRPr lang="en-US" sz="4400" kern="1200" dirty="0"/>
        </a:p>
      </dsp:txBody>
      <dsp:txXfrm>
        <a:off x="3556000" y="2127250"/>
        <a:ext cx="2539999" cy="1269999"/>
      </dsp:txXfrm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42C09F-F449-4EAD-9F76-AFD72FFF8DF9}">
      <dsp:nvSpPr>
        <dsp:cNvPr id="0" name=""/>
        <dsp:cNvSpPr/>
      </dsp:nvSpPr>
      <dsp:spPr>
        <a:xfrm>
          <a:off x="0" y="1599405"/>
          <a:ext cx="1973957" cy="986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Paneer</a:t>
          </a:r>
          <a:endParaRPr lang="en-US" sz="2500" kern="1200" dirty="0"/>
        </a:p>
      </dsp:txBody>
      <dsp:txXfrm>
        <a:off x="0" y="1599405"/>
        <a:ext cx="1973957" cy="986978"/>
      </dsp:txXfrm>
    </dsp:sp>
    <dsp:sp modelId="{97221CD3-DC3A-4EAE-A4BA-71F80D52C9E7}">
      <dsp:nvSpPr>
        <dsp:cNvPr id="0" name=""/>
        <dsp:cNvSpPr/>
      </dsp:nvSpPr>
      <dsp:spPr>
        <a:xfrm rot="18883577">
          <a:off x="1640692" y="1273513"/>
          <a:ext cx="224966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249662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8883577">
        <a:off x="2709282" y="1237486"/>
        <a:ext cx="112483" cy="112483"/>
      </dsp:txXfrm>
    </dsp:sp>
    <dsp:sp modelId="{FBF48B24-C4B8-4DC4-AD7D-FBFCD467EDF1}">
      <dsp:nvSpPr>
        <dsp:cNvPr id="0" name=""/>
        <dsp:cNvSpPr/>
      </dsp:nvSpPr>
      <dsp:spPr>
        <a:xfrm>
          <a:off x="3557091" y="1072"/>
          <a:ext cx="1973957" cy="986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Malai Paneer Cubes</a:t>
          </a:r>
          <a:endParaRPr lang="en-US" sz="2500" kern="1200" dirty="0"/>
        </a:p>
      </dsp:txBody>
      <dsp:txXfrm>
        <a:off x="3557091" y="1072"/>
        <a:ext cx="1973957" cy="986978"/>
      </dsp:txXfrm>
    </dsp:sp>
    <dsp:sp modelId="{62EAF405-6287-4B54-8595-051762128BB7}">
      <dsp:nvSpPr>
        <dsp:cNvPr id="0" name=""/>
        <dsp:cNvSpPr/>
      </dsp:nvSpPr>
      <dsp:spPr>
        <a:xfrm rot="20621267">
          <a:off x="1940756" y="1841026"/>
          <a:ext cx="164953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49535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0621267">
        <a:off x="2724285" y="1820002"/>
        <a:ext cx="82476" cy="82476"/>
      </dsp:txXfrm>
    </dsp:sp>
    <dsp:sp modelId="{3AE394F6-7897-428F-B6B9-263636053B0D}">
      <dsp:nvSpPr>
        <dsp:cNvPr id="0" name=""/>
        <dsp:cNvSpPr/>
      </dsp:nvSpPr>
      <dsp:spPr>
        <a:xfrm>
          <a:off x="3557091" y="1136098"/>
          <a:ext cx="1973957" cy="986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Malai Paneer Blocks</a:t>
          </a:r>
          <a:endParaRPr lang="en-US" sz="2500" kern="1200" dirty="0"/>
        </a:p>
      </dsp:txBody>
      <dsp:txXfrm>
        <a:off x="3557091" y="1136098"/>
        <a:ext cx="1973957" cy="986978"/>
      </dsp:txXfrm>
    </dsp:sp>
    <dsp:sp modelId="{318CD711-BFF4-400B-98BF-43A17D6E99C2}">
      <dsp:nvSpPr>
        <dsp:cNvPr id="0" name=""/>
        <dsp:cNvSpPr/>
      </dsp:nvSpPr>
      <dsp:spPr>
        <a:xfrm rot="1379480">
          <a:off x="1905652" y="2408538"/>
          <a:ext cx="171974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19743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379480">
        <a:off x="2722530" y="2385760"/>
        <a:ext cx="85987" cy="85987"/>
      </dsp:txXfrm>
    </dsp:sp>
    <dsp:sp modelId="{9C3047A1-4F5D-47FB-A3F6-A917FEC1DA98}">
      <dsp:nvSpPr>
        <dsp:cNvPr id="0" name=""/>
        <dsp:cNvSpPr/>
      </dsp:nvSpPr>
      <dsp:spPr>
        <a:xfrm>
          <a:off x="3557091" y="2271123"/>
          <a:ext cx="1973957" cy="986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Fried Paneer</a:t>
          </a:r>
          <a:endParaRPr lang="en-US" sz="2500" kern="1200" dirty="0"/>
        </a:p>
      </dsp:txBody>
      <dsp:txXfrm>
        <a:off x="3557091" y="2271123"/>
        <a:ext cx="1973957" cy="986978"/>
      </dsp:txXfrm>
    </dsp:sp>
    <dsp:sp modelId="{5E5597A5-9265-4A8B-B121-3E48EA3CC8C8}">
      <dsp:nvSpPr>
        <dsp:cNvPr id="0" name=""/>
        <dsp:cNvSpPr/>
      </dsp:nvSpPr>
      <dsp:spPr>
        <a:xfrm rot="2909054">
          <a:off x="1566925" y="2976587"/>
          <a:ext cx="241437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414370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2909054">
        <a:off x="2713751" y="2936443"/>
        <a:ext cx="120718" cy="120718"/>
      </dsp:txXfrm>
    </dsp:sp>
    <dsp:sp modelId="{8B92A4CD-DB21-4C9A-8D52-4FFF321ED955}">
      <dsp:nvSpPr>
        <dsp:cNvPr id="0" name=""/>
        <dsp:cNvSpPr/>
      </dsp:nvSpPr>
      <dsp:spPr>
        <a:xfrm>
          <a:off x="3574264" y="3407221"/>
          <a:ext cx="1973957" cy="986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Pre Marinated Paneer </a:t>
          </a:r>
          <a:r>
            <a:rPr lang="en-US" sz="2500" kern="1200" dirty="0" err="1" smtClean="0"/>
            <a:t>Tikka</a:t>
          </a:r>
          <a:endParaRPr lang="en-US" sz="2500" kern="1200" dirty="0"/>
        </a:p>
      </dsp:txBody>
      <dsp:txXfrm>
        <a:off x="3574264" y="3407221"/>
        <a:ext cx="1973957" cy="986978"/>
      </dsp:txXfrm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42C09F-F449-4EAD-9F76-AFD72FFF8DF9}">
      <dsp:nvSpPr>
        <dsp:cNvPr id="0" name=""/>
        <dsp:cNvSpPr/>
      </dsp:nvSpPr>
      <dsp:spPr>
        <a:xfrm>
          <a:off x="0" y="1399307"/>
          <a:ext cx="2634803" cy="1317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Vegetables</a:t>
          </a:r>
          <a:endParaRPr lang="en-US" sz="4200" kern="1200" dirty="0"/>
        </a:p>
      </dsp:txBody>
      <dsp:txXfrm>
        <a:off x="0" y="1399307"/>
        <a:ext cx="2634803" cy="1317401"/>
      </dsp:txXfrm>
    </dsp:sp>
    <dsp:sp modelId="{97221CD3-DC3A-4EAE-A4BA-71F80D52C9E7}">
      <dsp:nvSpPr>
        <dsp:cNvPr id="0" name=""/>
        <dsp:cNvSpPr/>
      </dsp:nvSpPr>
      <dsp:spPr>
        <a:xfrm rot="18447917">
          <a:off x="2295279" y="1343065"/>
          <a:ext cx="1733504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1733504" y="269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8447917">
        <a:off x="3118694" y="1326710"/>
        <a:ext cx="86675" cy="86675"/>
      </dsp:txXfrm>
    </dsp:sp>
    <dsp:sp modelId="{FBF48B24-C4B8-4DC4-AD7D-FBFCD467EDF1}">
      <dsp:nvSpPr>
        <dsp:cNvPr id="0" name=""/>
        <dsp:cNvSpPr/>
      </dsp:nvSpPr>
      <dsp:spPr>
        <a:xfrm>
          <a:off x="3689260" y="23387"/>
          <a:ext cx="2634803" cy="1317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Frozen Peas</a:t>
          </a:r>
          <a:endParaRPr lang="en-US" sz="4200" kern="1200" dirty="0"/>
        </a:p>
      </dsp:txBody>
      <dsp:txXfrm>
        <a:off x="3689260" y="23387"/>
        <a:ext cx="2634803" cy="1317401"/>
      </dsp:txXfrm>
    </dsp:sp>
    <dsp:sp modelId="{62EAF405-6287-4B54-8595-051762128BB7}">
      <dsp:nvSpPr>
        <dsp:cNvPr id="0" name=""/>
        <dsp:cNvSpPr/>
      </dsp:nvSpPr>
      <dsp:spPr>
        <a:xfrm rot="450863">
          <a:off x="2630236" y="2100571"/>
          <a:ext cx="1063591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1063591" y="269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450863">
        <a:off x="3135442" y="2100964"/>
        <a:ext cx="53179" cy="53179"/>
      </dsp:txXfrm>
    </dsp:sp>
    <dsp:sp modelId="{3AE394F6-7897-428F-B6B9-263636053B0D}">
      <dsp:nvSpPr>
        <dsp:cNvPr id="0" name=""/>
        <dsp:cNvSpPr/>
      </dsp:nvSpPr>
      <dsp:spPr>
        <a:xfrm>
          <a:off x="3689260" y="1538399"/>
          <a:ext cx="2634803" cy="1317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Mixed Vegetables</a:t>
          </a:r>
          <a:endParaRPr lang="en-US" sz="4200" kern="1200" dirty="0"/>
        </a:p>
      </dsp:txBody>
      <dsp:txXfrm>
        <a:off x="3689260" y="1538399"/>
        <a:ext cx="2634803" cy="1317401"/>
      </dsp:txXfrm>
    </dsp:sp>
    <dsp:sp modelId="{318CD711-BFF4-400B-98BF-43A17D6E99C2}">
      <dsp:nvSpPr>
        <dsp:cNvPr id="0" name=""/>
        <dsp:cNvSpPr/>
      </dsp:nvSpPr>
      <dsp:spPr>
        <a:xfrm rot="3448999">
          <a:off x="2181224" y="2858077"/>
          <a:ext cx="1961616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1961616" y="269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3448999">
        <a:off x="3112991" y="2836019"/>
        <a:ext cx="98080" cy="98080"/>
      </dsp:txXfrm>
    </dsp:sp>
    <dsp:sp modelId="{9C3047A1-4F5D-47FB-A3F6-A917FEC1DA98}">
      <dsp:nvSpPr>
        <dsp:cNvPr id="0" name=""/>
        <dsp:cNvSpPr/>
      </dsp:nvSpPr>
      <dsp:spPr>
        <a:xfrm>
          <a:off x="3689260" y="3053411"/>
          <a:ext cx="2634803" cy="1317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Sweet Corn</a:t>
          </a:r>
          <a:endParaRPr lang="en-US" sz="4200" kern="1200" dirty="0"/>
        </a:p>
      </dsp:txBody>
      <dsp:txXfrm>
        <a:off x="3689260" y="3053411"/>
        <a:ext cx="2634803" cy="1317401"/>
      </dsp:txXfrm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42C09F-F449-4EAD-9F76-AFD72FFF8DF9}">
      <dsp:nvSpPr>
        <dsp:cNvPr id="0" name=""/>
        <dsp:cNvSpPr/>
      </dsp:nvSpPr>
      <dsp:spPr>
        <a:xfrm>
          <a:off x="0" y="1722192"/>
          <a:ext cx="1568437" cy="784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Rice</a:t>
          </a:r>
          <a:endParaRPr lang="en-US" sz="4800" kern="1200" dirty="0"/>
        </a:p>
      </dsp:txBody>
      <dsp:txXfrm>
        <a:off x="0" y="1722192"/>
        <a:ext cx="1568437" cy="784218"/>
      </dsp:txXfrm>
    </dsp:sp>
    <dsp:sp modelId="{97221CD3-DC3A-4EAE-A4BA-71F80D52C9E7}">
      <dsp:nvSpPr>
        <dsp:cNvPr id="0" name=""/>
        <dsp:cNvSpPr/>
      </dsp:nvSpPr>
      <dsp:spPr>
        <a:xfrm rot="19076679">
          <a:off x="1237663" y="1237787"/>
          <a:ext cx="256909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569097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9076679">
        <a:off x="2457985" y="1189622"/>
        <a:ext cx="128454" cy="128454"/>
      </dsp:txXfrm>
    </dsp:sp>
    <dsp:sp modelId="{FBF48B24-C4B8-4DC4-AD7D-FBFCD467EDF1}">
      <dsp:nvSpPr>
        <dsp:cNvPr id="0" name=""/>
        <dsp:cNvSpPr/>
      </dsp:nvSpPr>
      <dsp:spPr>
        <a:xfrm>
          <a:off x="3475987" y="1287"/>
          <a:ext cx="1568437" cy="784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1 kg</a:t>
          </a:r>
          <a:endParaRPr lang="en-US" sz="4800" kern="1200" dirty="0"/>
        </a:p>
      </dsp:txBody>
      <dsp:txXfrm>
        <a:off x="3475987" y="1287"/>
        <a:ext cx="1568437" cy="784218"/>
      </dsp:txXfrm>
    </dsp:sp>
    <dsp:sp modelId="{62EAF405-6287-4B54-8595-051762128BB7}">
      <dsp:nvSpPr>
        <dsp:cNvPr id="0" name=""/>
        <dsp:cNvSpPr/>
      </dsp:nvSpPr>
      <dsp:spPr>
        <a:xfrm rot="20205752">
          <a:off x="1484234" y="1688713"/>
          <a:ext cx="207595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75956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20205752">
        <a:off x="2470313" y="1652876"/>
        <a:ext cx="103797" cy="103797"/>
      </dsp:txXfrm>
    </dsp:sp>
    <dsp:sp modelId="{3AE394F6-7897-428F-B6B9-263636053B0D}">
      <dsp:nvSpPr>
        <dsp:cNvPr id="0" name=""/>
        <dsp:cNvSpPr/>
      </dsp:nvSpPr>
      <dsp:spPr>
        <a:xfrm>
          <a:off x="3475987" y="903138"/>
          <a:ext cx="1568437" cy="784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2 kg</a:t>
          </a:r>
          <a:endParaRPr lang="en-US" sz="4800" kern="1200" dirty="0"/>
        </a:p>
      </dsp:txBody>
      <dsp:txXfrm>
        <a:off x="3475987" y="903138"/>
        <a:ext cx="1568437" cy="784218"/>
      </dsp:txXfrm>
    </dsp:sp>
    <dsp:sp modelId="{318CD711-BFF4-400B-98BF-43A17D6E99C2}">
      <dsp:nvSpPr>
        <dsp:cNvPr id="0" name=""/>
        <dsp:cNvSpPr/>
      </dsp:nvSpPr>
      <dsp:spPr>
        <a:xfrm rot="149123">
          <a:off x="1567539" y="2139639"/>
          <a:ext cx="190934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09346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49123">
        <a:off x="2474478" y="2107967"/>
        <a:ext cx="95467" cy="95467"/>
      </dsp:txXfrm>
    </dsp:sp>
    <dsp:sp modelId="{9C3047A1-4F5D-47FB-A3F6-A917FEC1DA98}">
      <dsp:nvSpPr>
        <dsp:cNvPr id="0" name=""/>
        <dsp:cNvSpPr/>
      </dsp:nvSpPr>
      <dsp:spPr>
        <a:xfrm>
          <a:off x="3475987" y="1804990"/>
          <a:ext cx="1568437" cy="784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5 kg</a:t>
          </a:r>
          <a:endParaRPr lang="en-US" sz="4800" kern="1200" dirty="0"/>
        </a:p>
      </dsp:txBody>
      <dsp:txXfrm>
        <a:off x="3475987" y="1804990"/>
        <a:ext cx="1568437" cy="784218"/>
      </dsp:txXfrm>
    </dsp:sp>
    <dsp:sp modelId="{D1C81581-BEF1-4C8D-975B-8E3146F91769}">
      <dsp:nvSpPr>
        <dsp:cNvPr id="0" name=""/>
        <dsp:cNvSpPr/>
      </dsp:nvSpPr>
      <dsp:spPr>
        <a:xfrm rot="1621194">
          <a:off x="1450393" y="2589553"/>
          <a:ext cx="216294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62945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621194">
        <a:off x="2477792" y="2551541"/>
        <a:ext cx="108147" cy="108147"/>
      </dsp:txXfrm>
    </dsp:sp>
    <dsp:sp modelId="{E76C0DB7-FF47-44B1-AB0F-1374AFE33814}">
      <dsp:nvSpPr>
        <dsp:cNvPr id="0" name=""/>
        <dsp:cNvSpPr/>
      </dsp:nvSpPr>
      <dsp:spPr>
        <a:xfrm>
          <a:off x="3495294" y="2704818"/>
          <a:ext cx="1568437" cy="784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20 kg</a:t>
          </a:r>
          <a:endParaRPr lang="en-US" sz="4800" kern="1200" dirty="0"/>
        </a:p>
      </dsp:txBody>
      <dsp:txXfrm>
        <a:off x="3495294" y="2704818"/>
        <a:ext cx="1568437" cy="784218"/>
      </dsp:txXfrm>
    </dsp:sp>
    <dsp:sp modelId="{D524BA67-F6AE-47BC-B618-6D166F658AC3}">
      <dsp:nvSpPr>
        <dsp:cNvPr id="0" name=""/>
        <dsp:cNvSpPr/>
      </dsp:nvSpPr>
      <dsp:spPr>
        <a:xfrm rot="2680928">
          <a:off x="1180792" y="3041490"/>
          <a:ext cx="268284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682840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2680928">
        <a:off x="2455141" y="2990481"/>
        <a:ext cx="134142" cy="134142"/>
      </dsp:txXfrm>
    </dsp:sp>
    <dsp:sp modelId="{85FD6FBE-7583-4A66-9920-734076F5BB12}">
      <dsp:nvSpPr>
        <dsp:cNvPr id="0" name=""/>
        <dsp:cNvSpPr/>
      </dsp:nvSpPr>
      <dsp:spPr>
        <a:xfrm>
          <a:off x="3475987" y="3608693"/>
          <a:ext cx="1568437" cy="784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38 kg</a:t>
          </a:r>
          <a:endParaRPr lang="en-US" sz="4800" kern="1200" dirty="0"/>
        </a:p>
      </dsp:txBody>
      <dsp:txXfrm>
        <a:off x="3475987" y="3608693"/>
        <a:ext cx="1568437" cy="784218"/>
      </dsp:txXfrm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42C09F-F449-4EAD-9F76-AFD72FFF8DF9}">
      <dsp:nvSpPr>
        <dsp:cNvPr id="0" name=""/>
        <dsp:cNvSpPr/>
      </dsp:nvSpPr>
      <dsp:spPr>
        <a:xfrm>
          <a:off x="0" y="1599405"/>
          <a:ext cx="1973957" cy="986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Drinks</a:t>
          </a:r>
          <a:endParaRPr lang="en-US" sz="3100" kern="1200" dirty="0"/>
        </a:p>
      </dsp:txBody>
      <dsp:txXfrm>
        <a:off x="0" y="1599405"/>
        <a:ext cx="1973957" cy="986978"/>
      </dsp:txXfrm>
    </dsp:sp>
    <dsp:sp modelId="{97221CD3-DC3A-4EAE-A4BA-71F80D52C9E7}">
      <dsp:nvSpPr>
        <dsp:cNvPr id="0" name=""/>
        <dsp:cNvSpPr/>
      </dsp:nvSpPr>
      <dsp:spPr>
        <a:xfrm rot="18883577">
          <a:off x="1640692" y="1273513"/>
          <a:ext cx="2249662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249662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8883577">
        <a:off x="2709282" y="1237486"/>
        <a:ext cx="112483" cy="112483"/>
      </dsp:txXfrm>
    </dsp:sp>
    <dsp:sp modelId="{FBF48B24-C4B8-4DC4-AD7D-FBFCD467EDF1}">
      <dsp:nvSpPr>
        <dsp:cNvPr id="0" name=""/>
        <dsp:cNvSpPr/>
      </dsp:nvSpPr>
      <dsp:spPr>
        <a:xfrm>
          <a:off x="3557091" y="1072"/>
          <a:ext cx="1973957" cy="986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Badam</a:t>
          </a:r>
          <a:r>
            <a:rPr lang="en-US" sz="3100" kern="1200" dirty="0" smtClean="0"/>
            <a:t> Drink</a:t>
          </a:r>
          <a:endParaRPr lang="en-US" sz="3100" kern="1200" dirty="0"/>
        </a:p>
      </dsp:txBody>
      <dsp:txXfrm>
        <a:off x="3557091" y="1072"/>
        <a:ext cx="1973957" cy="986978"/>
      </dsp:txXfrm>
    </dsp:sp>
    <dsp:sp modelId="{62EAF405-6287-4B54-8595-051762128BB7}">
      <dsp:nvSpPr>
        <dsp:cNvPr id="0" name=""/>
        <dsp:cNvSpPr/>
      </dsp:nvSpPr>
      <dsp:spPr>
        <a:xfrm rot="20621267">
          <a:off x="1940756" y="1841026"/>
          <a:ext cx="164953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49535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0621267">
        <a:off x="2724285" y="1820002"/>
        <a:ext cx="82476" cy="82476"/>
      </dsp:txXfrm>
    </dsp:sp>
    <dsp:sp modelId="{3AE394F6-7897-428F-B6B9-263636053B0D}">
      <dsp:nvSpPr>
        <dsp:cNvPr id="0" name=""/>
        <dsp:cNvSpPr/>
      </dsp:nvSpPr>
      <dsp:spPr>
        <a:xfrm>
          <a:off x="3557091" y="1136098"/>
          <a:ext cx="1973957" cy="986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Saffron Drink</a:t>
          </a:r>
          <a:endParaRPr lang="en-US" sz="3100" kern="1200" dirty="0"/>
        </a:p>
      </dsp:txBody>
      <dsp:txXfrm>
        <a:off x="3557091" y="1136098"/>
        <a:ext cx="1973957" cy="986978"/>
      </dsp:txXfrm>
    </dsp:sp>
    <dsp:sp modelId="{318CD711-BFF4-400B-98BF-43A17D6E99C2}">
      <dsp:nvSpPr>
        <dsp:cNvPr id="0" name=""/>
        <dsp:cNvSpPr/>
      </dsp:nvSpPr>
      <dsp:spPr>
        <a:xfrm rot="1379480">
          <a:off x="1905652" y="2408538"/>
          <a:ext cx="171974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719743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379480">
        <a:off x="2722530" y="2385760"/>
        <a:ext cx="85987" cy="85987"/>
      </dsp:txXfrm>
    </dsp:sp>
    <dsp:sp modelId="{9C3047A1-4F5D-47FB-A3F6-A917FEC1DA98}">
      <dsp:nvSpPr>
        <dsp:cNvPr id="0" name=""/>
        <dsp:cNvSpPr/>
      </dsp:nvSpPr>
      <dsp:spPr>
        <a:xfrm>
          <a:off x="3557091" y="2271123"/>
          <a:ext cx="1973957" cy="986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Mango Juice</a:t>
          </a:r>
          <a:endParaRPr lang="en-US" sz="3100" kern="1200" dirty="0"/>
        </a:p>
      </dsp:txBody>
      <dsp:txXfrm>
        <a:off x="3557091" y="2271123"/>
        <a:ext cx="1973957" cy="986978"/>
      </dsp:txXfrm>
    </dsp:sp>
    <dsp:sp modelId="{D1C81581-BEF1-4C8D-975B-8E3146F91769}">
      <dsp:nvSpPr>
        <dsp:cNvPr id="0" name=""/>
        <dsp:cNvSpPr/>
      </dsp:nvSpPr>
      <dsp:spPr>
        <a:xfrm rot="2898050">
          <a:off x="1569475" y="2974778"/>
          <a:ext cx="241639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416395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2898050">
        <a:off x="2717264" y="2934583"/>
        <a:ext cx="120819" cy="120819"/>
      </dsp:txXfrm>
    </dsp:sp>
    <dsp:sp modelId="{E76C0DB7-FF47-44B1-AB0F-1374AFE33814}">
      <dsp:nvSpPr>
        <dsp:cNvPr id="0" name=""/>
        <dsp:cNvSpPr/>
      </dsp:nvSpPr>
      <dsp:spPr>
        <a:xfrm>
          <a:off x="3581390" y="3403602"/>
          <a:ext cx="1973957" cy="986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Litchi Juice</a:t>
          </a:r>
          <a:endParaRPr lang="en-US" sz="3100" kern="1200" dirty="0"/>
        </a:p>
      </dsp:txBody>
      <dsp:txXfrm>
        <a:off x="3581390" y="3403602"/>
        <a:ext cx="1973957" cy="98697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42C09F-F449-4EAD-9F76-AFD72FFF8DF9}">
      <dsp:nvSpPr>
        <dsp:cNvPr id="0" name=""/>
        <dsp:cNvSpPr/>
      </dsp:nvSpPr>
      <dsp:spPr>
        <a:xfrm>
          <a:off x="6" y="2666997"/>
          <a:ext cx="1346894" cy="67344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Impulse</a:t>
          </a:r>
          <a:endParaRPr lang="en-US" sz="2100" kern="1200" dirty="0"/>
        </a:p>
      </dsp:txBody>
      <dsp:txXfrm>
        <a:off x="6" y="2666997"/>
        <a:ext cx="1346894" cy="673447"/>
      </dsp:txXfrm>
    </dsp:sp>
    <dsp:sp modelId="{97221CD3-DC3A-4EAE-A4BA-71F80D52C9E7}">
      <dsp:nvSpPr>
        <dsp:cNvPr id="0" name=""/>
        <dsp:cNvSpPr/>
      </dsp:nvSpPr>
      <dsp:spPr>
        <a:xfrm rot="18599885">
          <a:off x="725204" y="1660605"/>
          <a:ext cx="348057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480570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8599885">
        <a:off x="2378475" y="1583533"/>
        <a:ext cx="174028" cy="174028"/>
      </dsp:txXfrm>
    </dsp:sp>
    <dsp:sp modelId="{FBF48B24-C4B8-4DC4-AD7D-FBFCD467EDF1}">
      <dsp:nvSpPr>
        <dsp:cNvPr id="0" name=""/>
        <dsp:cNvSpPr/>
      </dsp:nvSpPr>
      <dsp:spPr>
        <a:xfrm>
          <a:off x="3584078" y="651"/>
          <a:ext cx="1346894" cy="673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Chocolate Coated</a:t>
          </a:r>
          <a:endParaRPr lang="en-US" sz="2100" kern="1200" dirty="0"/>
        </a:p>
      </dsp:txBody>
      <dsp:txXfrm>
        <a:off x="3584078" y="651"/>
        <a:ext cx="1346894" cy="673447"/>
      </dsp:txXfrm>
    </dsp:sp>
    <dsp:sp modelId="{62EAF405-6287-4B54-8595-051762128BB7}">
      <dsp:nvSpPr>
        <dsp:cNvPr id="0" name=""/>
        <dsp:cNvSpPr/>
      </dsp:nvSpPr>
      <dsp:spPr>
        <a:xfrm rot="19186818">
          <a:off x="1000550" y="2047837"/>
          <a:ext cx="292987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929877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9186818">
        <a:off x="2392242" y="1984533"/>
        <a:ext cx="146493" cy="146493"/>
      </dsp:txXfrm>
    </dsp:sp>
    <dsp:sp modelId="{3AE394F6-7897-428F-B6B9-263636053B0D}">
      <dsp:nvSpPr>
        <dsp:cNvPr id="0" name=""/>
        <dsp:cNvSpPr/>
      </dsp:nvSpPr>
      <dsp:spPr>
        <a:xfrm>
          <a:off x="3584078" y="775115"/>
          <a:ext cx="1346894" cy="673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Water Ice</a:t>
          </a:r>
          <a:endParaRPr lang="en-US" sz="2100" kern="1200" dirty="0"/>
        </a:p>
      </dsp:txBody>
      <dsp:txXfrm>
        <a:off x="3584078" y="775115"/>
        <a:ext cx="1346894" cy="673447"/>
      </dsp:txXfrm>
    </dsp:sp>
    <dsp:sp modelId="{67C8C6DB-840F-42A5-A54B-AEC5BE0E7FF5}">
      <dsp:nvSpPr>
        <dsp:cNvPr id="0" name=""/>
        <dsp:cNvSpPr/>
      </dsp:nvSpPr>
      <dsp:spPr>
        <a:xfrm rot="20007538">
          <a:off x="1215130" y="2435069"/>
          <a:ext cx="250071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500717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20007538">
        <a:off x="2402971" y="2382494"/>
        <a:ext cx="125035" cy="125035"/>
      </dsp:txXfrm>
    </dsp:sp>
    <dsp:sp modelId="{B270BE3F-5E43-41DF-80D1-77D37611171C}">
      <dsp:nvSpPr>
        <dsp:cNvPr id="0" name=""/>
        <dsp:cNvSpPr/>
      </dsp:nvSpPr>
      <dsp:spPr>
        <a:xfrm>
          <a:off x="3584078" y="1549579"/>
          <a:ext cx="1346894" cy="673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Kulfi</a:t>
          </a:r>
          <a:endParaRPr lang="en-US" sz="2100" kern="1200" dirty="0"/>
        </a:p>
      </dsp:txBody>
      <dsp:txXfrm>
        <a:off x="3584078" y="1549579"/>
        <a:ext cx="1346894" cy="673447"/>
      </dsp:txXfrm>
    </dsp:sp>
    <dsp:sp modelId="{2B44A12E-7E4D-40C3-A513-005C6BDE51D3}">
      <dsp:nvSpPr>
        <dsp:cNvPr id="0" name=""/>
        <dsp:cNvSpPr/>
      </dsp:nvSpPr>
      <dsp:spPr>
        <a:xfrm rot="21077074">
          <a:off x="1333833" y="2822301"/>
          <a:ext cx="226331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263312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21077074">
        <a:off x="2408906" y="2775661"/>
        <a:ext cx="113165" cy="113165"/>
      </dsp:txXfrm>
    </dsp:sp>
    <dsp:sp modelId="{B7B3DCF8-CCBF-4722-804A-4947844C5B51}">
      <dsp:nvSpPr>
        <dsp:cNvPr id="0" name=""/>
        <dsp:cNvSpPr/>
      </dsp:nvSpPr>
      <dsp:spPr>
        <a:xfrm>
          <a:off x="3584078" y="2324044"/>
          <a:ext cx="1346894" cy="673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Classic Cups</a:t>
          </a:r>
          <a:endParaRPr lang="en-US" sz="2100" kern="1200" dirty="0"/>
        </a:p>
      </dsp:txBody>
      <dsp:txXfrm>
        <a:off x="3584078" y="2324044"/>
        <a:ext cx="1346894" cy="673447"/>
      </dsp:txXfrm>
    </dsp:sp>
    <dsp:sp modelId="{71E9CB72-4733-4FCF-9DA5-F01A26E9A4AE}">
      <dsp:nvSpPr>
        <dsp:cNvPr id="0" name=""/>
        <dsp:cNvSpPr/>
      </dsp:nvSpPr>
      <dsp:spPr>
        <a:xfrm rot="655035">
          <a:off x="1326282" y="3209533"/>
          <a:ext cx="227841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278413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655035">
        <a:off x="2408529" y="3162516"/>
        <a:ext cx="113920" cy="113920"/>
      </dsp:txXfrm>
    </dsp:sp>
    <dsp:sp modelId="{C2FB51E9-D042-4033-826F-F528768F348E}">
      <dsp:nvSpPr>
        <dsp:cNvPr id="0" name=""/>
        <dsp:cNvSpPr/>
      </dsp:nvSpPr>
      <dsp:spPr>
        <a:xfrm>
          <a:off x="3584078" y="3098508"/>
          <a:ext cx="1346894" cy="673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Fun Cups</a:t>
          </a:r>
          <a:endParaRPr lang="en-US" sz="2100" kern="1200" dirty="0"/>
        </a:p>
      </dsp:txBody>
      <dsp:txXfrm>
        <a:off x="3584078" y="3098508"/>
        <a:ext cx="1346894" cy="673447"/>
      </dsp:txXfrm>
    </dsp:sp>
    <dsp:sp modelId="{B9088818-F3C0-44D9-8EC6-02F54BF1B574}">
      <dsp:nvSpPr>
        <dsp:cNvPr id="0" name=""/>
        <dsp:cNvSpPr/>
      </dsp:nvSpPr>
      <dsp:spPr>
        <a:xfrm rot="1699643">
          <a:off x="1194727" y="3596766"/>
          <a:ext cx="254152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541524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699643">
        <a:off x="2401951" y="3543170"/>
        <a:ext cx="127076" cy="127076"/>
      </dsp:txXfrm>
    </dsp:sp>
    <dsp:sp modelId="{BD554A4B-2338-4AB8-8A7B-0C0F93564B5B}">
      <dsp:nvSpPr>
        <dsp:cNvPr id="0" name=""/>
        <dsp:cNvSpPr/>
      </dsp:nvSpPr>
      <dsp:spPr>
        <a:xfrm>
          <a:off x="3584078" y="3872972"/>
          <a:ext cx="1346894" cy="673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Sundae</a:t>
          </a:r>
          <a:endParaRPr lang="en-US" sz="2100" kern="1200" dirty="0"/>
        </a:p>
      </dsp:txBody>
      <dsp:txXfrm>
        <a:off x="3584078" y="3872972"/>
        <a:ext cx="1346894" cy="673447"/>
      </dsp:txXfrm>
    </dsp:sp>
    <dsp:sp modelId="{EE7B8652-9FAE-49A3-8513-31BDF80C2778}">
      <dsp:nvSpPr>
        <dsp:cNvPr id="0" name=""/>
        <dsp:cNvSpPr/>
      </dsp:nvSpPr>
      <dsp:spPr>
        <a:xfrm rot="2490993">
          <a:off x="971576" y="3983998"/>
          <a:ext cx="298782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987826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2490993">
        <a:off x="2390794" y="3919245"/>
        <a:ext cx="149391" cy="149391"/>
      </dsp:txXfrm>
    </dsp:sp>
    <dsp:sp modelId="{EF00FA5C-4B66-4DBD-B67C-3691E06BD0FC}">
      <dsp:nvSpPr>
        <dsp:cNvPr id="0" name=""/>
        <dsp:cNvSpPr/>
      </dsp:nvSpPr>
      <dsp:spPr>
        <a:xfrm>
          <a:off x="3584078" y="4647437"/>
          <a:ext cx="1346894" cy="673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Cones</a:t>
          </a:r>
          <a:endParaRPr lang="en-US" sz="2100" kern="1200" dirty="0"/>
        </a:p>
      </dsp:txBody>
      <dsp:txXfrm>
        <a:off x="3584078" y="4647437"/>
        <a:ext cx="1346894" cy="673447"/>
      </dsp:txXfrm>
    </dsp:sp>
    <dsp:sp modelId="{39B7699E-50C0-46F3-8C5D-D01921FBD709}">
      <dsp:nvSpPr>
        <dsp:cNvPr id="0" name=""/>
        <dsp:cNvSpPr/>
      </dsp:nvSpPr>
      <dsp:spPr>
        <a:xfrm rot="3055257">
          <a:off x="691055" y="4371230"/>
          <a:ext cx="354886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548868" y="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3055257">
        <a:off x="2376768" y="4292451"/>
        <a:ext cx="177443" cy="177443"/>
      </dsp:txXfrm>
    </dsp:sp>
    <dsp:sp modelId="{2D044734-93B3-40FA-BEEA-80C759054AD7}">
      <dsp:nvSpPr>
        <dsp:cNvPr id="0" name=""/>
        <dsp:cNvSpPr/>
      </dsp:nvSpPr>
      <dsp:spPr>
        <a:xfrm>
          <a:off x="3584078" y="5421901"/>
          <a:ext cx="1346894" cy="673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Sandwich</a:t>
          </a:r>
          <a:endParaRPr lang="en-US" sz="2100" kern="1200" dirty="0"/>
        </a:p>
      </dsp:txBody>
      <dsp:txXfrm>
        <a:off x="3584078" y="5421901"/>
        <a:ext cx="1346894" cy="67344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42C09F-F449-4EAD-9F76-AFD72FFF8DF9}">
      <dsp:nvSpPr>
        <dsp:cNvPr id="0" name=""/>
        <dsp:cNvSpPr/>
      </dsp:nvSpPr>
      <dsp:spPr>
        <a:xfrm>
          <a:off x="228600" y="2743203"/>
          <a:ext cx="2058657" cy="596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Chocolate Coated</a:t>
          </a:r>
          <a:endParaRPr lang="en-US" sz="2000" kern="1200" dirty="0"/>
        </a:p>
      </dsp:txBody>
      <dsp:txXfrm>
        <a:off x="228600" y="2743203"/>
        <a:ext cx="2058657" cy="596961"/>
      </dsp:txXfrm>
    </dsp:sp>
    <dsp:sp modelId="{97221CD3-DC3A-4EAE-A4BA-71F80D52C9E7}">
      <dsp:nvSpPr>
        <dsp:cNvPr id="0" name=""/>
        <dsp:cNvSpPr/>
      </dsp:nvSpPr>
      <dsp:spPr>
        <a:xfrm rot="18884114">
          <a:off x="1716134" y="1663017"/>
          <a:ext cx="3856749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3856749" y="8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8884114">
        <a:off x="3548090" y="1575412"/>
        <a:ext cx="192837" cy="192837"/>
      </dsp:txXfrm>
    </dsp:sp>
    <dsp:sp modelId="{FBF48B24-C4B8-4DC4-AD7D-FBFCD467EDF1}">
      <dsp:nvSpPr>
        <dsp:cNvPr id="0" name=""/>
        <dsp:cNvSpPr/>
      </dsp:nvSpPr>
      <dsp:spPr>
        <a:xfrm>
          <a:off x="5001760" y="3496"/>
          <a:ext cx="1807181" cy="596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Choco</a:t>
          </a:r>
          <a:r>
            <a:rPr lang="en-US" sz="1800" kern="1200" dirty="0" smtClean="0"/>
            <a:t> bar</a:t>
          </a:r>
          <a:endParaRPr lang="en-US" sz="1800" kern="1200" dirty="0"/>
        </a:p>
      </dsp:txBody>
      <dsp:txXfrm>
        <a:off x="5001760" y="3496"/>
        <a:ext cx="1807181" cy="596961"/>
      </dsp:txXfrm>
    </dsp:sp>
    <dsp:sp modelId="{62EAF405-6287-4B54-8595-051762128BB7}">
      <dsp:nvSpPr>
        <dsp:cNvPr id="0" name=""/>
        <dsp:cNvSpPr/>
      </dsp:nvSpPr>
      <dsp:spPr>
        <a:xfrm rot="19373808">
          <a:off x="1942733" y="2006270"/>
          <a:ext cx="3403551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3403551" y="8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9373808">
        <a:off x="3559420" y="1929994"/>
        <a:ext cx="170177" cy="170177"/>
      </dsp:txXfrm>
    </dsp:sp>
    <dsp:sp modelId="{3AE394F6-7897-428F-B6B9-263636053B0D}">
      <dsp:nvSpPr>
        <dsp:cNvPr id="0" name=""/>
        <dsp:cNvSpPr/>
      </dsp:nvSpPr>
      <dsp:spPr>
        <a:xfrm>
          <a:off x="5001760" y="690002"/>
          <a:ext cx="1658430" cy="596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Xtreme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Choco</a:t>
          </a:r>
          <a:r>
            <a:rPr lang="en-US" sz="1800" kern="1200" dirty="0" smtClean="0"/>
            <a:t> bar</a:t>
          </a:r>
          <a:endParaRPr lang="en-US" sz="1800" kern="1200" dirty="0"/>
        </a:p>
      </dsp:txBody>
      <dsp:txXfrm>
        <a:off x="5001760" y="690002"/>
        <a:ext cx="1658430" cy="596961"/>
      </dsp:txXfrm>
    </dsp:sp>
    <dsp:sp modelId="{67C8C6DB-840F-42A5-A54B-AEC5BE0E7FF5}">
      <dsp:nvSpPr>
        <dsp:cNvPr id="0" name=""/>
        <dsp:cNvSpPr/>
      </dsp:nvSpPr>
      <dsp:spPr>
        <a:xfrm rot="19996542">
          <a:off x="2124938" y="2349523"/>
          <a:ext cx="3039141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3039141" y="8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9996542">
        <a:off x="3568530" y="2282357"/>
        <a:ext cx="151957" cy="151957"/>
      </dsp:txXfrm>
    </dsp:sp>
    <dsp:sp modelId="{B270BE3F-5E43-41DF-80D1-77D37611171C}">
      <dsp:nvSpPr>
        <dsp:cNvPr id="0" name=""/>
        <dsp:cNvSpPr/>
      </dsp:nvSpPr>
      <dsp:spPr>
        <a:xfrm>
          <a:off x="5001760" y="1376508"/>
          <a:ext cx="1810834" cy="596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Big 4 in 1</a:t>
          </a:r>
          <a:endParaRPr lang="en-US" sz="1800" kern="1200" dirty="0"/>
        </a:p>
      </dsp:txBody>
      <dsp:txXfrm>
        <a:off x="5001760" y="1376508"/>
        <a:ext cx="1810834" cy="596961"/>
      </dsp:txXfrm>
    </dsp:sp>
    <dsp:sp modelId="{2B44A12E-7E4D-40C3-A513-005C6BDE51D3}">
      <dsp:nvSpPr>
        <dsp:cNvPr id="0" name=""/>
        <dsp:cNvSpPr/>
      </dsp:nvSpPr>
      <dsp:spPr>
        <a:xfrm rot="20755961">
          <a:off x="2245296" y="2692775"/>
          <a:ext cx="2798425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2798425" y="8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20755961">
        <a:off x="3574548" y="2631628"/>
        <a:ext cx="139921" cy="139921"/>
      </dsp:txXfrm>
    </dsp:sp>
    <dsp:sp modelId="{B7B3DCF8-CCBF-4722-804A-4947844C5B51}">
      <dsp:nvSpPr>
        <dsp:cNvPr id="0" name=""/>
        <dsp:cNvSpPr/>
      </dsp:nvSpPr>
      <dsp:spPr>
        <a:xfrm>
          <a:off x="5001760" y="2063013"/>
          <a:ext cx="1814487" cy="596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Muncho</a:t>
          </a:r>
          <a:r>
            <a:rPr lang="en-US" sz="1800" kern="1200" dirty="0" smtClean="0"/>
            <a:t> Almond</a:t>
          </a:r>
          <a:endParaRPr lang="en-US" sz="1800" kern="1200" dirty="0"/>
        </a:p>
      </dsp:txBody>
      <dsp:txXfrm>
        <a:off x="5001760" y="2063013"/>
        <a:ext cx="1814487" cy="596961"/>
      </dsp:txXfrm>
    </dsp:sp>
    <dsp:sp modelId="{71E9CB72-4733-4FCF-9DA5-F01A26E9A4AE}">
      <dsp:nvSpPr>
        <dsp:cNvPr id="0" name=""/>
        <dsp:cNvSpPr/>
      </dsp:nvSpPr>
      <dsp:spPr>
        <a:xfrm rot="7999">
          <a:off x="2287253" y="3036028"/>
          <a:ext cx="2714510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2714510" y="8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7999">
        <a:off x="3576646" y="2976979"/>
        <a:ext cx="135725" cy="135725"/>
      </dsp:txXfrm>
    </dsp:sp>
    <dsp:sp modelId="{C2FB51E9-D042-4033-826F-F528768F348E}">
      <dsp:nvSpPr>
        <dsp:cNvPr id="0" name=""/>
        <dsp:cNvSpPr/>
      </dsp:nvSpPr>
      <dsp:spPr>
        <a:xfrm>
          <a:off x="5001760" y="2749519"/>
          <a:ext cx="1970545" cy="596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Muncho</a:t>
          </a:r>
          <a:r>
            <a:rPr lang="en-US" sz="1800" kern="1200" dirty="0" smtClean="0"/>
            <a:t> Double Chocolate</a:t>
          </a:r>
          <a:endParaRPr lang="en-US" sz="1800" kern="1200" dirty="0"/>
        </a:p>
      </dsp:txBody>
      <dsp:txXfrm>
        <a:off x="5001760" y="2749519"/>
        <a:ext cx="1970545" cy="596961"/>
      </dsp:txXfrm>
    </dsp:sp>
    <dsp:sp modelId="{B9088818-F3C0-44D9-8EC6-02F54BF1B574}">
      <dsp:nvSpPr>
        <dsp:cNvPr id="0" name=""/>
        <dsp:cNvSpPr/>
      </dsp:nvSpPr>
      <dsp:spPr>
        <a:xfrm rot="859074">
          <a:off x="2243747" y="3379281"/>
          <a:ext cx="2801522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2801522" y="8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859074">
        <a:off x="3574470" y="3318056"/>
        <a:ext cx="140076" cy="140076"/>
      </dsp:txXfrm>
    </dsp:sp>
    <dsp:sp modelId="{BD554A4B-2338-4AB8-8A7B-0C0F93564B5B}">
      <dsp:nvSpPr>
        <dsp:cNvPr id="0" name=""/>
        <dsp:cNvSpPr/>
      </dsp:nvSpPr>
      <dsp:spPr>
        <a:xfrm>
          <a:off x="5001760" y="3436024"/>
          <a:ext cx="1974199" cy="596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Cruncho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Cashewnuts</a:t>
          </a:r>
          <a:endParaRPr lang="en-US" sz="1800" kern="1200" dirty="0"/>
        </a:p>
      </dsp:txBody>
      <dsp:txXfrm>
        <a:off x="5001760" y="3436024"/>
        <a:ext cx="1974199" cy="596961"/>
      </dsp:txXfrm>
    </dsp:sp>
    <dsp:sp modelId="{EE7B8652-9FAE-49A3-8513-31BDF80C2778}">
      <dsp:nvSpPr>
        <dsp:cNvPr id="0" name=""/>
        <dsp:cNvSpPr/>
      </dsp:nvSpPr>
      <dsp:spPr>
        <a:xfrm rot="1616196">
          <a:off x="2122087" y="3722534"/>
          <a:ext cx="3044842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3044842" y="8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616196">
        <a:off x="3568387" y="3655226"/>
        <a:ext cx="152242" cy="152242"/>
      </dsp:txXfrm>
    </dsp:sp>
    <dsp:sp modelId="{EF00FA5C-4B66-4DBD-B67C-3691E06BD0FC}">
      <dsp:nvSpPr>
        <dsp:cNvPr id="0" name=""/>
        <dsp:cNvSpPr/>
      </dsp:nvSpPr>
      <dsp:spPr>
        <a:xfrm>
          <a:off x="5001760" y="4122530"/>
          <a:ext cx="1977852" cy="596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Cruncho</a:t>
          </a:r>
          <a:r>
            <a:rPr lang="en-US" sz="1800" kern="1200" dirty="0" smtClean="0"/>
            <a:t> Peanuts</a:t>
          </a:r>
          <a:endParaRPr lang="en-US" sz="1800" kern="1200" dirty="0"/>
        </a:p>
      </dsp:txBody>
      <dsp:txXfrm>
        <a:off x="5001760" y="4122530"/>
        <a:ext cx="1977852" cy="596961"/>
      </dsp:txXfrm>
    </dsp:sp>
    <dsp:sp modelId="{39B7699E-50C0-46F3-8C5D-D01921FBD709}">
      <dsp:nvSpPr>
        <dsp:cNvPr id="0" name=""/>
        <dsp:cNvSpPr/>
      </dsp:nvSpPr>
      <dsp:spPr>
        <a:xfrm rot="2229463">
          <a:off x="1941809" y="4060602"/>
          <a:ext cx="3403022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3403022" y="8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2229463">
        <a:off x="3558245" y="3984340"/>
        <a:ext cx="170151" cy="170151"/>
      </dsp:txXfrm>
    </dsp:sp>
    <dsp:sp modelId="{2D044734-93B3-40FA-BEEA-80C759054AD7}">
      <dsp:nvSpPr>
        <dsp:cNvPr id="0" name=""/>
        <dsp:cNvSpPr/>
      </dsp:nvSpPr>
      <dsp:spPr>
        <a:xfrm>
          <a:off x="4999384" y="4798666"/>
          <a:ext cx="1833853" cy="596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Cotton Candy Bar</a:t>
          </a:r>
          <a:endParaRPr lang="en-US" sz="1800" kern="1200" dirty="0"/>
        </a:p>
      </dsp:txBody>
      <dsp:txXfrm>
        <a:off x="4999384" y="4798666"/>
        <a:ext cx="1833853" cy="596961"/>
      </dsp:txXfrm>
    </dsp:sp>
    <dsp:sp modelId="{3AEEB896-A31A-4015-9CA2-A9ADDD0D4496}">
      <dsp:nvSpPr>
        <dsp:cNvPr id="0" name=""/>
        <dsp:cNvSpPr/>
      </dsp:nvSpPr>
      <dsp:spPr>
        <a:xfrm rot="2723792">
          <a:off x="1711642" y="4409039"/>
          <a:ext cx="3865732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3865732" y="8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2723792">
        <a:off x="3547865" y="4321209"/>
        <a:ext cx="193286" cy="193286"/>
      </dsp:txXfrm>
    </dsp:sp>
    <dsp:sp modelId="{C0DBC410-6D5A-4652-BE3A-F9107BC1A896}">
      <dsp:nvSpPr>
        <dsp:cNvPr id="0" name=""/>
        <dsp:cNvSpPr/>
      </dsp:nvSpPr>
      <dsp:spPr>
        <a:xfrm>
          <a:off x="5001760" y="5495541"/>
          <a:ext cx="1981505" cy="596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Triple Chocolate</a:t>
          </a:r>
          <a:endParaRPr lang="en-US" sz="1800" kern="1200" dirty="0"/>
        </a:p>
      </dsp:txBody>
      <dsp:txXfrm>
        <a:off x="5001760" y="5495541"/>
        <a:ext cx="1981505" cy="59696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42C09F-F449-4EAD-9F76-AFD72FFF8DF9}">
      <dsp:nvSpPr>
        <dsp:cNvPr id="0" name=""/>
        <dsp:cNvSpPr/>
      </dsp:nvSpPr>
      <dsp:spPr>
        <a:xfrm>
          <a:off x="76204" y="2819400"/>
          <a:ext cx="1072002" cy="536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Water Ice</a:t>
          </a:r>
          <a:endParaRPr lang="en-US" sz="1800" kern="1200" dirty="0"/>
        </a:p>
      </dsp:txBody>
      <dsp:txXfrm>
        <a:off x="76204" y="2819400"/>
        <a:ext cx="1072002" cy="536001"/>
      </dsp:txXfrm>
    </dsp:sp>
    <dsp:sp modelId="{97221CD3-DC3A-4EAE-A4BA-71F80D52C9E7}">
      <dsp:nvSpPr>
        <dsp:cNvPr id="0" name=""/>
        <dsp:cNvSpPr/>
      </dsp:nvSpPr>
      <dsp:spPr>
        <a:xfrm rot="18184961">
          <a:off x="385797" y="1672883"/>
          <a:ext cx="3357516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3357516" y="79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18184961">
        <a:off x="1980617" y="1596859"/>
        <a:ext cx="167875" cy="167875"/>
      </dsp:txXfrm>
    </dsp:sp>
    <dsp:sp modelId="{FBF48B24-C4B8-4DC4-AD7D-FBFCD467EDF1}">
      <dsp:nvSpPr>
        <dsp:cNvPr id="0" name=""/>
        <dsp:cNvSpPr/>
      </dsp:nvSpPr>
      <dsp:spPr>
        <a:xfrm>
          <a:off x="2980903" y="6191"/>
          <a:ext cx="1620343" cy="536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Orange </a:t>
          </a:r>
          <a:r>
            <a:rPr lang="en-US" sz="1800" kern="1200" dirty="0" err="1" smtClean="0"/>
            <a:t>Fruitti</a:t>
          </a:r>
          <a:endParaRPr lang="en-US" sz="1800" kern="1200" dirty="0"/>
        </a:p>
      </dsp:txBody>
      <dsp:txXfrm>
        <a:off x="2980903" y="6191"/>
        <a:ext cx="1620343" cy="536001"/>
      </dsp:txXfrm>
    </dsp:sp>
    <dsp:sp modelId="{62EAF405-6287-4B54-8595-051762128BB7}">
      <dsp:nvSpPr>
        <dsp:cNvPr id="0" name=""/>
        <dsp:cNvSpPr/>
      </dsp:nvSpPr>
      <dsp:spPr>
        <a:xfrm rot="18590202">
          <a:off x="634106" y="1981084"/>
          <a:ext cx="2860897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2860897" y="79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8590202">
        <a:off x="1993033" y="1917475"/>
        <a:ext cx="143044" cy="143044"/>
      </dsp:txXfrm>
    </dsp:sp>
    <dsp:sp modelId="{3AE394F6-7897-428F-B6B9-263636053B0D}">
      <dsp:nvSpPr>
        <dsp:cNvPr id="0" name=""/>
        <dsp:cNvSpPr/>
      </dsp:nvSpPr>
      <dsp:spPr>
        <a:xfrm>
          <a:off x="2980903" y="622593"/>
          <a:ext cx="1468097" cy="536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Cola </a:t>
          </a:r>
          <a:r>
            <a:rPr lang="en-US" sz="1800" kern="1200" dirty="0" err="1" smtClean="0"/>
            <a:t>Fruitti</a:t>
          </a:r>
          <a:endParaRPr lang="en-US" sz="1800" kern="1200" dirty="0"/>
        </a:p>
      </dsp:txBody>
      <dsp:txXfrm>
        <a:off x="2980903" y="622593"/>
        <a:ext cx="1468097" cy="536001"/>
      </dsp:txXfrm>
    </dsp:sp>
    <dsp:sp modelId="{67C8C6DB-840F-42A5-A54B-AEC5BE0E7FF5}">
      <dsp:nvSpPr>
        <dsp:cNvPr id="0" name=""/>
        <dsp:cNvSpPr/>
      </dsp:nvSpPr>
      <dsp:spPr>
        <a:xfrm rot="19153651">
          <a:off x="854549" y="2289285"/>
          <a:ext cx="2420011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2420011" y="79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9153651">
        <a:off x="2004055" y="2236698"/>
        <a:ext cx="121000" cy="121000"/>
      </dsp:txXfrm>
    </dsp:sp>
    <dsp:sp modelId="{B270BE3F-5E43-41DF-80D1-77D37611171C}">
      <dsp:nvSpPr>
        <dsp:cNvPr id="0" name=""/>
        <dsp:cNvSpPr/>
      </dsp:nvSpPr>
      <dsp:spPr>
        <a:xfrm>
          <a:off x="2980903" y="1238995"/>
          <a:ext cx="1407432" cy="536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Raspberry </a:t>
          </a:r>
          <a:r>
            <a:rPr lang="en-US" sz="1800" kern="1200" dirty="0" err="1" smtClean="0"/>
            <a:t>Fruitti</a:t>
          </a:r>
          <a:endParaRPr lang="en-US" sz="1800" kern="1200" dirty="0"/>
        </a:p>
      </dsp:txBody>
      <dsp:txXfrm>
        <a:off x="2980903" y="1238995"/>
        <a:ext cx="1407432" cy="536001"/>
      </dsp:txXfrm>
    </dsp:sp>
    <dsp:sp modelId="{2B44A12E-7E4D-40C3-A513-005C6BDE51D3}">
      <dsp:nvSpPr>
        <dsp:cNvPr id="0" name=""/>
        <dsp:cNvSpPr/>
      </dsp:nvSpPr>
      <dsp:spPr>
        <a:xfrm rot="19935329">
          <a:off x="1029171" y="2597486"/>
          <a:ext cx="2070767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2070767" y="79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9935329">
        <a:off x="2012786" y="2553630"/>
        <a:ext cx="103538" cy="103538"/>
      </dsp:txXfrm>
    </dsp:sp>
    <dsp:sp modelId="{B7B3DCF8-CCBF-4722-804A-4947844C5B51}">
      <dsp:nvSpPr>
        <dsp:cNvPr id="0" name=""/>
        <dsp:cNvSpPr/>
      </dsp:nvSpPr>
      <dsp:spPr>
        <a:xfrm>
          <a:off x="2980903" y="1855396"/>
          <a:ext cx="1528761" cy="536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Vanilla Milk Ice</a:t>
          </a:r>
          <a:endParaRPr lang="en-US" sz="1800" kern="1200" dirty="0"/>
        </a:p>
      </dsp:txBody>
      <dsp:txXfrm>
        <a:off x="2980903" y="1855396"/>
        <a:ext cx="1528761" cy="536001"/>
      </dsp:txXfrm>
    </dsp:sp>
    <dsp:sp modelId="{71E9CB72-4733-4FCF-9DA5-F01A26E9A4AE}">
      <dsp:nvSpPr>
        <dsp:cNvPr id="0" name=""/>
        <dsp:cNvSpPr/>
      </dsp:nvSpPr>
      <dsp:spPr>
        <a:xfrm rot="20955626">
          <a:off x="1131871" y="2905686"/>
          <a:ext cx="1865369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1865369" y="79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0955626">
        <a:off x="2017921" y="2866966"/>
        <a:ext cx="93268" cy="93268"/>
      </dsp:txXfrm>
    </dsp:sp>
    <dsp:sp modelId="{C2FB51E9-D042-4033-826F-F528768F348E}">
      <dsp:nvSpPr>
        <dsp:cNvPr id="0" name=""/>
        <dsp:cNvSpPr/>
      </dsp:nvSpPr>
      <dsp:spPr>
        <a:xfrm>
          <a:off x="2980903" y="2471798"/>
          <a:ext cx="1559678" cy="536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Litchi Bar</a:t>
          </a:r>
          <a:endParaRPr lang="en-US" sz="1800" kern="1200" dirty="0"/>
        </a:p>
      </dsp:txBody>
      <dsp:txXfrm>
        <a:off x="2980903" y="2471798"/>
        <a:ext cx="1559678" cy="536001"/>
      </dsp:txXfrm>
    </dsp:sp>
    <dsp:sp modelId="{B9088818-F3C0-44D9-8EC6-02F54BF1B574}">
      <dsp:nvSpPr>
        <dsp:cNvPr id="0" name=""/>
        <dsp:cNvSpPr/>
      </dsp:nvSpPr>
      <dsp:spPr>
        <a:xfrm rot="500641">
          <a:off x="1138404" y="3213887"/>
          <a:ext cx="1852303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1852303" y="79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500641">
        <a:off x="2018248" y="3175493"/>
        <a:ext cx="92615" cy="92615"/>
      </dsp:txXfrm>
    </dsp:sp>
    <dsp:sp modelId="{BD554A4B-2338-4AB8-8A7B-0C0F93564B5B}">
      <dsp:nvSpPr>
        <dsp:cNvPr id="0" name=""/>
        <dsp:cNvSpPr/>
      </dsp:nvSpPr>
      <dsp:spPr>
        <a:xfrm>
          <a:off x="2980903" y="3088200"/>
          <a:ext cx="2473196" cy="536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Xtreme</a:t>
          </a:r>
          <a:r>
            <a:rPr lang="en-US" sz="1800" kern="1200" dirty="0" smtClean="0"/>
            <a:t> Pop Strawberry Jelly</a:t>
          </a:r>
          <a:endParaRPr lang="en-US" sz="1800" kern="1200" dirty="0"/>
        </a:p>
      </dsp:txBody>
      <dsp:txXfrm>
        <a:off x="2980903" y="3088200"/>
        <a:ext cx="2473196" cy="536001"/>
      </dsp:txXfrm>
    </dsp:sp>
    <dsp:sp modelId="{EE7B8652-9FAE-49A3-8513-31BDF80C2778}">
      <dsp:nvSpPr>
        <dsp:cNvPr id="0" name=""/>
        <dsp:cNvSpPr/>
      </dsp:nvSpPr>
      <dsp:spPr>
        <a:xfrm rot="1546846">
          <a:off x="1046916" y="3522088"/>
          <a:ext cx="2035277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2035277" y="79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546846">
        <a:off x="2013673" y="3479120"/>
        <a:ext cx="101763" cy="101763"/>
      </dsp:txXfrm>
    </dsp:sp>
    <dsp:sp modelId="{EF00FA5C-4B66-4DBD-B67C-3691E06BD0FC}">
      <dsp:nvSpPr>
        <dsp:cNvPr id="0" name=""/>
        <dsp:cNvSpPr/>
      </dsp:nvSpPr>
      <dsp:spPr>
        <a:xfrm>
          <a:off x="2980903" y="3704601"/>
          <a:ext cx="1651270" cy="536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Raspberry </a:t>
          </a:r>
          <a:r>
            <a:rPr lang="en-US" sz="1800" kern="1200" dirty="0" err="1" smtClean="0"/>
            <a:t>Kupple</a:t>
          </a:r>
          <a:endParaRPr lang="en-US" sz="1800" kern="1200" dirty="0"/>
        </a:p>
      </dsp:txBody>
      <dsp:txXfrm>
        <a:off x="2980903" y="3704601"/>
        <a:ext cx="1651270" cy="536001"/>
      </dsp:txXfrm>
    </dsp:sp>
    <dsp:sp modelId="{39B7699E-50C0-46F3-8C5D-D01921FBD709}">
      <dsp:nvSpPr>
        <dsp:cNvPr id="0" name=""/>
        <dsp:cNvSpPr/>
      </dsp:nvSpPr>
      <dsp:spPr>
        <a:xfrm rot="2351235">
          <a:off x="882610" y="3825634"/>
          <a:ext cx="2361757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2361757" y="79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351235">
        <a:off x="2004445" y="3774503"/>
        <a:ext cx="118087" cy="118087"/>
      </dsp:txXfrm>
    </dsp:sp>
    <dsp:sp modelId="{2D044734-93B3-40FA-BEEA-80C759054AD7}">
      <dsp:nvSpPr>
        <dsp:cNvPr id="0" name=""/>
        <dsp:cNvSpPr/>
      </dsp:nvSpPr>
      <dsp:spPr>
        <a:xfrm>
          <a:off x="2978770" y="4311693"/>
          <a:ext cx="1655547" cy="536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Mango </a:t>
          </a:r>
          <a:r>
            <a:rPr lang="en-US" sz="1800" kern="1200" dirty="0" err="1" smtClean="0"/>
            <a:t>Sobet</a:t>
          </a:r>
          <a:endParaRPr lang="en-US" sz="1800" kern="1200" dirty="0"/>
        </a:p>
      </dsp:txBody>
      <dsp:txXfrm>
        <a:off x="2978770" y="4311693"/>
        <a:ext cx="1655547" cy="536001"/>
      </dsp:txXfrm>
    </dsp:sp>
    <dsp:sp modelId="{3AEEB896-A31A-4015-9CA2-A9ADDD0D4496}">
      <dsp:nvSpPr>
        <dsp:cNvPr id="0" name=""/>
        <dsp:cNvSpPr/>
      </dsp:nvSpPr>
      <dsp:spPr>
        <a:xfrm rot="2980343">
          <a:off x="660462" y="4133317"/>
          <a:ext cx="2764664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2764664" y="79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2980343">
        <a:off x="1973677" y="4072114"/>
        <a:ext cx="138233" cy="138233"/>
      </dsp:txXfrm>
    </dsp:sp>
    <dsp:sp modelId="{C0DBC410-6D5A-4652-BE3A-F9107BC1A896}">
      <dsp:nvSpPr>
        <dsp:cNvPr id="0" name=""/>
        <dsp:cNvSpPr/>
      </dsp:nvSpPr>
      <dsp:spPr>
        <a:xfrm>
          <a:off x="2937380" y="4927060"/>
          <a:ext cx="1586071" cy="536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Melon Bar</a:t>
          </a:r>
          <a:endParaRPr lang="en-US" sz="1800" kern="1200" dirty="0"/>
        </a:p>
      </dsp:txBody>
      <dsp:txXfrm>
        <a:off x="2937380" y="4927060"/>
        <a:ext cx="1586071" cy="536001"/>
      </dsp:txXfrm>
    </dsp:sp>
    <dsp:sp modelId="{F73801DF-C91F-4C22-BFF1-2C08C04E263E}">
      <dsp:nvSpPr>
        <dsp:cNvPr id="0" name=""/>
        <dsp:cNvSpPr/>
      </dsp:nvSpPr>
      <dsp:spPr>
        <a:xfrm rot="3370116">
          <a:off x="418670" y="4446691"/>
          <a:ext cx="3291770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3291770" y="79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3370116">
        <a:off x="1982261" y="4372310"/>
        <a:ext cx="164588" cy="164588"/>
      </dsp:txXfrm>
    </dsp:sp>
    <dsp:sp modelId="{567AC9C2-4B44-4F90-A992-1D6B1C741112}">
      <dsp:nvSpPr>
        <dsp:cNvPr id="0" name=""/>
        <dsp:cNvSpPr/>
      </dsp:nvSpPr>
      <dsp:spPr>
        <a:xfrm>
          <a:off x="2980903" y="5553806"/>
          <a:ext cx="1803526" cy="536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Hypertwist</a:t>
          </a:r>
          <a:endParaRPr lang="en-US" sz="1800" kern="1200" dirty="0"/>
        </a:p>
      </dsp:txBody>
      <dsp:txXfrm>
        <a:off x="2980903" y="5553806"/>
        <a:ext cx="1803526" cy="536001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42C09F-F449-4EAD-9F76-AFD72FFF8DF9}">
      <dsp:nvSpPr>
        <dsp:cNvPr id="0" name=""/>
        <dsp:cNvSpPr/>
      </dsp:nvSpPr>
      <dsp:spPr>
        <a:xfrm>
          <a:off x="304803" y="1574799"/>
          <a:ext cx="1825625" cy="912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Kulfi</a:t>
          </a:r>
          <a:endParaRPr lang="en-US" sz="2900" kern="1200" dirty="0"/>
        </a:p>
      </dsp:txBody>
      <dsp:txXfrm>
        <a:off x="304803" y="1574799"/>
        <a:ext cx="1825625" cy="912812"/>
      </dsp:txXfrm>
    </dsp:sp>
    <dsp:sp modelId="{97221CD3-DC3A-4EAE-A4BA-71F80D52C9E7}">
      <dsp:nvSpPr>
        <dsp:cNvPr id="0" name=""/>
        <dsp:cNvSpPr/>
      </dsp:nvSpPr>
      <dsp:spPr>
        <a:xfrm rot="19180561">
          <a:off x="1841497" y="1224087"/>
          <a:ext cx="243205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432059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9180561">
        <a:off x="2996725" y="1183500"/>
        <a:ext cx="121602" cy="121602"/>
      </dsp:txXfrm>
    </dsp:sp>
    <dsp:sp modelId="{FBF48B24-C4B8-4DC4-AD7D-FBFCD467EDF1}">
      <dsp:nvSpPr>
        <dsp:cNvPr id="0" name=""/>
        <dsp:cNvSpPr/>
      </dsp:nvSpPr>
      <dsp:spPr>
        <a:xfrm>
          <a:off x="3984625" y="992"/>
          <a:ext cx="1825625" cy="912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Malai </a:t>
          </a:r>
          <a:r>
            <a:rPr lang="en-US" sz="2900" kern="1200" dirty="0" err="1" smtClean="0"/>
            <a:t>Pista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Kulfi</a:t>
          </a:r>
          <a:r>
            <a:rPr lang="en-US" sz="2900" kern="1200" dirty="0" smtClean="0"/>
            <a:t> Stick</a:t>
          </a:r>
          <a:endParaRPr lang="en-US" sz="2900" kern="1200" dirty="0"/>
        </a:p>
      </dsp:txBody>
      <dsp:txXfrm>
        <a:off x="3984625" y="992"/>
        <a:ext cx="1825625" cy="912812"/>
      </dsp:txXfrm>
    </dsp:sp>
    <dsp:sp modelId="{62EAF405-6287-4B54-8595-051762128BB7}">
      <dsp:nvSpPr>
        <dsp:cNvPr id="0" name=""/>
        <dsp:cNvSpPr/>
      </dsp:nvSpPr>
      <dsp:spPr>
        <a:xfrm rot="20653050">
          <a:off x="2094109" y="1748954"/>
          <a:ext cx="192683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26835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0653050">
        <a:off x="3009356" y="1720998"/>
        <a:ext cx="96341" cy="96341"/>
      </dsp:txXfrm>
    </dsp:sp>
    <dsp:sp modelId="{3AE394F6-7897-428F-B6B9-263636053B0D}">
      <dsp:nvSpPr>
        <dsp:cNvPr id="0" name=""/>
        <dsp:cNvSpPr/>
      </dsp:nvSpPr>
      <dsp:spPr>
        <a:xfrm>
          <a:off x="3984625" y="1050726"/>
          <a:ext cx="1825625" cy="912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Punjabi </a:t>
          </a:r>
          <a:r>
            <a:rPr lang="en-US" sz="2900" kern="1200" dirty="0" err="1" smtClean="0"/>
            <a:t>Kulfi</a:t>
          </a:r>
          <a:endParaRPr lang="en-US" sz="2900" kern="1200" dirty="0"/>
        </a:p>
      </dsp:txBody>
      <dsp:txXfrm>
        <a:off x="3984625" y="1050726"/>
        <a:ext cx="1825625" cy="912812"/>
      </dsp:txXfrm>
    </dsp:sp>
    <dsp:sp modelId="{318CD711-BFF4-400B-98BF-43A17D6E99C2}">
      <dsp:nvSpPr>
        <dsp:cNvPr id="0" name=""/>
        <dsp:cNvSpPr/>
      </dsp:nvSpPr>
      <dsp:spPr>
        <a:xfrm rot="949676">
          <a:off x="2093892" y="2273821"/>
          <a:ext cx="192726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927268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949676">
        <a:off x="3009345" y="2245854"/>
        <a:ext cx="96363" cy="96363"/>
      </dsp:txXfrm>
    </dsp:sp>
    <dsp:sp modelId="{9C3047A1-4F5D-47FB-A3F6-A917FEC1DA98}">
      <dsp:nvSpPr>
        <dsp:cNvPr id="0" name=""/>
        <dsp:cNvSpPr/>
      </dsp:nvSpPr>
      <dsp:spPr>
        <a:xfrm>
          <a:off x="3984625" y="2100460"/>
          <a:ext cx="1825625" cy="912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Maharaja </a:t>
          </a:r>
          <a:r>
            <a:rPr lang="en-US" sz="2900" kern="1200" dirty="0" err="1" smtClean="0"/>
            <a:t>Koolfi</a:t>
          </a:r>
          <a:endParaRPr lang="en-US" sz="2900" kern="1200" dirty="0"/>
        </a:p>
      </dsp:txBody>
      <dsp:txXfrm>
        <a:off x="3984625" y="2100460"/>
        <a:ext cx="1825625" cy="912812"/>
      </dsp:txXfrm>
    </dsp:sp>
    <dsp:sp modelId="{5E5597A5-9265-4A8B-B121-3E48EA3CC8C8}">
      <dsp:nvSpPr>
        <dsp:cNvPr id="0" name=""/>
        <dsp:cNvSpPr/>
      </dsp:nvSpPr>
      <dsp:spPr>
        <a:xfrm rot="2421150">
          <a:off x="1840983" y="2798688"/>
          <a:ext cx="243308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433087" y="20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2421150">
        <a:off x="2996699" y="2758076"/>
        <a:ext cx="121654" cy="121654"/>
      </dsp:txXfrm>
    </dsp:sp>
    <dsp:sp modelId="{8B92A4CD-DB21-4C9A-8D52-4FFF321ED955}">
      <dsp:nvSpPr>
        <dsp:cNvPr id="0" name=""/>
        <dsp:cNvSpPr/>
      </dsp:nvSpPr>
      <dsp:spPr>
        <a:xfrm>
          <a:off x="3984625" y="3150195"/>
          <a:ext cx="1825625" cy="912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Malai </a:t>
          </a:r>
          <a:r>
            <a:rPr lang="en-US" sz="2900" kern="1200" dirty="0" err="1" smtClean="0"/>
            <a:t>Pista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Kulfi</a:t>
          </a:r>
          <a:r>
            <a:rPr lang="en-US" sz="2900" kern="1200" dirty="0" smtClean="0"/>
            <a:t> cone</a:t>
          </a:r>
          <a:endParaRPr lang="en-US" sz="2900" kern="1200" dirty="0"/>
        </a:p>
      </dsp:txBody>
      <dsp:txXfrm>
        <a:off x="3984625" y="3150195"/>
        <a:ext cx="1825625" cy="91281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42C09F-F449-4EAD-9F76-AFD72FFF8DF9}">
      <dsp:nvSpPr>
        <dsp:cNvPr id="0" name=""/>
        <dsp:cNvSpPr/>
      </dsp:nvSpPr>
      <dsp:spPr>
        <a:xfrm>
          <a:off x="76195" y="1879601"/>
          <a:ext cx="1568437" cy="784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Cones</a:t>
          </a:r>
          <a:endParaRPr lang="en-US" sz="1700" kern="1200" dirty="0"/>
        </a:p>
      </dsp:txBody>
      <dsp:txXfrm>
        <a:off x="76195" y="1879601"/>
        <a:ext cx="1568437" cy="784218"/>
      </dsp:txXfrm>
    </dsp:sp>
    <dsp:sp modelId="{97221CD3-DC3A-4EAE-A4BA-71F80D52C9E7}">
      <dsp:nvSpPr>
        <dsp:cNvPr id="0" name=""/>
        <dsp:cNvSpPr/>
      </dsp:nvSpPr>
      <dsp:spPr>
        <a:xfrm rot="18856485">
          <a:off x="1248639" y="1316491"/>
          <a:ext cx="26233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623341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8856485">
        <a:off x="2494726" y="1266970"/>
        <a:ext cx="131167" cy="131167"/>
      </dsp:txXfrm>
    </dsp:sp>
    <dsp:sp modelId="{FBF48B24-C4B8-4DC4-AD7D-FBFCD467EDF1}">
      <dsp:nvSpPr>
        <dsp:cNvPr id="0" name=""/>
        <dsp:cNvSpPr/>
      </dsp:nvSpPr>
      <dsp:spPr>
        <a:xfrm>
          <a:off x="3475987" y="1287"/>
          <a:ext cx="1568437" cy="784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Vanilla Cone</a:t>
          </a:r>
          <a:endParaRPr lang="en-US" sz="1700" kern="1200" dirty="0"/>
        </a:p>
      </dsp:txBody>
      <dsp:txXfrm>
        <a:off x="3475987" y="1287"/>
        <a:ext cx="1568437" cy="784218"/>
      </dsp:txXfrm>
    </dsp:sp>
    <dsp:sp modelId="{62EAF405-6287-4B54-8595-051762128BB7}">
      <dsp:nvSpPr>
        <dsp:cNvPr id="0" name=""/>
        <dsp:cNvSpPr/>
      </dsp:nvSpPr>
      <dsp:spPr>
        <a:xfrm rot="19916031">
          <a:off x="1522603" y="1767417"/>
          <a:ext cx="207541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75412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9916031">
        <a:off x="2508424" y="1731594"/>
        <a:ext cx="103770" cy="103770"/>
      </dsp:txXfrm>
    </dsp:sp>
    <dsp:sp modelId="{3AE394F6-7897-428F-B6B9-263636053B0D}">
      <dsp:nvSpPr>
        <dsp:cNvPr id="0" name=""/>
        <dsp:cNvSpPr/>
      </dsp:nvSpPr>
      <dsp:spPr>
        <a:xfrm>
          <a:off x="3475987" y="903138"/>
          <a:ext cx="1568437" cy="784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Vanilla Chocolate Cone</a:t>
          </a:r>
          <a:endParaRPr lang="en-US" sz="1700" kern="1200" dirty="0"/>
        </a:p>
      </dsp:txBody>
      <dsp:txXfrm>
        <a:off x="3475987" y="903138"/>
        <a:ext cx="1568437" cy="784218"/>
      </dsp:txXfrm>
    </dsp:sp>
    <dsp:sp modelId="{318CD711-BFF4-400B-98BF-43A17D6E99C2}">
      <dsp:nvSpPr>
        <dsp:cNvPr id="0" name=""/>
        <dsp:cNvSpPr/>
      </dsp:nvSpPr>
      <dsp:spPr>
        <a:xfrm rot="21460021">
          <a:off x="1643873" y="2218343"/>
          <a:ext cx="183287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32874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1460021">
        <a:off x="2514488" y="2188583"/>
        <a:ext cx="91643" cy="91643"/>
      </dsp:txXfrm>
    </dsp:sp>
    <dsp:sp modelId="{9C3047A1-4F5D-47FB-A3F6-A917FEC1DA98}">
      <dsp:nvSpPr>
        <dsp:cNvPr id="0" name=""/>
        <dsp:cNvSpPr/>
      </dsp:nvSpPr>
      <dsp:spPr>
        <a:xfrm>
          <a:off x="3475987" y="1804990"/>
          <a:ext cx="1568437" cy="784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Xtreme</a:t>
          </a:r>
          <a:r>
            <a:rPr lang="en-US" sz="1700" kern="1200" dirty="0" smtClean="0"/>
            <a:t> Butterscotch Cone</a:t>
          </a:r>
          <a:endParaRPr lang="en-US" sz="1700" kern="1200" dirty="0"/>
        </a:p>
      </dsp:txBody>
      <dsp:txXfrm>
        <a:off x="3475987" y="1804990"/>
        <a:ext cx="1568437" cy="784218"/>
      </dsp:txXfrm>
    </dsp:sp>
    <dsp:sp modelId="{5E5597A5-9265-4A8B-B121-3E48EA3CC8C8}">
      <dsp:nvSpPr>
        <dsp:cNvPr id="0" name=""/>
        <dsp:cNvSpPr/>
      </dsp:nvSpPr>
      <dsp:spPr>
        <a:xfrm rot="1481912">
          <a:off x="1551743" y="2679922"/>
          <a:ext cx="20307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0778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481912">
        <a:off x="2516363" y="2645215"/>
        <a:ext cx="101538" cy="101538"/>
      </dsp:txXfrm>
    </dsp:sp>
    <dsp:sp modelId="{8B92A4CD-DB21-4C9A-8D52-4FFF321ED955}">
      <dsp:nvSpPr>
        <dsp:cNvPr id="0" name=""/>
        <dsp:cNvSpPr/>
      </dsp:nvSpPr>
      <dsp:spPr>
        <a:xfrm>
          <a:off x="3489632" y="2728149"/>
          <a:ext cx="1568437" cy="784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Batman Cone</a:t>
          </a:r>
          <a:endParaRPr lang="en-US" sz="1700" kern="1200" dirty="0"/>
        </a:p>
      </dsp:txBody>
      <dsp:txXfrm>
        <a:off x="3489632" y="2728149"/>
        <a:ext cx="1568437" cy="784218"/>
      </dsp:txXfrm>
    </dsp:sp>
    <dsp:sp modelId="{B3FD3A1F-A9A8-4CEC-827C-35506F15D52D}">
      <dsp:nvSpPr>
        <dsp:cNvPr id="0" name=""/>
        <dsp:cNvSpPr/>
      </dsp:nvSpPr>
      <dsp:spPr>
        <a:xfrm rot="2601289">
          <a:off x="1300982" y="3120194"/>
          <a:ext cx="251865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518654" y="16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2601289">
        <a:off x="2497343" y="3073290"/>
        <a:ext cx="125932" cy="125932"/>
      </dsp:txXfrm>
    </dsp:sp>
    <dsp:sp modelId="{24A01FBB-70D6-4B54-AD49-DC24C43BF7C6}">
      <dsp:nvSpPr>
        <dsp:cNvPr id="0" name=""/>
        <dsp:cNvSpPr/>
      </dsp:nvSpPr>
      <dsp:spPr>
        <a:xfrm>
          <a:off x="3475987" y="3608693"/>
          <a:ext cx="1568437" cy="784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Jumbo Pralines &amp; Cream Cone</a:t>
          </a:r>
          <a:endParaRPr lang="en-US" sz="1700" kern="1200" dirty="0"/>
        </a:p>
      </dsp:txBody>
      <dsp:txXfrm>
        <a:off x="3475987" y="3608693"/>
        <a:ext cx="1568437" cy="784218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42C09F-F449-4EAD-9F76-AFD72FFF8DF9}">
      <dsp:nvSpPr>
        <dsp:cNvPr id="0" name=""/>
        <dsp:cNvSpPr/>
      </dsp:nvSpPr>
      <dsp:spPr>
        <a:xfrm>
          <a:off x="535" y="1538399"/>
          <a:ext cx="2634803" cy="1317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Fun Cups</a:t>
          </a:r>
          <a:endParaRPr lang="en-US" sz="3500" kern="1200" dirty="0"/>
        </a:p>
      </dsp:txBody>
      <dsp:txXfrm>
        <a:off x="535" y="1538399"/>
        <a:ext cx="2634803" cy="1317401"/>
      </dsp:txXfrm>
    </dsp:sp>
    <dsp:sp modelId="{97221CD3-DC3A-4EAE-A4BA-71F80D52C9E7}">
      <dsp:nvSpPr>
        <dsp:cNvPr id="0" name=""/>
        <dsp:cNvSpPr/>
      </dsp:nvSpPr>
      <dsp:spPr>
        <a:xfrm rot="19457599">
          <a:off x="2513345" y="1791364"/>
          <a:ext cx="1297908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1297908" y="269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3129852" y="1785899"/>
        <a:ext cx="64895" cy="64895"/>
      </dsp:txXfrm>
    </dsp:sp>
    <dsp:sp modelId="{FBF48B24-C4B8-4DC4-AD7D-FBFCD467EDF1}">
      <dsp:nvSpPr>
        <dsp:cNvPr id="0" name=""/>
        <dsp:cNvSpPr/>
      </dsp:nvSpPr>
      <dsp:spPr>
        <a:xfrm>
          <a:off x="3689260" y="780893"/>
          <a:ext cx="2634803" cy="1317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Butterscotch Fun Cup</a:t>
          </a:r>
          <a:endParaRPr lang="en-US" sz="3500" kern="1200" dirty="0"/>
        </a:p>
      </dsp:txBody>
      <dsp:txXfrm>
        <a:off x="3689260" y="780893"/>
        <a:ext cx="2634803" cy="1317401"/>
      </dsp:txXfrm>
    </dsp:sp>
    <dsp:sp modelId="{62EAF405-6287-4B54-8595-051762128BB7}">
      <dsp:nvSpPr>
        <dsp:cNvPr id="0" name=""/>
        <dsp:cNvSpPr/>
      </dsp:nvSpPr>
      <dsp:spPr>
        <a:xfrm rot="2142401">
          <a:off x="2513345" y="2548870"/>
          <a:ext cx="1297908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1297908" y="269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3129852" y="2543405"/>
        <a:ext cx="64895" cy="64895"/>
      </dsp:txXfrm>
    </dsp:sp>
    <dsp:sp modelId="{3AE394F6-7897-428F-B6B9-263636053B0D}">
      <dsp:nvSpPr>
        <dsp:cNvPr id="0" name=""/>
        <dsp:cNvSpPr/>
      </dsp:nvSpPr>
      <dsp:spPr>
        <a:xfrm>
          <a:off x="3689260" y="2295905"/>
          <a:ext cx="2634803" cy="1317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Cotton Candy Fun Cup</a:t>
          </a:r>
          <a:endParaRPr lang="en-US" sz="3500" kern="1200" dirty="0"/>
        </a:p>
      </dsp:txBody>
      <dsp:txXfrm>
        <a:off x="3689260" y="2295905"/>
        <a:ext cx="2634803" cy="1317401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42C09F-F449-4EAD-9F76-AFD72FFF8DF9}">
      <dsp:nvSpPr>
        <dsp:cNvPr id="0" name=""/>
        <dsp:cNvSpPr/>
      </dsp:nvSpPr>
      <dsp:spPr>
        <a:xfrm>
          <a:off x="152394" y="1955802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Classic Cups</a:t>
          </a:r>
          <a:endParaRPr lang="en-US" sz="1700" kern="1200" dirty="0"/>
        </a:p>
      </dsp:txBody>
      <dsp:txXfrm>
        <a:off x="152394" y="1955802"/>
        <a:ext cx="1300236" cy="650118"/>
      </dsp:txXfrm>
    </dsp:sp>
    <dsp:sp modelId="{97221CD3-DC3A-4EAE-A4BA-71F80D52C9E7}">
      <dsp:nvSpPr>
        <dsp:cNvPr id="0" name=""/>
        <dsp:cNvSpPr/>
      </dsp:nvSpPr>
      <dsp:spPr>
        <a:xfrm rot="18914780">
          <a:off x="1050639" y="1291119"/>
          <a:ext cx="277369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773699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8914780">
        <a:off x="2368146" y="1235092"/>
        <a:ext cx="138684" cy="138684"/>
      </dsp:txXfrm>
    </dsp:sp>
    <dsp:sp modelId="{FBF48B24-C4B8-4DC4-AD7D-FBFCD467EDF1}">
      <dsp:nvSpPr>
        <dsp:cNvPr id="0" name=""/>
        <dsp:cNvSpPr/>
      </dsp:nvSpPr>
      <dsp:spPr>
        <a:xfrm>
          <a:off x="3422347" y="2950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Vanilla (80ml, 125ml)</a:t>
          </a:r>
          <a:endParaRPr lang="en-US" sz="1700" kern="1200" dirty="0"/>
        </a:p>
      </dsp:txBody>
      <dsp:txXfrm>
        <a:off x="3422347" y="2950"/>
        <a:ext cx="1300236" cy="650118"/>
      </dsp:txXfrm>
    </dsp:sp>
    <dsp:sp modelId="{62EAF405-6287-4B54-8595-051762128BB7}">
      <dsp:nvSpPr>
        <dsp:cNvPr id="0" name=""/>
        <dsp:cNvSpPr/>
      </dsp:nvSpPr>
      <dsp:spPr>
        <a:xfrm rot="19712320">
          <a:off x="1282898" y="1664938"/>
          <a:ext cx="230918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309182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9712320">
        <a:off x="2379759" y="1620523"/>
        <a:ext cx="115459" cy="115459"/>
      </dsp:txXfrm>
    </dsp:sp>
    <dsp:sp modelId="{3AE394F6-7897-428F-B6B9-263636053B0D}">
      <dsp:nvSpPr>
        <dsp:cNvPr id="0" name=""/>
        <dsp:cNvSpPr/>
      </dsp:nvSpPr>
      <dsp:spPr>
        <a:xfrm>
          <a:off x="3422347" y="750586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Strawberry (80ml, 125ml)</a:t>
          </a:r>
          <a:endParaRPr lang="en-US" sz="1700" kern="1200" dirty="0"/>
        </a:p>
      </dsp:txBody>
      <dsp:txXfrm>
        <a:off x="3422347" y="750586"/>
        <a:ext cx="1300236" cy="650118"/>
      </dsp:txXfrm>
    </dsp:sp>
    <dsp:sp modelId="{318CD711-BFF4-400B-98BF-43A17D6E99C2}">
      <dsp:nvSpPr>
        <dsp:cNvPr id="0" name=""/>
        <dsp:cNvSpPr/>
      </dsp:nvSpPr>
      <dsp:spPr>
        <a:xfrm rot="20815305">
          <a:off x="1426405" y="2038756"/>
          <a:ext cx="202216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22167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20815305">
        <a:off x="2386935" y="2001517"/>
        <a:ext cx="101108" cy="101108"/>
      </dsp:txXfrm>
    </dsp:sp>
    <dsp:sp modelId="{9C3047A1-4F5D-47FB-A3F6-A917FEC1DA98}">
      <dsp:nvSpPr>
        <dsp:cNvPr id="0" name=""/>
        <dsp:cNvSpPr/>
      </dsp:nvSpPr>
      <dsp:spPr>
        <a:xfrm>
          <a:off x="3422347" y="1498222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Pista</a:t>
          </a:r>
          <a:r>
            <a:rPr lang="en-US" sz="1700" kern="1200" dirty="0" smtClean="0"/>
            <a:t> (80ml, 125ml)</a:t>
          </a:r>
          <a:endParaRPr lang="en-US" sz="1700" kern="1200" dirty="0"/>
        </a:p>
      </dsp:txBody>
      <dsp:txXfrm>
        <a:off x="3422347" y="1498222"/>
        <a:ext cx="1300236" cy="650118"/>
      </dsp:txXfrm>
    </dsp:sp>
    <dsp:sp modelId="{5E5597A5-9265-4A8B-B121-3E48EA3CC8C8}">
      <dsp:nvSpPr>
        <dsp:cNvPr id="0" name=""/>
        <dsp:cNvSpPr/>
      </dsp:nvSpPr>
      <dsp:spPr>
        <a:xfrm rot="529764">
          <a:off x="1440752" y="2421406"/>
          <a:ext cx="200478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04785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529764">
        <a:off x="2393025" y="2384601"/>
        <a:ext cx="100239" cy="100239"/>
      </dsp:txXfrm>
    </dsp:sp>
    <dsp:sp modelId="{8B92A4CD-DB21-4C9A-8D52-4FFF321ED955}">
      <dsp:nvSpPr>
        <dsp:cNvPr id="0" name=""/>
        <dsp:cNvSpPr/>
      </dsp:nvSpPr>
      <dsp:spPr>
        <a:xfrm>
          <a:off x="3433659" y="2263522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Chocolate (80ml, 125ml)</a:t>
          </a:r>
          <a:endParaRPr lang="en-US" sz="1700" kern="1200" dirty="0"/>
        </a:p>
      </dsp:txBody>
      <dsp:txXfrm>
        <a:off x="3433659" y="2263522"/>
        <a:ext cx="1300236" cy="650118"/>
      </dsp:txXfrm>
    </dsp:sp>
    <dsp:sp modelId="{748264EB-248B-46AF-BAA2-AE4FCEBCCA65}">
      <dsp:nvSpPr>
        <dsp:cNvPr id="0" name=""/>
        <dsp:cNvSpPr/>
      </dsp:nvSpPr>
      <dsp:spPr>
        <a:xfrm rot="1666880">
          <a:off x="1324319" y="2786392"/>
          <a:ext cx="222633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226339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666880">
        <a:off x="2381830" y="2744049"/>
        <a:ext cx="111316" cy="111316"/>
      </dsp:txXfrm>
    </dsp:sp>
    <dsp:sp modelId="{40290D54-A911-463B-9FBB-8DB55B4AB538}">
      <dsp:nvSpPr>
        <dsp:cNvPr id="0" name=""/>
        <dsp:cNvSpPr/>
      </dsp:nvSpPr>
      <dsp:spPr>
        <a:xfrm>
          <a:off x="3422347" y="2993495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Mango (80ml, 125ml)</a:t>
          </a:r>
          <a:endParaRPr lang="en-US" sz="1700" kern="1200" dirty="0"/>
        </a:p>
      </dsp:txBody>
      <dsp:txXfrm>
        <a:off x="3422347" y="2993495"/>
        <a:ext cx="1300236" cy="650118"/>
      </dsp:txXfrm>
    </dsp:sp>
    <dsp:sp modelId="{B3FD3A1F-A9A8-4CEC-827C-35506F15D52D}">
      <dsp:nvSpPr>
        <dsp:cNvPr id="0" name=""/>
        <dsp:cNvSpPr/>
      </dsp:nvSpPr>
      <dsp:spPr>
        <a:xfrm rot="2531329">
          <a:off x="1108280" y="3160210"/>
          <a:ext cx="265841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658417" y="133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2531329">
        <a:off x="2371029" y="3107065"/>
        <a:ext cx="132920" cy="132920"/>
      </dsp:txXfrm>
    </dsp:sp>
    <dsp:sp modelId="{24A01FBB-70D6-4B54-AD49-DC24C43BF7C6}">
      <dsp:nvSpPr>
        <dsp:cNvPr id="0" name=""/>
        <dsp:cNvSpPr/>
      </dsp:nvSpPr>
      <dsp:spPr>
        <a:xfrm>
          <a:off x="3422347" y="3741131"/>
          <a:ext cx="1300236" cy="65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Twin Delight (125ml)</a:t>
          </a:r>
          <a:endParaRPr lang="en-US" sz="1700" kern="1200" dirty="0"/>
        </a:p>
      </dsp:txBody>
      <dsp:txXfrm>
        <a:off x="3422347" y="3741131"/>
        <a:ext cx="1300236" cy="650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76BA-0FD2-405E-99DD-03A23764D9B2}" type="datetimeFigureOut">
              <a:rPr lang="en-US" smtClean="0"/>
              <a:pPr/>
              <a:t>03-03-2021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646D-B326-4ADF-B39A-0C5B77C69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76BA-0FD2-405E-99DD-03A23764D9B2}" type="datetimeFigureOut">
              <a:rPr lang="en-US" smtClean="0"/>
              <a:pPr/>
              <a:t>03-03-2021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646D-B326-4ADF-B39A-0C5B77C69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76BA-0FD2-405E-99DD-03A23764D9B2}" type="datetimeFigureOut">
              <a:rPr lang="en-US" smtClean="0"/>
              <a:pPr/>
              <a:t>03-03-2021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646D-B326-4ADF-B39A-0C5B77C69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76BA-0FD2-405E-99DD-03A23764D9B2}" type="datetimeFigureOut">
              <a:rPr lang="en-US" smtClean="0"/>
              <a:pPr/>
              <a:t>03-03-2021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646D-B326-4ADF-B39A-0C5B77C69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76BA-0FD2-405E-99DD-03A23764D9B2}" type="datetimeFigureOut">
              <a:rPr lang="en-US" smtClean="0"/>
              <a:pPr/>
              <a:t>03-03-2021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646D-B326-4ADF-B39A-0C5B77C69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76BA-0FD2-405E-99DD-03A23764D9B2}" type="datetimeFigureOut">
              <a:rPr lang="en-US" smtClean="0"/>
              <a:pPr/>
              <a:t>03-03-2021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646D-B326-4ADF-B39A-0C5B77C69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76BA-0FD2-405E-99DD-03A23764D9B2}" type="datetimeFigureOut">
              <a:rPr lang="en-US" smtClean="0"/>
              <a:pPr/>
              <a:t>03-03-2021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646D-B326-4ADF-B39A-0C5B77C69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76BA-0FD2-405E-99DD-03A23764D9B2}" type="datetimeFigureOut">
              <a:rPr lang="en-US" smtClean="0"/>
              <a:pPr/>
              <a:t>03-03-2021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646D-B326-4ADF-B39A-0C5B77C69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76BA-0FD2-405E-99DD-03A23764D9B2}" type="datetimeFigureOut">
              <a:rPr lang="en-US" smtClean="0"/>
              <a:pPr/>
              <a:t>03-03-2021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646D-B326-4ADF-B39A-0C5B77C69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76BA-0FD2-405E-99DD-03A23764D9B2}" type="datetimeFigureOut">
              <a:rPr lang="en-US" smtClean="0"/>
              <a:pPr/>
              <a:t>03-03-2021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646D-B326-4ADF-B39A-0C5B77C69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76BA-0FD2-405E-99DD-03A23764D9B2}" type="datetimeFigureOut">
              <a:rPr lang="en-US" smtClean="0"/>
              <a:pPr/>
              <a:t>03-03-2021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646D-B326-4ADF-B39A-0C5B77C69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276BA-0FD2-405E-99DD-03A23764D9B2}" type="datetimeFigureOut">
              <a:rPr lang="en-US" smtClean="0"/>
              <a:pPr/>
              <a:t>03-03-2021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5646D-B326-4ADF-B39A-0C5B77C69E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3246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3246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3246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3246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676400" y="304800"/>
          <a:ext cx="71628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04800" y="304800"/>
          <a:ext cx="7543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3246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3246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0"/>
          <a:ext cx="71628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3246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3246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3246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3246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3246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228600"/>
          <a:ext cx="6629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28600" y="228600"/>
          <a:ext cx="94488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228600"/>
          <a:ext cx="69342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81000" y="1397000"/>
          <a:ext cx="7239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3246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3246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32460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342</Words>
  <Application>Microsoft Office PowerPoint</Application>
  <PresentationFormat>On-screen Show (4:3)</PresentationFormat>
  <Paragraphs>141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Shruti</dc:creator>
  <cp:lastModifiedBy>Shruti</cp:lastModifiedBy>
  <cp:revision>29</cp:revision>
  <dcterms:created xsi:type="dcterms:W3CDTF">2021-01-12T11:01:10Z</dcterms:created>
  <dcterms:modified xsi:type="dcterms:W3CDTF">2021-03-03T13:39:48Z</dcterms:modified>
</cp:coreProperties>
</file>