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05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9CBA-C1E1-4B73-A84F-9C35060C1D6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97D7E-FB04-4997-87B3-B67B8655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3D1C7A-6E1B-4844-93BB-B1EA1F2A7A71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55E4C0-8321-4E40-99D3-C96BFBC1F6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machine-learning-in-python-step-by-ste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e-learning 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2327-5912-435A-8CDB-B3096ADF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 Day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9800-D73C-4E2D-80C0-3EA777A3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following tutorial:</a:t>
            </a:r>
          </a:p>
          <a:p>
            <a:pPr lvl="1"/>
            <a:r>
              <a:rPr lang="en-US" dirty="0">
                <a:hlinkClick r:id="rId2"/>
              </a:rPr>
              <a:t>https://machinelearningmastery.com/machine-learning-in-python-step-by-step/</a:t>
            </a:r>
            <a:endParaRPr lang="en-US" dirty="0"/>
          </a:p>
          <a:p>
            <a:r>
              <a:rPr lang="en-US" dirty="0"/>
              <a:t>Submit proof of your completion in Canvas by 5pm on Wednesday</a:t>
            </a:r>
            <a:r>
              <a:rPr lang="en-US"/>
              <a:t>, 2/19.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</TotalTime>
  <Words>34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Machine Learning</vt:lpstr>
      <vt:lpstr>E-Learning Day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Matt McConnell</dc:creator>
  <cp:lastModifiedBy>Scott Mason</cp:lastModifiedBy>
  <cp:revision>70</cp:revision>
  <dcterms:created xsi:type="dcterms:W3CDTF">2019-06-25T17:03:43Z</dcterms:created>
  <dcterms:modified xsi:type="dcterms:W3CDTF">2020-02-17T18:33:32Z</dcterms:modified>
</cp:coreProperties>
</file>