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(30 Seconds) Give a quick overview of what you did, (or what you were trying to do :D) and WHY. If you didn’t get as far as you’d like, talk about what your end goal is.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solidFill>
                  <a:schemeClr val="dk1"/>
                </a:solidFill>
              </a:rPr>
              <a:t>(30 Seconds) </a:t>
            </a:r>
            <a:r>
              <a:rPr lang="en"/>
              <a:t>Introduce each team member and what they did over the weekend. If you are presenting please point out who you are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solidFill>
                  <a:schemeClr val="dk1"/>
                </a:solidFill>
              </a:rPr>
              <a:t>(30 Seconds) </a:t>
            </a:r>
            <a:r>
              <a:rPr lang="en"/>
              <a:t>Outline any work that existed before this weekend (which could be ‘nothing’). After that, outline the tools that you used. For software projects, call out the frameworks used (eg Rails, Backbone, Django, etc.) For hardware projects, call out anything prefabricated that you used (eg an Arduino, Raspberry pi, Soldering Iron, elbow grease,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(3 Minutes) Show off whatever you built. For software projects pull up the app or website. For hardware projects show off what you did IRL.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solidFill>
                  <a:schemeClr val="dk1"/>
                </a:solidFill>
              </a:rPr>
              <a:t>(30 Seconds) </a:t>
            </a:r>
            <a:r>
              <a:rPr lang="en"/>
              <a:t>Add what’s next here if you plan to keep working on this project, or, if any other cool ideas came up that you might work on next.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Please reiterate your project name here for the judges.</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70727" x="685800"/>
            <a:ext cy="668700" cx="7772400"/>
          </a:xfrm>
          <a:prstGeom prst="rect">
            <a:avLst/>
          </a:prstGeom>
        </p:spPr>
        <p:txBody>
          <a:bodyPr bIns="91425" rIns="91425" lIns="91425" tIns="91425" anchor="b" anchorCtr="0">
            <a:noAutofit/>
          </a:bodyPr>
          <a:lstStyle/>
          <a:p>
            <a:pPr>
              <a:spcBef>
                <a:spcPts val="0"/>
              </a:spcBef>
              <a:buNone/>
            </a:pPr>
            <a:r>
              <a:rPr sz="3600" lang="en"/>
              <a:t>Hackathon Presentation Template</a:t>
            </a:r>
          </a:p>
        </p:txBody>
      </p:sp>
      <p:sp>
        <p:nvSpPr>
          <p:cNvPr id="24" name="Shape 24"/>
          <p:cNvSpPr txBox="1"/>
          <p:nvPr>
            <p:ph idx="1" type="subTitle"/>
          </p:nvPr>
        </p:nvSpPr>
        <p:spPr>
          <a:xfrm>
            <a:off y="760478" x="685800"/>
            <a:ext cy="784799" cx="7772400"/>
          </a:xfrm>
          <a:prstGeom prst="rect">
            <a:avLst/>
          </a:prstGeom>
        </p:spPr>
        <p:txBody>
          <a:bodyPr bIns="91425" rIns="91425" lIns="91425" tIns="91425" anchor="t" anchorCtr="0">
            <a:noAutofit/>
          </a:bodyPr>
          <a:lstStyle/>
          <a:p>
            <a:pPr>
              <a:spcBef>
                <a:spcPts val="0"/>
              </a:spcBef>
              <a:buNone/>
            </a:pPr>
            <a:r>
              <a:rPr lang="en"/>
              <a:t>Do’s and Don’t’s</a:t>
            </a:r>
          </a:p>
        </p:txBody>
      </p:sp>
      <p:sp>
        <p:nvSpPr>
          <p:cNvPr id="25" name="Shape 25"/>
          <p:cNvSpPr txBox="1"/>
          <p:nvPr>
            <p:ph idx="2" type="ctrTitle"/>
          </p:nvPr>
        </p:nvSpPr>
        <p:spPr>
          <a:xfrm>
            <a:off y="1404775" x="685800"/>
            <a:ext cy="668700" cx="3880499"/>
          </a:xfrm>
          <a:prstGeom prst="rect">
            <a:avLst/>
          </a:prstGeom>
        </p:spPr>
        <p:txBody>
          <a:bodyPr bIns="91425" rIns="91425" lIns="91425" tIns="91425" anchor="b" anchorCtr="0">
            <a:noAutofit/>
          </a:bodyPr>
          <a:lstStyle/>
          <a:p>
            <a:pPr rtl="0" lvl="0">
              <a:spcBef>
                <a:spcPts val="0"/>
              </a:spcBef>
              <a:buNone/>
            </a:pPr>
            <a:r>
              <a:rPr sz="2400" lang="en"/>
              <a:t>Do</a:t>
            </a:r>
          </a:p>
        </p:txBody>
      </p:sp>
      <p:sp>
        <p:nvSpPr>
          <p:cNvPr id="26" name="Shape 26"/>
          <p:cNvSpPr txBox="1"/>
          <p:nvPr>
            <p:ph idx="3" type="ctrTitle"/>
          </p:nvPr>
        </p:nvSpPr>
        <p:spPr>
          <a:xfrm>
            <a:off y="1404775" x="4566300"/>
            <a:ext cy="668700" cx="3880499"/>
          </a:xfrm>
          <a:prstGeom prst="rect">
            <a:avLst/>
          </a:prstGeom>
        </p:spPr>
        <p:txBody>
          <a:bodyPr bIns="91425" rIns="91425" lIns="91425" tIns="91425" anchor="b" anchorCtr="0">
            <a:noAutofit/>
          </a:bodyPr>
          <a:lstStyle/>
          <a:p>
            <a:pPr rtl="0" lvl="0">
              <a:spcBef>
                <a:spcPts val="0"/>
              </a:spcBef>
              <a:buNone/>
            </a:pPr>
            <a:r>
              <a:rPr sz="2400" lang="en"/>
              <a:t>Don’t</a:t>
            </a:r>
          </a:p>
        </p:txBody>
      </p:sp>
      <p:cxnSp>
        <p:nvCxnSpPr>
          <p:cNvPr id="27" name="Shape 27"/>
          <p:cNvCxnSpPr/>
          <p:nvPr/>
        </p:nvCxnSpPr>
        <p:spPr>
          <a:xfrm>
            <a:off y="1545275" x="4572000"/>
            <a:ext cy="3416400" cx="0"/>
          </a:xfrm>
          <a:prstGeom prst="straightConnector1">
            <a:avLst/>
          </a:prstGeom>
          <a:noFill/>
          <a:ln w="19050" cap="flat">
            <a:solidFill>
              <a:schemeClr val="dk2"/>
            </a:solidFill>
            <a:prstDash val="solid"/>
            <a:round/>
            <a:headEnd w="lg" len="lg" type="none"/>
            <a:tailEnd w="lg" len="lg" type="none"/>
          </a:ln>
        </p:spPr>
      </p:cxnSp>
      <p:cxnSp>
        <p:nvCxnSpPr>
          <p:cNvPr id="28" name="Shape 28"/>
          <p:cNvCxnSpPr/>
          <p:nvPr/>
        </p:nvCxnSpPr>
        <p:spPr>
          <a:xfrm>
            <a:off y="2232450" x="665225"/>
            <a:ext cy="0" cx="7802400"/>
          </a:xfrm>
          <a:prstGeom prst="straightConnector1">
            <a:avLst/>
          </a:prstGeom>
          <a:noFill/>
          <a:ln w="19050" cap="flat">
            <a:solidFill>
              <a:schemeClr val="dk2"/>
            </a:solidFill>
            <a:prstDash val="solid"/>
            <a:round/>
            <a:headEnd w="lg" len="lg" type="none"/>
            <a:tailEnd w="lg" len="lg" type="none"/>
          </a:ln>
        </p:spPr>
      </p:cxnSp>
      <p:sp>
        <p:nvSpPr>
          <p:cNvPr id="29" name="Shape 29"/>
          <p:cNvSpPr txBox="1"/>
          <p:nvPr/>
        </p:nvSpPr>
        <p:spPr>
          <a:xfrm>
            <a:off y="2391425" x="4803150"/>
            <a:ext cy="2570400" cx="3664500"/>
          </a:xfrm>
          <a:prstGeom prst="rect">
            <a:avLst/>
          </a:prstGeom>
          <a:noFill/>
          <a:ln>
            <a:noFill/>
          </a:ln>
        </p:spPr>
        <p:txBody>
          <a:bodyPr bIns="91425" rIns="91425" lIns="91425" tIns="91425" anchor="t" anchorCtr="0">
            <a:noAutofit/>
          </a:bodyPr>
          <a:lstStyle/>
          <a:p>
            <a:pPr rtl="0" lvl="0" indent="-317500" marL="457200">
              <a:spcBef>
                <a:spcPts val="0"/>
              </a:spcBef>
              <a:buClr>
                <a:srgbClr val="000000"/>
              </a:buClr>
              <a:buSzPct val="100000"/>
              <a:buFont typeface="Arial"/>
              <a:buChar char="●"/>
            </a:pPr>
            <a:r>
              <a:rPr lang="en"/>
              <a:t>Add or Remove other slides</a:t>
            </a:r>
          </a:p>
          <a:p>
            <a:pPr rtl="0" lvl="0" indent="-317500" marL="457200">
              <a:spcBef>
                <a:spcPts val="0"/>
              </a:spcBef>
              <a:buClr>
                <a:srgbClr val="000000"/>
              </a:buClr>
              <a:buSzPct val="100000"/>
              <a:buFont typeface="Arial"/>
              <a:buChar char="●"/>
            </a:pPr>
            <a:r>
              <a:rPr lang="en"/>
              <a:t>Change the style / theme of this presentation</a:t>
            </a:r>
          </a:p>
          <a:p>
            <a:pPr rtl="0" lvl="0" indent="-317500" marL="457200">
              <a:spcBef>
                <a:spcPts val="0"/>
              </a:spcBef>
              <a:buClr>
                <a:srgbClr val="000000"/>
              </a:buClr>
              <a:buSzPct val="100000"/>
              <a:buFont typeface="Arial"/>
              <a:buChar char="●"/>
            </a:pPr>
            <a:r>
              <a:rPr lang="en"/>
              <a:t>Change the slide titles</a:t>
            </a:r>
          </a:p>
          <a:p>
            <a:pPr lvl="0" indent="-317500" marL="457200">
              <a:spcBef>
                <a:spcPts val="0"/>
              </a:spcBef>
              <a:buClr>
                <a:srgbClr val="000000"/>
              </a:buClr>
              <a:buSzPct val="100000"/>
              <a:buFont typeface="Arial"/>
              <a:buChar char="●"/>
            </a:pPr>
            <a:r>
              <a:rPr lang="en"/>
              <a:t>Run over your time to present</a:t>
            </a:r>
          </a:p>
        </p:txBody>
      </p:sp>
      <p:sp>
        <p:nvSpPr>
          <p:cNvPr id="30" name="Shape 30"/>
          <p:cNvSpPr txBox="1"/>
          <p:nvPr/>
        </p:nvSpPr>
        <p:spPr>
          <a:xfrm>
            <a:off y="2391425" x="665225"/>
            <a:ext cy="2570400" cx="3788399"/>
          </a:xfrm>
          <a:prstGeom prst="rect">
            <a:avLst/>
          </a:prstGeom>
          <a:noFill/>
          <a:ln>
            <a:noFill/>
          </a:ln>
        </p:spPr>
        <p:txBody>
          <a:bodyPr bIns="91425" rIns="91425" lIns="91425" tIns="91425" anchor="t" anchorCtr="0">
            <a:noAutofit/>
          </a:bodyPr>
          <a:lstStyle/>
          <a:p>
            <a:pPr rtl="0" lvl="0" indent="-317500" marL="457200">
              <a:spcBef>
                <a:spcPts val="0"/>
              </a:spcBef>
              <a:buClr>
                <a:srgbClr val="000000"/>
              </a:buClr>
              <a:buSzPct val="100000"/>
              <a:buFont typeface="Arial"/>
              <a:buChar char="●"/>
            </a:pPr>
            <a:r>
              <a:rPr lang="en"/>
              <a:t>Remove this slide before presenting :)</a:t>
            </a:r>
          </a:p>
          <a:p>
            <a:pPr rtl="0" lvl="0" indent="-317500" marL="457200">
              <a:spcBef>
                <a:spcPts val="0"/>
              </a:spcBef>
              <a:buClr>
                <a:srgbClr val="000000"/>
              </a:buClr>
              <a:buSzPct val="100000"/>
              <a:buFont typeface="Arial"/>
              <a:buChar char="●"/>
            </a:pPr>
            <a:r>
              <a:rPr lang="en"/>
              <a:t>Read the instructions in the notes of each slide</a:t>
            </a:r>
          </a:p>
          <a:p>
            <a:pPr rtl="0" lvl="0" indent="-317500" marL="457200">
              <a:spcBef>
                <a:spcPts val="0"/>
              </a:spcBef>
              <a:buClr>
                <a:srgbClr val="000000"/>
              </a:buClr>
              <a:buSzPct val="100000"/>
              <a:buFont typeface="Arial"/>
              <a:buChar char="●"/>
            </a:pPr>
            <a:r>
              <a:rPr lang="en"/>
              <a:t>Add any text/photos where needed within the existing slides</a:t>
            </a:r>
          </a:p>
          <a:p>
            <a:pPr rtl="0" lvl="0" indent="-317500" marL="457200">
              <a:spcBef>
                <a:spcPts val="0"/>
              </a:spcBef>
              <a:buClr>
                <a:srgbClr val="000000"/>
              </a:buClr>
              <a:buSzPct val="100000"/>
              <a:buFont typeface="Arial"/>
              <a:buChar char="●"/>
            </a:pPr>
            <a:r>
              <a:rPr lang="en"/>
              <a:t>Have a separate window open for your demo</a:t>
            </a:r>
          </a:p>
          <a:p>
            <a:pPr rtl="0" lvl="0" indent="-317500" marL="457200">
              <a:spcBef>
                <a:spcPts val="0"/>
              </a:spcBef>
              <a:buClr>
                <a:srgbClr val="000000"/>
              </a:buClr>
              <a:buSzPct val="100000"/>
              <a:buFont typeface="Arial"/>
              <a:buChar char="●"/>
            </a:pPr>
            <a:r>
              <a:rPr lang="en"/>
              <a:t>Have fun :D!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[Team / Project Name]</a:t>
            </a:r>
          </a:p>
        </p:txBody>
      </p:sp>
      <p:sp>
        <p:nvSpPr>
          <p:cNvPr id="36" name="Shape 36"/>
          <p:cNvSpPr txBox="1"/>
          <p:nvPr>
            <p:ph idx="1" type="subTitle"/>
          </p:nvPr>
        </p:nvSpPr>
        <p:spPr>
          <a:xfrm>
            <a:off y="2840053" x="685800"/>
            <a:ext cy="784737" cx="7772400"/>
          </a:xfrm>
          <a:prstGeom prst="rect">
            <a:avLst/>
          </a:prstGeom>
        </p:spPr>
        <p:txBody>
          <a:bodyPr bIns="91425" rIns="91425" lIns="91425" tIns="91425" anchor="t" anchorCtr="0">
            <a:noAutofit/>
          </a:bodyPr>
          <a:lstStyle/>
          <a:p>
            <a:pPr>
              <a:spcBef>
                <a:spcPts val="0"/>
              </a:spcBef>
              <a:buNone/>
            </a:pPr>
            <a:r>
              <a:rPr lang="en"/>
              <a:t>Baltimore Hackathon 2014</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Team Members</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[Person 1] - [Role]</a:t>
            </a:r>
          </a:p>
          <a:p>
            <a:pPr rtl="0" lvl="0" indent="-419100" marL="457200">
              <a:spcBef>
                <a:spcPts val="0"/>
              </a:spcBef>
              <a:buClr>
                <a:schemeClr val="dk1"/>
              </a:buClr>
              <a:buSzPct val="100000"/>
              <a:buFont typeface="Arial"/>
              <a:buChar char="●"/>
            </a:pPr>
            <a:r>
              <a:rPr lang="en"/>
              <a:t>[Person 2] - [Role]</a:t>
            </a:r>
          </a:p>
          <a:p>
            <a:pPr rtl="0" lvl="0" indent="-419100" marL="457200">
              <a:spcBef>
                <a:spcPts val="0"/>
              </a:spcBef>
              <a:buClr>
                <a:schemeClr val="dk1"/>
              </a:buClr>
              <a:buSzPct val="100000"/>
              <a:buFont typeface="Arial"/>
              <a:buChar char="●"/>
            </a:pPr>
            <a:r>
              <a:rPr lang="en"/>
              <a:t>[Person 3] - [Role]</a:t>
            </a:r>
          </a:p>
          <a:p>
            <a:pPr lvl="0" indent="-419100" marL="457200">
              <a:spcBef>
                <a:spcPts val="0"/>
              </a:spcBef>
              <a:buClr>
                <a:schemeClr val="dk1"/>
              </a:buClr>
              <a:buSzPct val="100000"/>
              <a:buFont typeface="Arial"/>
              <a:buChar char="●"/>
            </a:pPr>
            <a:r>
              <a:rPr lang="en"/>
              <a:t>[Person 4] - [Role]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we started with</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To build our project, we started with [pre-existing work], and used:</a:t>
            </a:r>
          </a:p>
          <a:p>
            <a:pPr rtl="0" lvl="0" indent="-419100" marL="457200">
              <a:spcBef>
                <a:spcPts val="0"/>
              </a:spcBef>
              <a:buClr>
                <a:schemeClr val="dk1"/>
              </a:buClr>
              <a:buSzPct val="100000"/>
              <a:buFont typeface="Arial"/>
              <a:buChar char="●"/>
            </a:pPr>
            <a:r>
              <a:rPr lang="en"/>
              <a:t>[tool 1]</a:t>
            </a:r>
          </a:p>
          <a:p>
            <a:pPr rtl="0" lvl="0" indent="-419100" marL="457200">
              <a:spcBef>
                <a:spcPts val="0"/>
              </a:spcBef>
              <a:buClr>
                <a:schemeClr val="dk1"/>
              </a:buClr>
              <a:buSzPct val="100000"/>
              <a:buFont typeface="Arial"/>
              <a:buChar char="●"/>
            </a:pPr>
            <a:r>
              <a:rPr lang="en"/>
              <a:t>[tool 2]</a:t>
            </a:r>
          </a:p>
          <a:p>
            <a:pPr lvl="0" indent="-419100" marL="457200">
              <a:spcBef>
                <a:spcPts val="0"/>
              </a:spcBef>
              <a:buClr>
                <a:schemeClr val="dk1"/>
              </a:buClr>
              <a:buSzPct val="100000"/>
              <a:buFont typeface="Arial"/>
              <a:buChar char="●"/>
            </a:pPr>
            <a:r>
              <a:rPr lang="en"/>
              <a:t>[tool 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we built this weekend</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Demo time!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What’s next?</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Moving forward, we plan to [thing you plan to do, if anything]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t>Questions?</a:t>
            </a:r>
          </a:p>
        </p:txBody>
      </p:sp>
      <p:sp>
        <p:nvSpPr>
          <p:cNvPr id="66" name="Shape 66"/>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lang="en"/>
              <a:t>[Team / Project Name]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