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3" r:id="rId3"/>
    <p:sldId id="331" r:id="rId4"/>
    <p:sldId id="348" r:id="rId5"/>
    <p:sldId id="295" r:id="rId6"/>
    <p:sldId id="319" r:id="rId7"/>
    <p:sldId id="347" r:id="rId8"/>
    <p:sldId id="349" r:id="rId9"/>
    <p:sldId id="317" r:id="rId10"/>
    <p:sldId id="350" r:id="rId11"/>
    <p:sldId id="344" r:id="rId12"/>
    <p:sldId id="346" r:id="rId13"/>
    <p:sldId id="341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4" autoAdjust="0"/>
    <p:restoredTop sz="95958" autoAdjust="0"/>
  </p:normalViewPr>
  <p:slideViewPr>
    <p:cSldViewPr>
      <p:cViewPr varScale="1">
        <p:scale>
          <a:sx n="95" d="100"/>
          <a:sy n="95" d="100"/>
        </p:scale>
        <p:origin x="39" y="855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2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82435" y="488222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987C4D"/>
                </a:solidFill>
              </a:rPr>
              <a:t>프로젝트 명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" y="4887019"/>
            <a:ext cx="205847" cy="2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2025-01-26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2100875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가는안상수체" pitchFamily="2" charset="-127"/>
                <a:ea typeface="가는안상수체" pitchFamily="2" charset="-127"/>
              </a:rPr>
              <a:t>2025</a:t>
            </a:r>
            <a:r>
              <a:rPr lang="ko-KR" altLang="en-US" sz="120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01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27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월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 10</a:t>
            </a:r>
            <a:r>
              <a:rPr lang="ko-KR" altLang="en-US" sz="1200" spc="-15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</a:t>
            </a:r>
            <a:r>
              <a:rPr lang="en-US" altLang="ko-KR" sz="2000" spc="-150" smtClean="0">
                <a:latin typeface="가는안상수체" pitchFamily="2" charset="-127"/>
                <a:ea typeface="가는안상수체" pitchFamily="2" charset="-127"/>
              </a:rPr>
              <a:t>0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57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스마트팩토리혁신을 위한 </a:t>
            </a:r>
            <a:r>
              <a:rPr lang="en-US" altLang="ko-KR" b="1">
                <a:solidFill>
                  <a:srgbClr val="FFC000"/>
                </a:solidFill>
              </a:rPr>
              <a:t>AI </a:t>
            </a:r>
            <a:r>
              <a:rPr lang="ko-KR" altLang="en-US" b="1">
                <a:solidFill>
                  <a:srgbClr val="FFC000"/>
                </a:solidFill>
              </a:rPr>
              <a:t>솔루션 개발자 양성과정 아무개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4669">
            <a:off x="6832676" y="3537505"/>
            <a:ext cx="2316113" cy="1679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698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 err="1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⑦</a:t>
              </a: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해더의</a:t>
            </a:r>
            <a:r>
              <a:rPr lang="ko-KR" altLang="en-US" sz="1200" b="1" dirty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검색하기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전체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서명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저자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출판사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이용문의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>
                <a:solidFill>
                  <a:schemeClr val="tx1"/>
                </a:solidFill>
              </a:rPr>
              <a:t>top5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달력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이용시간 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>
                <a:solidFill>
                  <a:schemeClr val="tx1"/>
                </a:solidFill>
              </a:rPr>
              <a:t>top 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141130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관리자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>
                <a:solidFill>
                  <a:srgbClr val="756B5F"/>
                </a:solidFill>
              </a:rPr>
              <a:t>사서</a:t>
            </a:r>
            <a:r>
              <a:rPr lang="en-US" altLang="ko-KR" b="1" dirty="0">
                <a:solidFill>
                  <a:srgbClr val="756B5F"/>
                </a:solidFill>
              </a:rPr>
              <a:t>) </a:t>
            </a:r>
            <a:r>
              <a:rPr lang="ko-KR" altLang="en-US" b="1" dirty="0">
                <a:solidFill>
                  <a:srgbClr val="756B5F"/>
                </a:solidFill>
              </a:rPr>
              <a:t>등록 및 삭제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>
                <a:solidFill>
                  <a:schemeClr val="tx1"/>
                </a:solidFill>
              </a:rPr>
              <a:t>CSS</a:t>
            </a:r>
            <a:r>
              <a:rPr lang="ko-KR" altLang="en-US" sz="1200" b="1" dirty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>
                <a:solidFill>
                  <a:schemeClr val="tx1"/>
                </a:solidFill>
              </a:rPr>
              <a:t>(Ajax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>
                <a:solidFill>
                  <a:schemeClr val="tx1"/>
                </a:solidFill>
              </a:rPr>
              <a:t>jQueryUI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>
                <a:solidFill>
                  <a:schemeClr val="tx1"/>
                </a:solidFill>
              </a:rPr>
              <a:t>daum</a:t>
            </a:r>
            <a:r>
              <a:rPr lang="en-US" altLang="ko-KR" sz="1200" b="1" dirty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r>
              <a:rPr lang="ko-KR" altLang="en-US" sz="1200" b="1" dirty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만 삭제된다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1200" b="1" dirty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/>
              <a:t>이용자 기반의 추천 플랫폼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예약 및 대출</a:t>
            </a:r>
            <a:r>
              <a:rPr lang="en-US" altLang="ko-KR" sz="2000" dirty="0"/>
              <a:t>, </a:t>
            </a:r>
            <a:r>
              <a:rPr lang="ko-KR" altLang="en-US" sz="2000" dirty="0"/>
              <a:t>반납기능을 </a:t>
            </a:r>
            <a:r>
              <a:rPr lang="en-US" altLang="ko-KR" sz="2000" dirty="0"/>
              <a:t>SNS</a:t>
            </a:r>
            <a:r>
              <a:rPr lang="ko-KR" altLang="en-US" sz="2000" dirty="0"/>
              <a:t>와 연동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연체 및 대출에 대한 점수 부여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12. </a:t>
            </a:r>
            <a:r>
              <a:rPr lang="ko-KR" altLang="en-US" b="1" dirty="0">
                <a:solidFill>
                  <a:srgbClr val="756B5F"/>
                </a:solidFill>
              </a:rPr>
              <a:t>차후</a:t>
            </a:r>
            <a:r>
              <a:rPr lang="en-US" altLang="ko-KR" b="1" dirty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개발 내용</a:t>
            </a: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0"/>
            <a:ext cx="5904012" cy="511893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07998" y="-67589"/>
            <a:ext cx="5796062" cy="4916960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서론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주제선정 및 배경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사례조사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참조 사례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목적 및 필요성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분석 범위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일정 및 개발환경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데이터 전처리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개념정의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활용데이터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자료 정제 및 병합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가중치 산출츨 위한 상관분석 및 그룹화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 시각화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키워드 분석  및 트렌드 분석 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+mn-ea"/>
              </a:rPr>
              <a:t>Machine Learning &amp; Deep Neural Network </a:t>
            </a: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분석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K-means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DNN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RNN</a:t>
            </a:r>
          </a:p>
          <a:p>
            <a:pPr marL="285750" indent="-228600">
              <a:lnSpc>
                <a:spcPct val="18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최종 결과(기존 시스템에 기여하는 결과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연구의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결과 및 시사점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연구 한계 및 향후 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연구 방향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참고문헌 및 사용데이터 출천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3528" y="998905"/>
            <a:ext cx="8428759" cy="36785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본 프로젝트에 대한 대표적 주제 내용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이론적 배경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1-1.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주제 선정 및 배경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6059" y="891689"/>
            <a:ext cx="8428759" cy="41549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>
                <a:solidFill>
                  <a:srgbClr val="464646"/>
                </a:solidFill>
                <a:latin typeface="+mn-ea"/>
              </a:rPr>
              <a:t>본 프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 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1.3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목적 및 필요성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1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1.2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참조 사례</a:t>
            </a:r>
            <a:endParaRPr lang="en-US" altLang="ko-KR" sz="1400" dirty="0">
              <a:solidFill>
                <a:srgbClr val="464646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기존에 운용되고 있는 사이트나 </a:t>
            </a:r>
            <a:r>
              <a:rPr lang="ko-KR" altLang="en-US" sz="1400" dirty="0" err="1">
                <a:solidFill>
                  <a:srgbClr val="464646"/>
                </a:solidFill>
                <a:latin typeface="+mn-ea"/>
              </a:rPr>
              <a:t>운용보고서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 페이지가 있을 경우 명시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836"/>
            <a:ext cx="845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756B5F"/>
                </a:solidFill>
              </a:rPr>
              <a:t>1. 4. </a:t>
            </a:r>
            <a:r>
              <a:rPr lang="en-US" altLang="ko-KR" sz="1400" dirty="0">
                <a:solidFill>
                  <a:srgbClr val="756B5F"/>
                </a:solidFill>
              </a:rPr>
              <a:t>Gantt Chart</a:t>
            </a:r>
            <a:r>
              <a:rPr lang="ko-KR" altLang="en-US" sz="1400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55263"/>
            <a:ext cx="7658156" cy="4058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1"/>
            <a:chOff x="841375" y="1056480"/>
            <a:chExt cx="7344730" cy="432001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0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10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46138" y="1381424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Python 3.10.5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2329" y="2860972"/>
            <a:ext cx="7364412" cy="1152128"/>
            <a:chOff x="827088" y="5229201"/>
            <a:chExt cx="7364600" cy="924005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924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err="1">
                  <a:solidFill>
                    <a:srgbClr val="3F3F48"/>
                  </a:solidFill>
                  <a:latin typeface="+mn-ea"/>
                </a:rPr>
                <a:t>Tensorflow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 2.10,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…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44648" y="1950871"/>
            <a:ext cx="7345362" cy="692887"/>
            <a:chOff x="827088" y="4800600"/>
            <a:chExt cx="7344730" cy="920891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IDE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9208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err="1">
                  <a:solidFill>
                    <a:srgbClr val="3F3F48"/>
                  </a:solidFill>
                  <a:latin typeface="+mn-ea"/>
                </a:rPr>
                <a:t>Anacomda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 jupyter notebook(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데이터정제 및 병합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그룹화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ML&amp;DL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분석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), </a:t>
              </a: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PyCharm Community 2024.3.1(ML&amp;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이 분석 및 웹 구현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507" y="41843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756B5F"/>
                </a:solidFill>
              </a:rPr>
              <a:t>5.  </a:t>
            </a:r>
            <a:r>
              <a:rPr lang="ko-KR" altLang="en-US" sz="1400" b="1">
                <a:solidFill>
                  <a:srgbClr val="756B5F"/>
                </a:solidFill>
              </a:rPr>
              <a:t>개발환경</a:t>
            </a:r>
            <a:r>
              <a:rPr lang="en-US" altLang="ko-KR" sz="1400" b="1">
                <a:solidFill>
                  <a:srgbClr val="756B5F"/>
                </a:solidFill>
              </a:rPr>
              <a:t>(Resource)</a:t>
            </a:r>
            <a:endParaRPr lang="ko-KR" altLang="en-US" sz="1400" b="1" dirty="0">
              <a:solidFill>
                <a:srgbClr val="756B5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2AB25CD1-A473-40BF-BD0A-17F3118012B9}"/>
              </a:ext>
            </a:extLst>
          </p:cNvPr>
          <p:cNvGrpSpPr>
            <a:grpSpLocks/>
          </p:cNvGrpSpPr>
          <p:nvPr/>
        </p:nvGrpSpPr>
        <p:grpSpPr bwMode="auto">
          <a:xfrm>
            <a:off x="788654" y="4149011"/>
            <a:ext cx="7364412" cy="430576"/>
            <a:chOff x="827088" y="5229201"/>
            <a:chExt cx="7364600" cy="345321"/>
          </a:xfrm>
          <a:solidFill>
            <a:srgbClr val="CDC1B6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1ABD10-2DBC-44C1-89CA-5729CE92E0F9}"/>
                </a:ext>
              </a:extLst>
            </p:cNvPr>
            <p:cNvSpPr/>
            <p:nvPr/>
          </p:nvSpPr>
          <p:spPr>
            <a:xfrm>
              <a:off x="2071720" y="5229201"/>
              <a:ext cx="6119968" cy="3453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fastAPI x.x.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EFBF629-EB7A-4037-B408-B7F7F3996B65}"/>
                </a:ext>
              </a:extLst>
            </p:cNvPr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  <a:latin typeface="+mn-ea"/>
                </a:rPr>
                <a:t>Framework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27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CEE3D2-8D7C-4399-9124-487ADAD0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77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92" y="86430"/>
            <a:ext cx="22033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>
                <a:solidFill>
                  <a:srgbClr val="756B5F"/>
                </a:solidFill>
              </a:rPr>
              <a:t>작업분할구조도</a:t>
            </a:r>
            <a:endParaRPr lang="ko-KR" altLang="en-US" sz="135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47934" y="632680"/>
            <a:ext cx="594096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50" b="1" dirty="0"/>
              <a:t>LAS*</a:t>
            </a:r>
            <a:endParaRPr lang="ko-KR" altLang="en-US" sz="750" b="1" dirty="0"/>
          </a:p>
        </p:txBody>
      </p:sp>
      <p:sp>
        <p:nvSpPr>
          <p:cNvPr id="9" name="직사각형 8"/>
          <p:cNvSpPr/>
          <p:nvPr/>
        </p:nvSpPr>
        <p:spPr>
          <a:xfrm>
            <a:off x="1169622" y="1577812"/>
            <a:ext cx="432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이용자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84168" y="1592744"/>
            <a:ext cx="432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976186" y="2215761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01671" y="2265371"/>
            <a:ext cx="323116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90380" y="2240566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회원</a:t>
            </a:r>
            <a:endParaRPr lang="en-US" altLang="ko-KR" sz="750" b="1" dirty="0"/>
          </a:p>
          <a:p>
            <a:pPr algn="ctr"/>
            <a:r>
              <a:rPr lang="ko-KR" altLang="en-US" sz="750" b="1" dirty="0"/>
              <a:t>관리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26006" y="2215761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272330" y="2215761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815946" y="2214218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대출</a:t>
            </a:r>
            <a:endParaRPr lang="en-US" altLang="ko-KR" sz="750" b="1" dirty="0"/>
          </a:p>
          <a:p>
            <a:pPr algn="ctr"/>
            <a:r>
              <a:rPr lang="ko-KR" altLang="en-US" sz="750" b="1" dirty="0"/>
              <a:t>반납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506945" y="334692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글작성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17724" y="333020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사서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89052" y="3342620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회원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강등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64018" y="3317181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62240" y="3334245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글보기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84496" y="3334245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573808" y="333476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회원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202087" y="3338147"/>
            <a:ext cx="333596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>
                <a:solidFill>
                  <a:schemeClr val="tx1"/>
                </a:solidFill>
              </a:rPr>
              <a:t>레벨별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788054" y="3321417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828362" y="334692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글수정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38234" y="334508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글삭제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10282" y="334508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34959" y="334508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도서추천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302018" y="1035341"/>
            <a:ext cx="432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로그인</a:t>
            </a:r>
            <a:r>
              <a:rPr lang="en-US" altLang="ko-KR" sz="750" b="1" dirty="0"/>
              <a:t>/</a:t>
            </a:r>
          </a:p>
          <a:p>
            <a:pPr algn="ctr"/>
            <a:r>
              <a:rPr lang="ko-KR" altLang="en-US" sz="75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18018" y="875681"/>
            <a:ext cx="26964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345925" y="2916943"/>
            <a:ext cx="690875" cy="1437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1514558" y="2892042"/>
            <a:ext cx="686839" cy="1894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816885" y="-217912"/>
            <a:ext cx="429627" cy="45369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6663740" y="1472171"/>
            <a:ext cx="380018" cy="1107162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50642" y="2888401"/>
            <a:ext cx="751328" cy="1620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7112981" y="2888111"/>
            <a:ext cx="751328" cy="16262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983971" y="2720976"/>
            <a:ext cx="740484" cy="48605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499983" y="2735725"/>
            <a:ext cx="753165" cy="46924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816546" y="2888401"/>
            <a:ext cx="751328" cy="1620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660692" y="2896433"/>
            <a:ext cx="753165" cy="14782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478202" y="2876565"/>
            <a:ext cx="727656" cy="1620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18302" y="2874477"/>
            <a:ext cx="723420" cy="16198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837343" y="2806605"/>
            <a:ext cx="719581" cy="3435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508996" y="2818379"/>
            <a:ext cx="716200" cy="3165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251892" y="544467"/>
            <a:ext cx="314403" cy="17821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802086" y="-138122"/>
            <a:ext cx="299471" cy="31323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141205" y="4245978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>
                <a:solidFill>
                  <a:schemeClr val="tx1"/>
                </a:solidFill>
              </a:rPr>
              <a:t>도서수정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65271" y="424593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139952" y="3327834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4005506" y="3975280"/>
            <a:ext cx="540144" cy="1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24267" y="3969932"/>
            <a:ext cx="550755" cy="1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50943" y="2717771"/>
            <a:ext cx="734073" cy="48605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662689" y="2979931"/>
            <a:ext cx="724055" cy="13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3025381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950946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761006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111187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5491</TotalTime>
  <Words>506</Words>
  <Application>Microsoft Office PowerPoint</Application>
  <PresentationFormat>화면 슬라이드 쇼(16:9)</PresentationFormat>
  <Paragraphs>143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Arial Unicode MS</vt:lpstr>
      <vt:lpstr>HY헤드라인M</vt:lpstr>
      <vt:lpstr>가는안상수체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이소영</cp:lastModifiedBy>
  <cp:revision>396</cp:revision>
  <dcterms:created xsi:type="dcterms:W3CDTF">2016-06-22T05:17:17Z</dcterms:created>
  <dcterms:modified xsi:type="dcterms:W3CDTF">2025-01-26T12:26:18Z</dcterms:modified>
</cp:coreProperties>
</file>