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7-B449-B7D6-2870DF16AC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7-B449-B7D6-2870DF16AC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57-B449-B7D6-2870DF16AC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57-B449-B7D6-2870DF16AC5B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Title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r>
              <a:rPr kumimoji="1" lang="en-US" altLang="ko-KR" dirty="0">
                <a:solidFill>
                  <a:srgbClr val="9437FF"/>
                </a:solidFill>
              </a:rPr>
              <a:t>subtitle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:}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u="sng" dirty="0"/>
                        <a:t>Mock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Mock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Mock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u="sng" dirty="0"/>
              <a:t>Title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641331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Mock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body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Body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53</Words>
  <Application>Microsoft Macintosh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21</cp:revision>
  <dcterms:created xsi:type="dcterms:W3CDTF">2020-06-25T06:14:04Z</dcterms:created>
  <dcterms:modified xsi:type="dcterms:W3CDTF">2020-07-09T09:37:09Z</dcterms:modified>
</cp:coreProperties>
</file>