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D418E-5B86-5B40-82F6-642C8935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46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41027-2425-7E47-A4A1-8D6F1C57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986C8-44EB-1245-8527-2C91A5EB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921E-8627-EF40-AD3D-BC2EF2A8D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286-A9FB-ED43-A3D2-0EC1A1169186}" type="datetimeFigureOut">
              <a:rPr kumimoji="1" lang="ko-KR" altLang="en-US" smtClean="0"/>
              <a:t>2020. 7. 13.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C9089-2A5D-EB4B-8C4F-A1837DBB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FA89E-8A21-8148-91AC-90743FCBC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A86A-F0D1-1748-AFB8-B530F73FA3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9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493D967-2561-3A40-9994-AAD1895FC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52291"/>
              </p:ext>
            </p:extLst>
          </p:nvPr>
        </p:nvGraphicFramePr>
        <p:xfrm>
          <a:off x="987696" y="1352257"/>
          <a:ext cx="8913542" cy="180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86">
                  <a:extLst>
                    <a:ext uri="{9D8B030D-6E8A-4147-A177-3AD203B41FA5}">
                      <a16:colId xmlns:a16="http://schemas.microsoft.com/office/drawing/2014/main" val="517248917"/>
                    </a:ext>
                  </a:extLst>
                </a:gridCol>
                <a:gridCol w="4017012">
                  <a:extLst>
                    <a:ext uri="{9D8B030D-6E8A-4147-A177-3AD203B41FA5}">
                      <a16:colId xmlns:a16="http://schemas.microsoft.com/office/drawing/2014/main" val="1677400080"/>
                    </a:ext>
                  </a:extLst>
                </a:gridCol>
                <a:gridCol w="1602957">
                  <a:extLst>
                    <a:ext uri="{9D8B030D-6E8A-4147-A177-3AD203B41FA5}">
                      <a16:colId xmlns:a16="http://schemas.microsoft.com/office/drawing/2014/main" val="1271119467"/>
                    </a:ext>
                  </a:extLst>
                </a:gridCol>
                <a:gridCol w="1065187">
                  <a:extLst>
                    <a:ext uri="{9D8B030D-6E8A-4147-A177-3AD203B41FA5}">
                      <a16:colId xmlns:a16="http://schemas.microsoft.com/office/drawing/2014/main" val="2220910836"/>
                    </a:ext>
                  </a:extLst>
                </a:gridCol>
              </a:tblGrid>
              <a:tr h="3654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100179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287158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03287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69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493D967-2561-3A40-9994-AAD1895FC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42158"/>
              </p:ext>
            </p:extLst>
          </p:nvPr>
        </p:nvGraphicFramePr>
        <p:xfrm>
          <a:off x="987696" y="1352257"/>
          <a:ext cx="8913542" cy="180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86">
                  <a:extLst>
                    <a:ext uri="{9D8B030D-6E8A-4147-A177-3AD203B41FA5}">
                      <a16:colId xmlns:a16="http://schemas.microsoft.com/office/drawing/2014/main" val="517248917"/>
                    </a:ext>
                  </a:extLst>
                </a:gridCol>
                <a:gridCol w="4017012">
                  <a:extLst>
                    <a:ext uri="{9D8B030D-6E8A-4147-A177-3AD203B41FA5}">
                      <a16:colId xmlns:a16="http://schemas.microsoft.com/office/drawing/2014/main" val="1677400080"/>
                    </a:ext>
                  </a:extLst>
                </a:gridCol>
                <a:gridCol w="1602957">
                  <a:extLst>
                    <a:ext uri="{9D8B030D-6E8A-4147-A177-3AD203B41FA5}">
                      <a16:colId xmlns:a16="http://schemas.microsoft.com/office/drawing/2014/main" val="1271119467"/>
                    </a:ext>
                  </a:extLst>
                </a:gridCol>
                <a:gridCol w="1065187">
                  <a:extLst>
                    <a:ext uri="{9D8B030D-6E8A-4147-A177-3AD203B41FA5}">
                      <a16:colId xmlns:a16="http://schemas.microsoft.com/office/drawing/2014/main" val="2220910836"/>
                    </a:ext>
                  </a:extLst>
                </a:gridCol>
              </a:tblGrid>
              <a:tr h="3654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00179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87158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03287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F493D967-2561-3A40-9994-AAD1895FC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24195"/>
              </p:ext>
            </p:extLst>
          </p:nvPr>
        </p:nvGraphicFramePr>
        <p:xfrm>
          <a:off x="987696" y="1352257"/>
          <a:ext cx="8913542" cy="180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386">
                  <a:extLst>
                    <a:ext uri="{9D8B030D-6E8A-4147-A177-3AD203B41FA5}">
                      <a16:colId xmlns:a16="http://schemas.microsoft.com/office/drawing/2014/main" val="517248917"/>
                    </a:ext>
                  </a:extLst>
                </a:gridCol>
                <a:gridCol w="4017012">
                  <a:extLst>
                    <a:ext uri="{9D8B030D-6E8A-4147-A177-3AD203B41FA5}">
                      <a16:colId xmlns:a16="http://schemas.microsoft.com/office/drawing/2014/main" val="1677400080"/>
                    </a:ext>
                  </a:extLst>
                </a:gridCol>
                <a:gridCol w="1602957">
                  <a:extLst>
                    <a:ext uri="{9D8B030D-6E8A-4147-A177-3AD203B41FA5}">
                      <a16:colId xmlns:a16="http://schemas.microsoft.com/office/drawing/2014/main" val="1271119467"/>
                    </a:ext>
                  </a:extLst>
                </a:gridCol>
                <a:gridCol w="1065187">
                  <a:extLst>
                    <a:ext uri="{9D8B030D-6E8A-4147-A177-3AD203B41FA5}">
                      <a16:colId xmlns:a16="http://schemas.microsoft.com/office/drawing/2014/main" val="2220910836"/>
                    </a:ext>
                  </a:extLst>
                </a:gridCol>
              </a:tblGrid>
              <a:tr h="36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100179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287158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03287"/>
                  </a:ext>
                </a:extLst>
              </a:tr>
              <a:tr h="47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6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30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Microsoft Office User</cp:lastModifiedBy>
  <cp:revision>14</cp:revision>
  <dcterms:created xsi:type="dcterms:W3CDTF">2020-07-07T09:19:21Z</dcterms:created>
  <dcterms:modified xsi:type="dcterms:W3CDTF">2020-07-13T11:22:03Z</dcterms:modified>
</cp:coreProperties>
</file>