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  <p:sldId id="257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6"/>
    <p:restoredTop sz="96405"/>
  </p:normalViewPr>
  <p:slideViewPr>
    <p:cSldViewPr snapToGrid="0" snapToObjects="1">
      <p:cViewPr varScale="1">
        <p:scale>
          <a:sx n="119" d="100"/>
          <a:sy n="119" d="100"/>
        </p:scale>
        <p:origin x="192" y="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50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 Gothic ExtraBold" panose="020D0604000000000000" pitchFamily="34" charset="-127"/>
                <a:ea typeface="Nanum Gothic ExtraBold" panose="020D0604000000000000" pitchFamily="34" charset="-127"/>
                <a:cs typeface="+mn-cs"/>
              </a:defRPr>
            </a:pPr>
            <a:r>
              <a:rPr lang="en-US" altLang="ko-KR" sz="2000" b="1" i="0" dirty="0">
                <a:latin typeface="Nanum Gothic ExtraBold" panose="020D0604000000000000" pitchFamily="34" charset="-127"/>
                <a:ea typeface="Nanum Gothic ExtraBold" panose="020D0604000000000000" pitchFamily="34" charset="-127"/>
              </a:rPr>
              <a:t>Simple</a:t>
            </a:r>
            <a:r>
              <a:rPr lang="en-US" altLang="ko-KR" sz="2000" b="1" i="0" baseline="0" dirty="0">
                <a:latin typeface="Nanum Gothic ExtraBold" panose="020D0604000000000000" pitchFamily="34" charset="-127"/>
                <a:ea typeface="Nanum Gothic ExtraBold" panose="020D0604000000000000" pitchFamily="34" charset="-127"/>
              </a:rPr>
              <a:t> bar chart</a:t>
            </a:r>
            <a:endParaRPr lang="en-US" altLang="ko-KR" sz="2000" b="1" i="0" dirty="0">
              <a:latin typeface="Nanum Gothic ExtraBold" panose="020D0604000000000000" pitchFamily="34" charset="-127"/>
              <a:ea typeface="Nanum Gothic ExtraBold" panose="020D0604000000000000" pitchFamily="34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anum Gothic ExtraBold" panose="020D0604000000000000" pitchFamily="34" charset="-127"/>
              <a:ea typeface="Nanum Gothic ExtraBold" panose="020D0604000000000000" pitchFamily="34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7D-C149-9846-E29940A1F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45"/>
        <c:axId val="1845740016"/>
        <c:axId val="1845716608"/>
      </c:barChart>
      <c:catAx>
        <c:axId val="184574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45716608"/>
        <c:crosses val="autoZero"/>
        <c:auto val="1"/>
        <c:lblAlgn val="ctr"/>
        <c:lblOffset val="100"/>
        <c:noMultiLvlLbl val="0"/>
      </c:catAx>
      <c:valAx>
        <c:axId val="1845716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4574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ABE-6445-B171-8BAB189F4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1097344"/>
        <c:axId val="861246896"/>
      </c:scatterChart>
      <c:valAx>
        <c:axId val="861097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1246896"/>
        <c:crosses val="autoZero"/>
        <c:crossBetween val="midCat"/>
      </c:valAx>
      <c:valAx>
        <c:axId val="86124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10973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ubbl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590-BD48-BFC6-C8DB18EE902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590-BD48-BFC6-C8DB18EE902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B-F749-A7BC-B35389EF16BE}"/>
              </c:ext>
            </c:extLst>
          </c:dPt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E6BB-F749-A7BC-B35389EF16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861287344"/>
        <c:axId val="861880864"/>
      </c:bubbleChart>
      <c:valAx>
        <c:axId val="861287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1880864"/>
        <c:crosses val="autoZero"/>
        <c:crossBetween val="midCat"/>
      </c:valAx>
      <c:valAx>
        <c:axId val="86188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12873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E4-6B4D-9FBB-0D8B399085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E4-6B4D-9FBB-0D8B399085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E4-6B4D-9FBB-0D8B399085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54630656"/>
        <c:axId val="855244224"/>
      </c:barChart>
      <c:catAx>
        <c:axId val="85463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5244224"/>
        <c:crosses val="autoZero"/>
        <c:auto val="1"/>
        <c:lblAlgn val="ctr"/>
        <c:lblOffset val="100"/>
        <c:noMultiLvlLbl val="0"/>
      </c:catAx>
      <c:valAx>
        <c:axId val="85524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463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3C-FE41-9C8C-E37727471F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3C-FE41-9C8C-E37727471F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3C-FE41-9C8C-E37727471F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54245712"/>
        <c:axId val="862636272"/>
      </c:barChart>
      <c:catAx>
        <c:axId val="85424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2636272"/>
        <c:crosses val="autoZero"/>
        <c:auto val="1"/>
        <c:lblAlgn val="ctr"/>
        <c:lblOffset val="100"/>
        <c:noMultiLvlLbl val="0"/>
      </c:catAx>
      <c:valAx>
        <c:axId val="86263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4245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34-0A41-AF5E-4C494E2B6C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34-0A41-AF5E-4C494E2B6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7320560"/>
        <c:axId val="429453904"/>
      </c:areaChart>
      <c:dateAx>
        <c:axId val="527320560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9453904"/>
        <c:crosses val="autoZero"/>
        <c:auto val="1"/>
        <c:lblOffset val="100"/>
        <c:baseTimeUnit val="months"/>
      </c:dateAx>
      <c:valAx>
        <c:axId val="42945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7320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38-B843-93F1-8AD823A99E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38-B843-93F1-8AD823A99E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38-B843-93F1-8AD823A99E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3922800"/>
        <c:axId val="433914000"/>
      </c:lineChart>
      <c:catAx>
        <c:axId val="80392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3914000"/>
        <c:crosses val="autoZero"/>
        <c:auto val="1"/>
        <c:lblAlgn val="ctr"/>
        <c:lblOffset val="100"/>
        <c:noMultiLvlLbl val="0"/>
      </c:catAx>
      <c:valAx>
        <c:axId val="43391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0392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E2A-1649-8B2D-04D5149122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2A-1649-8B2D-04D5149122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E2A-1649-8B2D-04D5149122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2A-1649-8B2D-04D5149122CA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DF-BD41-A608-7A92796F9B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2-204F-923D-B9AB0BE9B1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2-204F-923D-B9AB0BE9B1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2-204F-923D-B9AB0BE9B1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2-204F-923D-B9AB0BE9B10A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6F-DB40-A5AD-68017A4A3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29-234B-BE77-F3D9E5D581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29-234B-BE77-F3D9E5D58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6781616"/>
        <c:axId val="527138192"/>
      </c:radarChart>
      <c:catAx>
        <c:axId val="526781616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7138192"/>
        <c:crosses val="autoZero"/>
        <c:auto val="1"/>
        <c:lblAlgn val="ctr"/>
        <c:lblOffset val="100"/>
        <c:noMultiLvlLbl val="0"/>
      </c:catAx>
      <c:valAx>
        <c:axId val="52713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678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7F-2642-A57D-4F9FFB5D6A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7F-2642-A57D-4F9FFB5D6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4"/>
        <c:overlap val="46"/>
        <c:axId val="430844320"/>
        <c:axId val="85344408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7F-2642-A57D-4F9FFB5D6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3156608"/>
        <c:axId val="524409824"/>
      </c:lineChart>
      <c:catAx>
        <c:axId val="43084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3444080"/>
        <c:crosses val="autoZero"/>
        <c:auto val="1"/>
        <c:lblAlgn val="ctr"/>
        <c:lblOffset val="100"/>
        <c:noMultiLvlLbl val="0"/>
      </c:catAx>
      <c:valAx>
        <c:axId val="85344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0844320"/>
        <c:crosses val="autoZero"/>
        <c:crossBetween val="between"/>
      </c:valAx>
      <c:valAx>
        <c:axId val="52440982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3156608"/>
        <c:crosses val="max"/>
        <c:crossBetween val="between"/>
      </c:valAx>
      <c:catAx>
        <c:axId val="433156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44098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9B21A-053B-A443-B8DC-52B76749C64A}" type="datetimeFigureOut">
              <a:rPr kumimoji="1" lang="ko-KR" altLang="en-US" smtClean="0"/>
              <a:t>2020. 7. 13.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89CE4-1501-F94C-95D0-25DD4D39C6F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14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Combo chart now work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89CE4-1501-F94C-95D0-25DD4D39C6F9}" type="slidenum">
              <a:rPr kumimoji="1" lang="ko-KR" altLang="en-US" smtClean="0"/>
              <a:t>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094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44450-E478-5B45-B210-48468CF87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E11C23-E382-564D-BD80-A86F6D48B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C810F-D588-6943-9513-008FDACA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5BD60-EA48-854A-BD6A-441B66C7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0F841-964F-A841-9A39-CE5D33DE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485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4ACA2-40F3-054A-9DF4-5B7194CE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C1BD1F-CEDB-764B-8927-5B1CCC6DC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37A0F-97A0-2C49-837D-D25CD0EF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7E338-B15D-5E48-88FF-20534C03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E2F2B-DCD0-624C-839C-5B49F2FA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836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9EBB50-C451-C745-B9A5-073BFBC39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9C497-8313-FC4E-BB71-27866D7A4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136C8-8338-CA48-95C0-07AF7EFC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9BC15-1E54-F14C-96E5-1A3B7DBE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8624A-6C6F-364B-B736-5A75EF88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D418E-5B86-5B40-82F6-642C8935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128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01F16-66FB-2943-82ED-184A9B2A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A3447-C9BB-BA4F-8645-44721233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EA871-CDDA-E14C-8A79-A4D404E1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F4B0D-F22F-E843-AD6D-73780D28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D27D1-6CAF-F548-99FE-A8654AE0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332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59FB3-EE75-BA41-87FE-BF9810C5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B71FC9-4A81-E643-A020-0190C6B23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6E86C-BD22-5948-BEC4-6CC6BBBF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F5A5A-E6BD-7546-BAA3-0A41BCB0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BC1FE-E077-E643-ADBB-8147773B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1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79727-74BC-494B-918F-7308FADC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5E443-1C8A-694F-A06D-A2722A872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0C0769-9CDF-9945-B077-A87D0C145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D9178E-C271-9041-8384-154F764E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F2E6E8-5F17-A745-A8DE-F9B93A8A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DD44B-91F9-744A-A14F-64519651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120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0CBDA-73C1-414B-8227-A863C15E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43F7DD-6407-9547-855F-B50448BFD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195DB3-F2B3-4142-883D-80F64C2DA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0CCC0B-918D-CB45-B772-E18F14D9E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957EB5-1A9C-404E-8FB4-25F383850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972F74-4970-9D46-95F4-0FAF58AD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0FE81B-18E3-324E-9EA0-BF607096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3BC8FD-99BD-DE49-B417-ACF0561F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96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59EE4-0219-B54F-B677-6B7EECE4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2A929D-F718-8745-9CFE-7E04735B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962706-50A4-BE48-909C-99A0B2F4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3E4B64-F5DA-EA4C-9AC7-169BBD43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296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8E48BF-4ACA-DA43-AAFF-D2730767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6BB339-76E7-2F41-BD8C-D8CE0096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11DFB-6879-6D46-88D1-905A6777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546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7A2D4-B322-8747-B836-551AE73E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B3852-A9E0-584A-A4B0-4AD10D241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FC1C65-9CC2-3D4C-85CE-372D26657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B25471-AAFB-304D-ABED-55F1876F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2B9049-0F7C-EB40-B497-FCA4DCB8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71639-39B6-3F4C-99E8-6A8531B4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367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1E822-F6D6-7543-A9A5-E8B0C901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A72E9D-37DC-1748-87BD-647ADCBE9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909B32-95AE-E440-91CA-E9D33F82D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0B63E2-663F-1547-AEEA-7262E9CC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0FE024-469B-7F43-B2C4-8B77E2BB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8130D-9FB1-5D4B-AA02-B30BAC94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56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938164-B754-4E4C-BFCF-85AE25B5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466FE7-2123-0341-8EE0-AFB708A8A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CEC51-5382-2349-BB79-32625DFC0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36190-AAB0-734A-9385-5A64374CB79C}" type="datetimeFigureOut">
              <a:rPr kumimoji="1" lang="ko-KR" altLang="en-US" smtClean="0"/>
              <a:t>2020. 7. 13.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ADB37-CA28-A249-B79E-7CFB2F446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26DE8-48BF-8543-9B8F-F9F77F0FA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5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r_chart">
            <a:extLst>
              <a:ext uri="{FF2B5EF4-FFF2-40B4-BE49-F238E27FC236}">
                <a16:creationId xmlns:a16="http://schemas.microsoft.com/office/drawing/2014/main" id="{E3C34A99-7D8A-AD42-9494-E97505E937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4773927"/>
              </p:ext>
            </p:extLst>
          </p:nvPr>
        </p:nvGraphicFramePr>
        <p:xfrm>
          <a:off x="1352112" y="1321603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368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bar_mix_chart">
            <a:extLst>
              <a:ext uri="{FF2B5EF4-FFF2-40B4-BE49-F238E27FC236}">
                <a16:creationId xmlns:a16="http://schemas.microsoft.com/office/drawing/2014/main" id="{0CC8CE41-F385-1F4A-B8A2-2D741C131491}"/>
              </a:ext>
            </a:extLst>
          </p:cNvPr>
          <p:cNvGraphicFramePr/>
          <p:nvPr>
            <p:extLst/>
          </p:nvPr>
        </p:nvGraphicFramePr>
        <p:xfrm>
          <a:off x="281187" y="1652886"/>
          <a:ext cx="4381600" cy="292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bar_100_chart">
            <a:extLst>
              <a:ext uri="{FF2B5EF4-FFF2-40B4-BE49-F238E27FC236}">
                <a16:creationId xmlns:a16="http://schemas.microsoft.com/office/drawing/2014/main" id="{789E23F0-D2A0-EE42-ACBE-1669226CD3D7}"/>
              </a:ext>
            </a:extLst>
          </p:cNvPr>
          <p:cNvGraphicFramePr/>
          <p:nvPr>
            <p:extLst/>
          </p:nvPr>
        </p:nvGraphicFramePr>
        <p:xfrm>
          <a:off x="5026522" y="1652886"/>
          <a:ext cx="4482207" cy="292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580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area_chart">
            <a:extLst>
              <a:ext uri="{FF2B5EF4-FFF2-40B4-BE49-F238E27FC236}">
                <a16:creationId xmlns:a16="http://schemas.microsoft.com/office/drawing/2014/main" id="{CE647CD7-62FC-BB44-AB05-12F3657E849B}"/>
              </a:ext>
            </a:extLst>
          </p:cNvPr>
          <p:cNvGraphicFramePr/>
          <p:nvPr>
            <p:extLst/>
          </p:nvPr>
        </p:nvGraphicFramePr>
        <p:xfrm>
          <a:off x="118666" y="1894086"/>
          <a:ext cx="4489946" cy="2993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line_chart">
            <a:extLst>
              <a:ext uri="{FF2B5EF4-FFF2-40B4-BE49-F238E27FC236}">
                <a16:creationId xmlns:a16="http://schemas.microsoft.com/office/drawing/2014/main" id="{A935008C-0B75-9C45-B9C4-30F25226583A}"/>
              </a:ext>
            </a:extLst>
          </p:cNvPr>
          <p:cNvGraphicFramePr/>
          <p:nvPr>
            <p:extLst/>
          </p:nvPr>
        </p:nvGraphicFramePr>
        <p:xfrm>
          <a:off x="5096174" y="1894087"/>
          <a:ext cx="4496395" cy="2630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637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ircle_chart">
            <a:extLst>
              <a:ext uri="{FF2B5EF4-FFF2-40B4-BE49-F238E27FC236}">
                <a16:creationId xmlns:a16="http://schemas.microsoft.com/office/drawing/2014/main" id="{1109B73C-6839-F347-A549-5EA621FB951E}"/>
              </a:ext>
            </a:extLst>
          </p:cNvPr>
          <p:cNvGraphicFramePr/>
          <p:nvPr>
            <p:extLst/>
          </p:nvPr>
        </p:nvGraphicFramePr>
        <p:xfrm>
          <a:off x="290215" y="2001144"/>
          <a:ext cx="4594423" cy="2979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donut_chart">
            <a:extLst>
              <a:ext uri="{FF2B5EF4-FFF2-40B4-BE49-F238E27FC236}">
                <a16:creationId xmlns:a16="http://schemas.microsoft.com/office/drawing/2014/main" id="{D4B43DFC-69B0-3940-B908-F7EBF43BE5BC}"/>
              </a:ext>
            </a:extLst>
          </p:cNvPr>
          <p:cNvGraphicFramePr/>
          <p:nvPr>
            <p:extLst/>
          </p:nvPr>
        </p:nvGraphicFramePr>
        <p:xfrm>
          <a:off x="4884638" y="1850231"/>
          <a:ext cx="4749205" cy="3130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69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radar_chart">
            <a:extLst>
              <a:ext uri="{FF2B5EF4-FFF2-40B4-BE49-F238E27FC236}">
                <a16:creationId xmlns:a16="http://schemas.microsoft.com/office/drawing/2014/main" id="{0F5FBDA2-185C-D541-B371-DECDA2668FF6}"/>
              </a:ext>
            </a:extLst>
          </p:cNvPr>
          <p:cNvGraphicFramePr/>
          <p:nvPr>
            <p:extLst/>
          </p:nvPr>
        </p:nvGraphicFramePr>
        <p:xfrm>
          <a:off x="1651000" y="1227667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204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mbo_chart">
            <a:extLst>
              <a:ext uri="{FF2B5EF4-FFF2-40B4-BE49-F238E27FC236}">
                <a16:creationId xmlns:a16="http://schemas.microsoft.com/office/drawing/2014/main" id="{0F432319-B3A8-1A48-80B0-712EF056517F}"/>
              </a:ext>
            </a:extLst>
          </p:cNvPr>
          <p:cNvGraphicFramePr/>
          <p:nvPr>
            <p:extLst/>
          </p:nvPr>
        </p:nvGraphicFramePr>
        <p:xfrm>
          <a:off x="1651000" y="1227667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3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xy_chart">
            <a:extLst>
              <a:ext uri="{FF2B5EF4-FFF2-40B4-BE49-F238E27FC236}">
                <a16:creationId xmlns:a16="http://schemas.microsoft.com/office/drawing/2014/main" id="{93617376-35CC-B44F-984D-E1A64F7ECEB1}"/>
              </a:ext>
            </a:extLst>
          </p:cNvPr>
          <p:cNvGraphicFramePr/>
          <p:nvPr>
            <p:extLst/>
          </p:nvPr>
        </p:nvGraphicFramePr>
        <p:xfrm>
          <a:off x="1651000" y="1227667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293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bubble_chart">
            <a:extLst>
              <a:ext uri="{FF2B5EF4-FFF2-40B4-BE49-F238E27FC236}">
                <a16:creationId xmlns:a16="http://schemas.microsoft.com/office/drawing/2014/main" id="{00B66E67-66F6-5142-8460-025CD2BAC7BA}"/>
              </a:ext>
            </a:extLst>
          </p:cNvPr>
          <p:cNvGraphicFramePr/>
          <p:nvPr>
            <p:extLst/>
          </p:nvPr>
        </p:nvGraphicFramePr>
        <p:xfrm>
          <a:off x="1651000" y="1227667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064242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16</Words>
  <Application>Microsoft Macintosh PowerPoint</Application>
  <PresentationFormat>A4 용지(210x297mm)</PresentationFormat>
  <Paragraphs>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Nanum Gothic ExtraBold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MZC01-SINSKY</dc:creator>
  <cp:lastModifiedBy>Microsoft Office User</cp:lastModifiedBy>
  <cp:revision>24</cp:revision>
  <dcterms:created xsi:type="dcterms:W3CDTF">2020-06-25T06:14:04Z</dcterms:created>
  <dcterms:modified xsi:type="dcterms:W3CDTF">2020-07-13T04:01:58Z</dcterms:modified>
</cp:coreProperties>
</file>