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panose="020D0604000000000000" pitchFamily="34" charset="-127"/>
                <a:ea typeface="Nanum Gothic ExtraBold" panose="020D0604000000000000" pitchFamily="34" charset="-127"/>
                <a:cs typeface="+mn-cs"/>
              </a:defRPr>
            </a:pPr>
            <a:r>
              <a:rPr lang="en-US" altLang="ko-KR" sz="2000" b="1" i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Simple</a:t>
            </a:r>
            <a:r>
              <a:rPr lang="en-US" altLang="ko-KR" sz="2000" b="1" i="0" baseline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bar chart</a:t>
            </a:r>
            <a:endParaRPr lang="en-US" altLang="ko-KR" sz="2000" b="1" i="0" dirty="0"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 Gothic ExtraBold" panose="020D0604000000000000" pitchFamily="34" charset="-127"/>
              <a:ea typeface="Nanum Gothic ExtraBold" panose="020D0604000000000000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D-C149-9846-E29940A1F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5"/>
        <c:axId val="1845740016"/>
        <c:axId val="1845716608"/>
      </c:barChart>
      <c:catAx>
        <c:axId val="184574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16608"/>
        <c:crosses val="autoZero"/>
        <c:auto val="1"/>
        <c:lblAlgn val="ctr"/>
        <c:lblOffset val="100"/>
        <c:noMultiLvlLbl val="0"/>
      </c:catAx>
      <c:valAx>
        <c:axId val="184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4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BE-6445-B171-8BAB189F4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097344"/>
        <c:axId val="861246896"/>
      </c:scatterChart>
      <c:valAx>
        <c:axId val="86109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46896"/>
        <c:crosses val="autoZero"/>
        <c:crossBetween val="midCat"/>
      </c:valAx>
      <c:valAx>
        <c:axId val="8612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09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90-BD48-BFC6-C8DB18EE902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90-BD48-BFC6-C8DB18EE90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B-F749-A7BC-B35389EF16BE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6BB-F749-A7BC-B35389EF1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861287344"/>
        <c:axId val="861880864"/>
      </c:bubbleChart>
      <c:valAx>
        <c:axId val="86128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880864"/>
        <c:crosses val="autoZero"/>
        <c:crossBetween val="midCat"/>
      </c:valAx>
      <c:valAx>
        <c:axId val="86188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8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4-6B4D-9FBB-0D8B399085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4-6B4D-9FBB-0D8B399085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4-6B4D-9FBB-0D8B3990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630656"/>
        <c:axId val="855244224"/>
      </c:barChart>
      <c:catAx>
        <c:axId val="8546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5244224"/>
        <c:crosses val="autoZero"/>
        <c:auto val="1"/>
        <c:lblAlgn val="ctr"/>
        <c:lblOffset val="100"/>
        <c:noMultiLvlLbl val="0"/>
      </c:catAx>
      <c:valAx>
        <c:axId val="8552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6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C-FE41-9C8C-E37727471F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C-FE41-9C8C-E37727471F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C-FE41-9C8C-E37727471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245712"/>
        <c:axId val="862636272"/>
      </c:barChart>
      <c:catAx>
        <c:axId val="8542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636272"/>
        <c:crosses val="autoZero"/>
        <c:auto val="1"/>
        <c:lblAlgn val="ctr"/>
        <c:lblOffset val="100"/>
        <c:noMultiLvlLbl val="0"/>
      </c:catAx>
      <c:valAx>
        <c:axId val="8626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2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4-0A41-AF5E-4C494E2B6C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4-0A41-AF5E-4C494E2B6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320560"/>
        <c:axId val="429453904"/>
      </c:areaChart>
      <c:dateAx>
        <c:axId val="52732056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453904"/>
        <c:crosses val="autoZero"/>
        <c:auto val="1"/>
        <c:lblOffset val="100"/>
        <c:baseTimeUnit val="months"/>
      </c:dateAx>
      <c:valAx>
        <c:axId val="42945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32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38-B843-93F1-8AD823A99E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8-B843-93F1-8AD823A99E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38-B843-93F1-8AD823A99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922800"/>
        <c:axId val="433914000"/>
      </c:lineChart>
      <c:catAx>
        <c:axId val="80392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914000"/>
        <c:crosses val="autoZero"/>
        <c:auto val="1"/>
        <c:lblAlgn val="ctr"/>
        <c:lblOffset val="100"/>
        <c:noMultiLvlLbl val="0"/>
      </c:catAx>
      <c:valAx>
        <c:axId val="43391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92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A-1649-8B2D-04D514912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A-1649-8B2D-04D514912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A-1649-8B2D-04D514912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A-1649-8B2D-04D5149122C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F-BD41-A608-7A92796F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2-204F-923D-B9AB0BE9B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2-204F-923D-B9AB0BE9B1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2-204F-923D-B9AB0BE9B1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2-204F-923D-B9AB0BE9B10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F-DB40-A5AD-68017A4A3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9-234B-BE77-F3D9E5D58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9-234B-BE77-F3D9E5D58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781616"/>
        <c:axId val="527138192"/>
      </c:radarChart>
      <c:catAx>
        <c:axId val="52678161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138192"/>
        <c:crosses val="autoZero"/>
        <c:auto val="1"/>
        <c:lblAlgn val="ctr"/>
        <c:lblOffset val="100"/>
        <c:noMultiLvlLbl val="0"/>
      </c:catAx>
      <c:valAx>
        <c:axId val="52713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78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F-2642-A57D-4F9FFB5D6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46"/>
        <c:axId val="430844320"/>
        <c:axId val="8534440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156608"/>
        <c:axId val="524409824"/>
      </c:lineChart>
      <c:catAx>
        <c:axId val="43084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444080"/>
        <c:crosses val="autoZero"/>
        <c:auto val="1"/>
        <c:lblAlgn val="ctr"/>
        <c:lblOffset val="100"/>
        <c:noMultiLvlLbl val="0"/>
      </c:catAx>
      <c:valAx>
        <c:axId val="8534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844320"/>
        <c:crosses val="autoZero"/>
        <c:crossBetween val="between"/>
      </c:valAx>
      <c:valAx>
        <c:axId val="524409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156608"/>
        <c:crosses val="max"/>
        <c:crossBetween val="between"/>
      </c:valAx>
      <c:catAx>
        <c:axId val="43315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440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r_chart">
            <a:extLst>
              <a:ext uri="{FF2B5EF4-FFF2-40B4-BE49-F238E27FC236}">
                <a16:creationId xmlns:a16="http://schemas.microsoft.com/office/drawing/2014/main" id="{E3C34A99-7D8A-AD42-9494-E97505E93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224860"/>
              </p:ext>
            </p:extLst>
          </p:nvPr>
        </p:nvGraphicFramePr>
        <p:xfrm>
          <a:off x="1664138" y="8352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56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r_mix_chart">
            <a:extLst>
              <a:ext uri="{FF2B5EF4-FFF2-40B4-BE49-F238E27FC236}">
                <a16:creationId xmlns:a16="http://schemas.microsoft.com/office/drawing/2014/main" id="{0CC8CE41-F385-1F4A-B8A2-2D741C131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53059"/>
              </p:ext>
            </p:extLst>
          </p:nvPr>
        </p:nvGraphicFramePr>
        <p:xfrm>
          <a:off x="346076" y="1243013"/>
          <a:ext cx="5392738" cy="359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bar_100_chart">
            <a:extLst>
              <a:ext uri="{FF2B5EF4-FFF2-40B4-BE49-F238E27FC236}">
                <a16:creationId xmlns:a16="http://schemas.microsoft.com/office/drawing/2014/main" id="{789E23F0-D2A0-EE42-ACBE-1669226CD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19526"/>
              </p:ext>
            </p:extLst>
          </p:nvPr>
        </p:nvGraphicFramePr>
        <p:xfrm>
          <a:off x="6186489" y="1243013"/>
          <a:ext cx="5516562" cy="359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5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rea_chart">
            <a:extLst>
              <a:ext uri="{FF2B5EF4-FFF2-40B4-BE49-F238E27FC236}">
                <a16:creationId xmlns:a16="http://schemas.microsoft.com/office/drawing/2014/main" id="{CE647CD7-62FC-BB44-AB05-12F3657E8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8822"/>
              </p:ext>
            </p:extLst>
          </p:nvPr>
        </p:nvGraphicFramePr>
        <p:xfrm>
          <a:off x="146050" y="1539875"/>
          <a:ext cx="5526087" cy="3684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line_chart">
            <a:extLst>
              <a:ext uri="{FF2B5EF4-FFF2-40B4-BE49-F238E27FC236}">
                <a16:creationId xmlns:a16="http://schemas.microsoft.com/office/drawing/2014/main" id="{A935008C-0B75-9C45-B9C4-30F252265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554713"/>
              </p:ext>
            </p:extLst>
          </p:nvPr>
        </p:nvGraphicFramePr>
        <p:xfrm>
          <a:off x="6272213" y="1539875"/>
          <a:ext cx="5534025" cy="323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76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ircle_chart">
            <a:extLst>
              <a:ext uri="{FF2B5EF4-FFF2-40B4-BE49-F238E27FC236}">
                <a16:creationId xmlns:a16="http://schemas.microsoft.com/office/drawing/2014/main" id="{1109B73C-6839-F347-A549-5EA621FB9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7255"/>
              </p:ext>
            </p:extLst>
          </p:nvPr>
        </p:nvGraphicFramePr>
        <p:xfrm>
          <a:off x="357187" y="1671638"/>
          <a:ext cx="5654675" cy="3666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onut_chart">
            <a:extLst>
              <a:ext uri="{FF2B5EF4-FFF2-40B4-BE49-F238E27FC236}">
                <a16:creationId xmlns:a16="http://schemas.microsoft.com/office/drawing/2014/main" id="{D4B43DFC-69B0-3940-B908-F7EBF43BE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787912"/>
              </p:ext>
            </p:extLst>
          </p:nvPr>
        </p:nvGraphicFramePr>
        <p:xfrm>
          <a:off x="6011862" y="1485900"/>
          <a:ext cx="5845175" cy="38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403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radar_chart">
            <a:extLst>
              <a:ext uri="{FF2B5EF4-FFF2-40B4-BE49-F238E27FC236}">
                <a16:creationId xmlns:a16="http://schemas.microsoft.com/office/drawing/2014/main" id="{0F5FBDA2-185C-D541-B371-DECDA2668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4284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87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mbo_chart">
            <a:extLst>
              <a:ext uri="{FF2B5EF4-FFF2-40B4-BE49-F238E27FC236}">
                <a16:creationId xmlns:a16="http://schemas.microsoft.com/office/drawing/2014/main" id="{0F432319-B3A8-1A48-80B0-712EF0565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181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0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xy_chart">
            <a:extLst>
              <a:ext uri="{FF2B5EF4-FFF2-40B4-BE49-F238E27FC236}">
                <a16:creationId xmlns:a16="http://schemas.microsoft.com/office/drawing/2014/main" id="{93617376-35CC-B44F-984D-E1A64F7EC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7384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392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bubble_chart">
            <a:extLst>
              <a:ext uri="{FF2B5EF4-FFF2-40B4-BE49-F238E27FC236}">
                <a16:creationId xmlns:a16="http://schemas.microsoft.com/office/drawing/2014/main" id="{00B66E67-66F6-5142-8460-025CD2BAC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7911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</Words>
  <Application>Microsoft Macintosh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 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25</cp:revision>
  <dcterms:created xsi:type="dcterms:W3CDTF">2020-07-07T09:19:21Z</dcterms:created>
  <dcterms:modified xsi:type="dcterms:W3CDTF">2020-07-10T09:52:58Z</dcterms:modified>
</cp:coreProperties>
</file>